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200638" cy="21599525"/>
  <p:notesSz cx="6858000" cy="9144000"/>
  <p:defaultTextStyle>
    <a:defPPr>
      <a:defRPr lang="ko-KR"/>
    </a:defPPr>
    <a:lvl1pPr marL="0" algn="l" defTabSz="3110332" rtl="0" eaLnBrk="1" latinLnBrk="1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1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1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1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1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1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1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1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1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7" d="100"/>
          <a:sy n="27" d="100"/>
        </p:scale>
        <p:origin x="24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3534924"/>
            <a:ext cx="32400479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1344752"/>
            <a:ext cx="3240047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87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95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149975"/>
            <a:ext cx="9315138" cy="1830459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149975"/>
            <a:ext cx="27405405" cy="18304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8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23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5384885"/>
            <a:ext cx="37260550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4454685"/>
            <a:ext cx="37260550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59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5749874"/>
            <a:ext cx="18360271" cy="13704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5749874"/>
            <a:ext cx="18360271" cy="13704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149976"/>
            <a:ext cx="37260550" cy="417491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5294885"/>
            <a:ext cx="18275893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7889827"/>
            <a:ext cx="18275893" cy="116047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5294885"/>
            <a:ext cx="1836589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7889827"/>
            <a:ext cx="18365898" cy="116047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8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0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439968"/>
            <a:ext cx="13933329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109933"/>
            <a:ext cx="21870323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6479857"/>
            <a:ext cx="13933329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37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439968"/>
            <a:ext cx="13933329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109933"/>
            <a:ext cx="21870323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6479857"/>
            <a:ext cx="13933329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149976"/>
            <a:ext cx="3726055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5749874"/>
            <a:ext cx="3726055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0019561"/>
            <a:ext cx="972014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0019561"/>
            <a:ext cx="14580215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0019561"/>
            <a:ext cx="972014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22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903" rtl="0" eaLnBrk="1" latinLnBrk="1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1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0199" y="1995450"/>
            <a:ext cx="6496650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(in app/__init__.py)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83141" y="18087903"/>
            <a:ext cx="14256852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These objects will reference configs of </a:t>
            </a:r>
            <a:r>
              <a:rPr lang="en-US" altLang="ko-KR" smtClean="0">
                <a:solidFill>
                  <a:srgbClr val="00B050"/>
                </a:solidFill>
              </a:rPr>
              <a:t>app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73432" y="12353836"/>
            <a:ext cx="4547014" cy="574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extensions.py</a:t>
            </a:r>
          </a:p>
          <a:p>
            <a:r>
              <a:rPr lang="en-US" altLang="ko-KR" smtClean="0"/>
              <a:t>- cors</a:t>
            </a:r>
          </a:p>
          <a:p>
            <a:r>
              <a:rPr lang="en-US" altLang="ko-KR" smtClean="0"/>
              <a:t>- jwt</a:t>
            </a:r>
          </a:p>
          <a:p>
            <a:r>
              <a:rPr lang="en-US" altLang="ko-KR" smtClean="0"/>
              <a:t>- validator</a:t>
            </a:r>
          </a:p>
          <a:p>
            <a:r>
              <a:rPr lang="en-US" altLang="ko-KR" smtClean="0"/>
              <a:t>- swagger</a:t>
            </a:r>
          </a:p>
          <a:p>
            <a:r>
              <a:rPr lang="en-US" altLang="ko-KR" smtClean="0"/>
              <a:t>-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0199" y="3385140"/>
            <a:ext cx="16416545" cy="2919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</a:t>
            </a:r>
            <a:r>
              <a:rPr lang="en-US" altLang="ko-KR" smtClean="0"/>
              <a:t>reate_app(</a:t>
            </a:r>
            <a:r>
              <a:rPr lang="en-US" altLang="ko-KR" smtClean="0">
                <a:solidFill>
                  <a:srgbClr val="00B050"/>
                </a:solidFill>
              </a:rPr>
              <a:t>*config_cls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- Creates flask </a:t>
            </a:r>
            <a:r>
              <a:rPr lang="en-US" altLang="ko-KR" smtClean="0">
                <a:solidFill>
                  <a:srgbClr val="FF0000"/>
                </a:solidFill>
              </a:rPr>
              <a:t>app</a:t>
            </a:r>
            <a:r>
              <a:rPr lang="en-US" altLang="ko-KR" smtClean="0"/>
              <a:t> and load configs from </a:t>
            </a:r>
            <a:r>
              <a:rPr lang="en-US" altLang="ko-KR" smtClean="0">
                <a:solidFill>
                  <a:srgbClr val="00B050"/>
                </a:solidFill>
              </a:rPr>
              <a:t>config_cls</a:t>
            </a:r>
          </a:p>
          <a:p>
            <a:r>
              <a:rPr lang="en-US" altLang="ko-KR" smtClean="0"/>
              <a:t>- And call initialize functions with created </a:t>
            </a:r>
            <a:r>
              <a:rPr lang="en-US" altLang="ko-KR" smtClean="0">
                <a:solidFill>
                  <a:srgbClr val="FF0000"/>
                </a:solidFill>
              </a:rPr>
              <a:t>app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6199" y="9383707"/>
            <a:ext cx="11232499" cy="197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register_extensions(</a:t>
            </a:r>
            <a:r>
              <a:rPr lang="en-US" altLang="ko-KR" smtClean="0">
                <a:solidFill>
                  <a:srgbClr val="00B050"/>
                </a:solidFill>
              </a:rPr>
              <a:t>app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- Initialize </a:t>
            </a:r>
            <a:r>
              <a:rPr lang="en-US" altLang="ko-KR" smtClean="0">
                <a:solidFill>
                  <a:srgbClr val="00B050"/>
                </a:solidFill>
              </a:rPr>
              <a:t>app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en-US" altLang="ko-KR" smtClean="0"/>
              <a:t>to</a:t>
            </a:r>
            <a:r>
              <a:rPr lang="en-US" altLang="ko-KR" smtClean="0">
                <a:solidFill>
                  <a:srgbClr val="FF0000"/>
                </a:solidFill>
              </a:rPr>
              <a:t> extension objects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94782" y="9383706"/>
            <a:ext cx="23124728" cy="2919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</a:t>
            </a:r>
            <a:r>
              <a:rPr lang="en-US" altLang="ko-KR" smtClean="0"/>
              <a:t>egister_blueprints(</a:t>
            </a:r>
            <a:r>
              <a:rPr lang="en-US" altLang="ko-KR" smtClean="0">
                <a:solidFill>
                  <a:srgbClr val="00B050"/>
                </a:solidFill>
              </a:rPr>
              <a:t>app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- import </a:t>
            </a:r>
            <a:r>
              <a:rPr lang="en-US" altLang="ko-KR" smtClean="0">
                <a:solidFill>
                  <a:srgbClr val="FF0000"/>
                </a:solidFill>
              </a:rPr>
              <a:t>APIs </a:t>
            </a:r>
            <a:r>
              <a:rPr lang="en-US" altLang="ko-KR" smtClean="0"/>
              <a:t>for add routes to blueprints </a:t>
            </a:r>
            <a:r>
              <a:rPr lang="en-US" altLang="ko-KR" smtClean="0">
                <a:solidFill>
                  <a:schemeClr val="bg2">
                    <a:lumMod val="50000"/>
                  </a:schemeClr>
                </a:solidFill>
              </a:rPr>
              <a:t>ex) </a:t>
            </a:r>
            <a:r>
              <a:rPr lang="en-US" altLang="ko-KR" sz="5400" smtClean="0">
                <a:solidFill>
                  <a:schemeClr val="bg2">
                    <a:lumMod val="50000"/>
                  </a:schemeClr>
                </a:solidFill>
              </a:rPr>
              <a:t>from app.views import sample</a:t>
            </a:r>
            <a:endParaRPr lang="en-US" altLang="ko-KR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mtClean="0"/>
              <a:t>- register </a:t>
            </a:r>
            <a:r>
              <a:rPr lang="en-US" altLang="ko-KR" smtClean="0">
                <a:solidFill>
                  <a:srgbClr val="FF0000"/>
                </a:solidFill>
              </a:rPr>
              <a:t>blueprints</a:t>
            </a:r>
            <a:r>
              <a:rPr lang="en-US" altLang="ko-KR" smtClean="0"/>
              <a:t> to </a:t>
            </a:r>
            <a:r>
              <a:rPr lang="en-US" altLang="ko-KR" smtClean="0">
                <a:solidFill>
                  <a:srgbClr val="00B050"/>
                </a:solidFill>
              </a:rPr>
              <a:t>app</a:t>
            </a:r>
            <a:endParaRPr lang="en-US" altLang="ko-KR" smtClean="0">
              <a:solidFill>
                <a:srgbClr val="FF0000"/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7374849" y="11360529"/>
            <a:ext cx="2612152" cy="6451202"/>
            <a:chOff x="5203149" y="10674729"/>
            <a:chExt cx="2612152" cy="6451202"/>
          </a:xfrm>
        </p:grpSpPr>
        <p:sp>
          <p:nvSpPr>
            <p:cNvPr id="21" name="왼쪽 중괄호 20"/>
            <p:cNvSpPr/>
            <p:nvPr/>
          </p:nvSpPr>
          <p:spPr>
            <a:xfrm>
              <a:off x="7007582" y="12874715"/>
              <a:ext cx="807719" cy="4251216"/>
            </a:xfrm>
            <a:prstGeom prst="leftBrace">
              <a:avLst>
                <a:gd name="adj1" fmla="val 49035"/>
                <a:gd name="adj2" fmla="val 18292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꺾인 연결선 27"/>
            <p:cNvCxnSpPr>
              <a:stCxn id="14" idx="2"/>
              <a:endCxn id="21" idx="1"/>
            </p:cNvCxnSpPr>
            <p:nvPr/>
          </p:nvCxnSpPr>
          <p:spPr>
            <a:xfrm rot="16200000" flipH="1">
              <a:off x="4616557" y="11261321"/>
              <a:ext cx="2977617" cy="1804433"/>
            </a:xfrm>
            <a:prstGeom prst="bentConnector2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/>
          <p:cNvCxnSpPr/>
          <p:nvPr/>
        </p:nvCxnSpPr>
        <p:spPr>
          <a:xfrm>
            <a:off x="15905611" y="6494700"/>
            <a:ext cx="6192389" cy="2889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520218" y="2139043"/>
            <a:ext cx="12157111" cy="2919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app/views/sample/__init__.py</a:t>
            </a:r>
          </a:p>
          <a:p>
            <a:r>
              <a:rPr lang="en-US" altLang="ko-KR" smtClean="0"/>
              <a:t>- import </a:t>
            </a:r>
            <a:r>
              <a:rPr lang="en-US" altLang="ko-KR" smtClean="0">
                <a:solidFill>
                  <a:srgbClr val="FF0000"/>
                </a:solidFill>
              </a:rPr>
              <a:t>blueprint</a:t>
            </a:r>
          </a:p>
          <a:p>
            <a:r>
              <a:rPr lang="en-US" altLang="ko-KR" smtClean="0"/>
              <a:t>- add </a:t>
            </a:r>
            <a:r>
              <a:rPr lang="en-US" altLang="ko-KR" smtClean="0">
                <a:solidFill>
                  <a:srgbClr val="FF0000"/>
                </a:solidFill>
              </a:rPr>
              <a:t>resources</a:t>
            </a:r>
            <a:r>
              <a:rPr lang="en-US" altLang="ko-KR" smtClean="0"/>
              <a:t> to imported </a:t>
            </a:r>
            <a:r>
              <a:rPr lang="en-US" altLang="ko-KR" smtClean="0">
                <a:solidFill>
                  <a:srgbClr val="00B050"/>
                </a:solidFill>
              </a:rPr>
              <a:t>blueprint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177318" y="13284344"/>
            <a:ext cx="13127055" cy="3861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app/blueprints.py</a:t>
            </a:r>
          </a:p>
          <a:p>
            <a:r>
              <a:rPr lang="en-US" altLang="ko-KR" smtClean="0"/>
              <a:t>- api_v1_blueprint(url_prefix=‘/api/v1’)</a:t>
            </a:r>
          </a:p>
          <a:p>
            <a:r>
              <a:rPr lang="en-US" altLang="ko-KR" smtClean="0"/>
              <a:t>- api_v2_blueprint(url_prefix=‘/api/v2’)</a:t>
            </a:r>
          </a:p>
          <a:p>
            <a:r>
              <a:rPr lang="en-US" altLang="ko-KR" smtClean="0"/>
              <a:t>- ...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24748568" y="2776329"/>
            <a:ext cx="2857500" cy="7507561"/>
            <a:chOff x="23888701" y="1826939"/>
            <a:chExt cx="2857500" cy="7507561"/>
          </a:xfrm>
        </p:grpSpPr>
        <p:cxnSp>
          <p:nvCxnSpPr>
            <p:cNvPr id="55" name="꺾인 연결선 54"/>
            <p:cNvCxnSpPr/>
            <p:nvPr/>
          </p:nvCxnSpPr>
          <p:spPr>
            <a:xfrm rot="16200000" flipV="1">
              <a:off x="21563670" y="4151970"/>
              <a:ext cx="7507561" cy="2857500"/>
            </a:xfrm>
            <a:prstGeom prst="bentConnector3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3892512" y="1826939"/>
              <a:ext cx="132323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2474146" y="3636677"/>
            <a:ext cx="9359654" cy="10228638"/>
            <a:chOff x="31483546" y="2950877"/>
            <a:chExt cx="9359654" cy="10228638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31712145" y="2950877"/>
              <a:ext cx="913105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0843200" y="2950877"/>
              <a:ext cx="0" cy="1022863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H="1">
              <a:off x="31483546" y="13179515"/>
              <a:ext cx="935965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31920373" y="5879336"/>
            <a:ext cx="8272970" cy="3861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app/views/sample/api.py</a:t>
            </a:r>
          </a:p>
          <a:p>
            <a:r>
              <a:rPr lang="en-US" altLang="ko-KR" smtClean="0"/>
              <a:t>- class SomeAPI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en-US" altLang="ko-KR" smtClean="0"/>
              <a:t>- class AwesomeAPI</a:t>
            </a:r>
          </a:p>
          <a:p>
            <a:r>
              <a:rPr lang="en-US" altLang="ko-KR" smtClean="0"/>
              <a:t>- ...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8706431" y="6530110"/>
            <a:ext cx="6562224" cy="2724386"/>
            <a:chOff x="7815301" y="5973520"/>
            <a:chExt cx="6562224" cy="2724386"/>
          </a:xfrm>
        </p:grpSpPr>
        <p:cxnSp>
          <p:nvCxnSpPr>
            <p:cNvPr id="83" name="직선 연결선 82"/>
            <p:cNvCxnSpPr/>
            <p:nvPr/>
          </p:nvCxnSpPr>
          <p:spPr>
            <a:xfrm flipV="1">
              <a:off x="14377525" y="5973520"/>
              <a:ext cx="0" cy="130088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>
              <a:off x="7815301" y="7274400"/>
              <a:ext cx="656222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>
              <a:off x="7815301" y="7253403"/>
              <a:ext cx="0" cy="144450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29720525" y="5058112"/>
            <a:ext cx="1531260" cy="4682537"/>
            <a:chOff x="28729925" y="4158874"/>
            <a:chExt cx="1531260" cy="4895975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729925" y="4158874"/>
              <a:ext cx="1531260" cy="4895975"/>
              <a:chOff x="28729925" y="4158874"/>
              <a:chExt cx="1531260" cy="4895975"/>
            </a:xfrm>
          </p:grpSpPr>
          <p:sp>
            <p:nvSpPr>
              <p:cNvPr id="91" name="왼쪽 중괄호 90"/>
              <p:cNvSpPr/>
              <p:nvPr/>
            </p:nvSpPr>
            <p:spPr>
              <a:xfrm>
                <a:off x="29819824" y="6176527"/>
                <a:ext cx="441361" cy="2878322"/>
              </a:xfrm>
              <a:prstGeom prst="leftBrace">
                <a:avLst>
                  <a:gd name="adj1" fmla="val 66027"/>
                  <a:gd name="adj2" fmla="val 20249"/>
                </a:avLst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6" name="직선 연결선 95"/>
              <p:cNvCxnSpPr/>
              <p:nvPr/>
            </p:nvCxnSpPr>
            <p:spPr>
              <a:xfrm flipH="1">
                <a:off x="28729925" y="4158874"/>
                <a:ext cx="23645" cy="2600484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직선 연결선 97"/>
            <p:cNvCxnSpPr>
              <a:stCxn id="91" idx="1"/>
            </p:cNvCxnSpPr>
            <p:nvPr/>
          </p:nvCxnSpPr>
          <p:spPr>
            <a:xfrm flipH="1" flipV="1">
              <a:off x="28729925" y="6746335"/>
              <a:ext cx="1089899" cy="1302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왼쪽 중괄호 119"/>
          <p:cNvSpPr/>
          <p:nvPr/>
        </p:nvSpPr>
        <p:spPr>
          <a:xfrm>
            <a:off x="25165752" y="14286958"/>
            <a:ext cx="720650" cy="2798330"/>
          </a:xfrm>
          <a:prstGeom prst="leftBrace">
            <a:avLst>
              <a:gd name="adj1" fmla="val 66027"/>
              <a:gd name="adj2" fmla="val 2024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/>
          <p:nvPr/>
        </p:nvCxnSpPr>
        <p:spPr>
          <a:xfrm>
            <a:off x="20301889" y="12351547"/>
            <a:ext cx="0" cy="24726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20" idx="1"/>
          </p:cNvCxnSpPr>
          <p:nvPr/>
        </p:nvCxnSpPr>
        <p:spPr>
          <a:xfrm flipH="1" flipV="1">
            <a:off x="20301889" y="14824154"/>
            <a:ext cx="4863863" cy="294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57590" y="6666432"/>
            <a:ext cx="1059906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(1)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8719366" y="6706913"/>
            <a:ext cx="1059906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(2)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03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119</Words>
  <Application>Microsoft Office PowerPoint</Application>
  <PresentationFormat>사용자 지정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116</cp:revision>
  <dcterms:created xsi:type="dcterms:W3CDTF">2018-09-12T14:10:22Z</dcterms:created>
  <dcterms:modified xsi:type="dcterms:W3CDTF">2018-09-12T14:49:07Z</dcterms:modified>
</cp:coreProperties>
</file>