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8BD"/>
    <a:srgbClr val="66C2A5"/>
    <a:srgbClr val="FDAE61"/>
    <a:srgbClr val="FFFFFF"/>
    <a:srgbClr val="AAAAAA"/>
    <a:srgbClr val="5E4FA2"/>
    <a:srgbClr val="D53E4F"/>
    <a:srgbClr val="BABAB9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66" autoAdjust="0"/>
  </p:normalViewPr>
  <p:slideViewPr>
    <p:cSldViewPr snapToGrid="0">
      <p:cViewPr varScale="1">
        <p:scale>
          <a:sx n="105" d="100"/>
          <a:sy n="105" d="100"/>
        </p:scale>
        <p:origin x="14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4CC8B-4416-0FD3-0D61-9C416C897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149D1-BB30-CE78-270C-9DC0301E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2D17-AF33-8AEA-0654-E82C9BCD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98530-983A-46FD-0822-FF511174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F101E-6E42-EA1A-5DB0-6A323499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AD21E-EA02-A5A9-EA7A-B8D9BF3E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38F85-2388-89A9-8092-044C1B80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2AAFD-F228-9EB6-5782-22ECB5DE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2E77B-873B-721E-6616-49ED29B2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3B1E0-8956-EF59-F28C-469ECBE2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CD52C6-E86A-E47B-AB57-D79F1A7E3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E2039-0DF6-AE78-3EDB-EAAC235AD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91544-BC9F-CD8D-1A05-20CEA22B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44FEB-60AE-B89A-E8EE-095B3950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25196-2CBD-FF23-C194-EEDA1ED9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0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C471-554B-BFE7-D2DA-F70B8767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38CE9-0AF8-3CC7-BCC0-698DFD12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E1153-0202-DC30-4008-E92B5642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5B9EB-042E-E1AF-C966-20F34E53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774E5-A8BE-2C1A-519F-C128DBE6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4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F3D8-DA86-2897-91A4-E41669DC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39D59-C2B6-8CC6-7E8E-92FE0407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5A1B0-A9BC-5333-3170-527971DF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49A6C-A523-04A4-FB56-95F9391B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875D0-DC4B-3475-73E0-2A09433E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6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89677-3BD9-319D-B002-5E3C61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2975B-88BB-CF28-C01D-DA1019A3A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5ED1A-1BC3-15EA-5FA7-A8CC3FC12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35033-3327-42C0-49D5-5F991A5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08018-99B5-C9D0-2763-DFFAF8ED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BE1BE-A1B4-C208-B8CD-C518FE27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7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A84D3-3B91-54DD-F402-912F271A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459EF-43B1-FA5D-F7D7-EF21DBBB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FD39C-25E2-6A57-04C9-E91CCFDF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E8A300-0CCF-26BF-6125-55CFEDA6A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7ECC85-5451-F94D-FC30-0122385DE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A6A42F-8BA2-5756-9F7F-A42C36D3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2EB423-BD8C-9D7B-C702-05749CA1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56BF4-4079-17D6-021D-9EF57D83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0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2C1E9-91A1-E867-3BD9-DA835B45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68E23-1938-9868-4AC0-ABD4996A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0B6100-DACF-D9BC-AE46-791B8274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BB4D48-B494-D528-72AA-350A71BD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57B142-49FA-4B0D-7E3E-0CD8D5CC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F7BC12-E176-66D5-78DF-1613C7DA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1888FC-23AC-724B-57D1-996F46DA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A034-B9DF-E861-EBA1-CE8FDE5E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B6AFD-2BD2-37CE-0616-28794FA5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6A64F1-CF3F-2152-A1E0-4913F8D19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DB54D-E891-8F3A-DF92-814AC583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B998D-4D0D-3135-D5A8-BA906114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AEBE0-67B4-6217-DC47-754F63F0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BC7BF-853F-3A11-E446-0BD7DC22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52E4A9-226B-F53B-07AE-C82B88AFA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8FB80-F2AE-9626-8181-75B818FDD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FFE42-E1A8-6E88-2F86-71B796BA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FF540-FB04-E4AF-0B85-48A56608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07FB2-519E-71C7-1600-C978101A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5BB34F-16DA-6992-0321-E7353D18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5715C-D7F9-B383-2CD6-9299F95B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DCEAE-386A-8DD0-FD44-245E8D85A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EE1B-6E96-4E93-A968-A7ECC8D74919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55902-91C5-780D-87BA-E14CD8555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37A36-857B-120C-5CA1-14545C42A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85EC-DE58-4F8E-895C-45398A686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0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4.png"/><Relationship Id="rId3" Type="http://schemas.openxmlformats.org/officeDocument/2006/relationships/image" Target="../media/image66.png"/><Relationship Id="rId21" Type="http://schemas.openxmlformats.org/officeDocument/2006/relationships/image" Target="../media/image6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64.png"/><Relationship Id="rId2" Type="http://schemas.openxmlformats.org/officeDocument/2006/relationships/image" Target="../media/image43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63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62.png"/><Relationship Id="rId28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61.png"/><Relationship Id="rId27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60.png"/><Relationship Id="rId21" Type="http://schemas.openxmlformats.org/officeDocument/2006/relationships/image" Target="../media/image96.png"/><Relationship Id="rId7" Type="http://schemas.openxmlformats.org/officeDocument/2006/relationships/image" Target="../media/image64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43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6.png"/><Relationship Id="rId5" Type="http://schemas.openxmlformats.org/officeDocument/2006/relationships/image" Target="../media/image62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61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页表">
            <a:extLst>
              <a:ext uri="{FF2B5EF4-FFF2-40B4-BE49-F238E27FC236}">
                <a16:creationId xmlns:a16="http://schemas.microsoft.com/office/drawing/2014/main" id="{A9CA7E70-2679-50E6-8B2B-FCFBC6C50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15" name="增加映射条目">
            <a:extLst>
              <a:ext uri="{FF2B5EF4-FFF2-40B4-BE49-F238E27FC236}">
                <a16:creationId xmlns:a16="http://schemas.microsoft.com/office/drawing/2014/main" id="{19B47172-7F35-5D11-8226-BC8C3F35A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3"/>
            <a:ext cx="12192004" cy="6858003"/>
          </a:xfrm>
          <a:prstGeom prst="rect">
            <a:avLst/>
          </a:prstGeom>
        </p:spPr>
      </p:pic>
      <p:pic>
        <p:nvPicPr>
          <p:cNvPr id="11" name="增加映射">
            <a:extLst>
              <a:ext uri="{FF2B5EF4-FFF2-40B4-BE49-F238E27FC236}">
                <a16:creationId xmlns:a16="http://schemas.microsoft.com/office/drawing/2014/main" id="{7F2D4DC1-9FC9-CBE0-9CAA-171D610B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pic>
        <p:nvPicPr>
          <p:cNvPr id="17" name="增加1GB映射">
            <a:extLst>
              <a:ext uri="{FF2B5EF4-FFF2-40B4-BE49-F238E27FC236}">
                <a16:creationId xmlns:a16="http://schemas.microsoft.com/office/drawing/2014/main" id="{3E402392-536B-B7DF-7E22-C919B6E81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1" name="子映射条目">
            <a:extLst>
              <a:ext uri="{FF2B5EF4-FFF2-40B4-BE49-F238E27FC236}">
                <a16:creationId xmlns:a16="http://schemas.microsoft.com/office/drawing/2014/main" id="{E6568A8E-0A48-4F96-6909-D22918495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5"/>
            <a:ext cx="12192008" cy="6858005"/>
          </a:xfrm>
          <a:prstGeom prst="rect">
            <a:avLst/>
          </a:prstGeom>
        </p:spPr>
      </p:pic>
      <p:grpSp>
        <p:nvGrpSpPr>
          <p:cNvPr id="42" name="自映射链接-灰">
            <a:extLst>
              <a:ext uri="{FF2B5EF4-FFF2-40B4-BE49-F238E27FC236}">
                <a16:creationId xmlns:a16="http://schemas.microsoft.com/office/drawing/2014/main" id="{A2B4D0A6-F31D-755C-9BD0-DA555EDB9ECA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3603FB3-5D68-7C00-D53B-EC32EDAC76B7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BABA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247C0B4-DD68-ADB8-A341-B92F8CF7D318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2D795F0-4572-2CDD-4843-1B9E112A1657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6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L4ptVa-6">
                <a:extLst>
                  <a:ext uri="{FF2B5EF4-FFF2-40B4-BE49-F238E27FC236}">
                    <a16:creationId xmlns:a16="http://schemas.microsoft.com/office/drawing/2014/main" id="{0CD6E546-3132-DEC7-02A6-C9F0812147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L4ptVa-6">
                <a:extLst>
                  <a:ext uri="{FF2B5EF4-FFF2-40B4-BE49-F238E27FC236}">
                    <a16:creationId xmlns:a16="http://schemas.microsoft.com/office/drawing/2014/main" id="{0CD6E546-3132-DEC7-02A6-C9F0812147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6154" t="-80556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154" t="-80556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2178" t="-80556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L4ptVa-2">
            <a:extLst>
              <a:ext uri="{FF2B5EF4-FFF2-40B4-BE49-F238E27FC236}">
                <a16:creationId xmlns:a16="http://schemas.microsoft.com/office/drawing/2014/main" id="{16B93060-3C30-B76D-2EF4-D49164FC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79266"/>
              </p:ext>
            </p:extLst>
          </p:nvPr>
        </p:nvGraphicFramePr>
        <p:xfrm>
          <a:off x="1101382" y="1233813"/>
          <a:ext cx="4194518" cy="5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55209244"/>
                    </a:ext>
                  </a:extLst>
                </a:gridCol>
                <a:gridCol w="340119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340119">
                  <a:extLst>
                    <a:ext uri="{9D8B030D-6E8A-4147-A177-3AD203B41FA5}">
                      <a16:colId xmlns:a16="http://schemas.microsoft.com/office/drawing/2014/main" val="3291758606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140780008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1285843167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782096165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251120670"/>
                    </a:ext>
                  </a:extLst>
                </a:gridCol>
                <a:gridCol w="30676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  <a:gridCol w="306760">
                  <a:extLst>
                    <a:ext uri="{9D8B030D-6E8A-4147-A177-3AD203B41FA5}">
                      <a16:colId xmlns:a16="http://schemas.microsoft.com/office/drawing/2014/main" val="352021762"/>
                    </a:ext>
                  </a:extLst>
                </a:gridCol>
              </a:tblGrid>
              <a:tr h="108000">
                <a:tc gridSpan="2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L3pt.Va=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1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63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48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47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39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38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30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29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20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328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L4ptVa-6">
                <a:extLst>
                  <a:ext uri="{FF2B5EF4-FFF2-40B4-BE49-F238E27FC236}">
                    <a16:creationId xmlns:a16="http://schemas.microsoft.com/office/drawing/2014/main" id="{A4563BA4-5089-4D32-33F2-02790507BE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18107"/>
                  </p:ext>
                </p:extLst>
              </p:nvPr>
            </p:nvGraphicFramePr>
            <p:xfrm>
              <a:off x="1101382" y="1233813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L3pt.Va=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L4ptVa-6">
                <a:extLst>
                  <a:ext uri="{FF2B5EF4-FFF2-40B4-BE49-F238E27FC236}">
                    <a16:creationId xmlns:a16="http://schemas.microsoft.com/office/drawing/2014/main" id="{A4563BA4-5089-4D32-33F2-02790507BE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18107"/>
                  </p:ext>
                </p:extLst>
              </p:nvPr>
            </p:nvGraphicFramePr>
            <p:xfrm>
              <a:off x="1101382" y="1233813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L3pt.Va=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6154" t="-80556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6154" t="-80556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2178" t="-80556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L4ptVa-6">
                <a:extLst>
                  <a:ext uri="{FF2B5EF4-FFF2-40B4-BE49-F238E27FC236}">
                    <a16:creationId xmlns:a16="http://schemas.microsoft.com/office/drawing/2014/main" id="{041F9046-ED2C-8A7A-9FE3-310CD7C1EC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239688"/>
                  </p:ext>
                </p:extLst>
              </p:nvPr>
            </p:nvGraphicFramePr>
            <p:xfrm>
              <a:off x="1101382" y="1233813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L3pt.Va=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𝟎𝟎𝟎𝟎𝟎𝟎</m:t>
                                </m:r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…</m:t>
                                </m:r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𝟎𝟎𝟎𝟎𝟎𝟎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L4ptVa-6">
                <a:extLst>
                  <a:ext uri="{FF2B5EF4-FFF2-40B4-BE49-F238E27FC236}">
                    <a16:creationId xmlns:a16="http://schemas.microsoft.com/office/drawing/2014/main" id="{041F9046-ED2C-8A7A-9FE3-310CD7C1EC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239688"/>
                  </p:ext>
                </p:extLst>
              </p:nvPr>
            </p:nvGraphicFramePr>
            <p:xfrm>
              <a:off x="1101382" y="1233813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L3pt.Va=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3463" t="-80556" r="-70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L4ptVa-6">
                <a:extLst>
                  <a:ext uri="{FF2B5EF4-FFF2-40B4-BE49-F238E27FC236}">
                    <a16:creationId xmlns:a16="http://schemas.microsoft.com/office/drawing/2014/main" id="{3FACCBCE-ED3D-2BE9-C9AF-1F136DC8D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374442"/>
                  </p:ext>
                </p:extLst>
              </p:nvPr>
            </p:nvGraphicFramePr>
            <p:xfrm>
              <a:off x="1101382" y="1233813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L3pt.Va=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𝟏𝟏𝟏𝟏𝟏𝟏</m:t>
                                </m:r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…</m:t>
                                </m:r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𝟏𝟏𝟏𝟏𝟏𝟏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L4ptVa-6">
                <a:extLst>
                  <a:ext uri="{FF2B5EF4-FFF2-40B4-BE49-F238E27FC236}">
                    <a16:creationId xmlns:a16="http://schemas.microsoft.com/office/drawing/2014/main" id="{3FACCBCE-ED3D-2BE9-C9AF-1F136DC8D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374442"/>
                  </p:ext>
                </p:extLst>
              </p:nvPr>
            </p:nvGraphicFramePr>
            <p:xfrm>
              <a:off x="1101382" y="1233813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L3pt.Va=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3463" t="-80556" r="-70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A625D6D-E973-6A34-7AD3-FFD4C5E33A00}"/>
                  </a:ext>
                </a:extLst>
              </p:cNvPr>
              <p:cNvSpPr txBox="1"/>
              <p:nvPr/>
            </p:nvSpPr>
            <p:spPr>
              <a:xfrm>
                <a:off x="1101382" y="1980403"/>
                <a:ext cx="2147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A625D6D-E973-6A34-7AD3-FFD4C5E33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1980403"/>
                <a:ext cx="2147447" cy="169277"/>
              </a:xfrm>
              <a:prstGeom prst="rect">
                <a:avLst/>
              </a:prstGeom>
              <a:blipFill>
                <a:blip r:embed="rId6"/>
                <a:stretch>
                  <a:fillRect l="-1705" r="-852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7FD671-693A-784D-0EFB-4E2AA0337603}"/>
                  </a:ext>
                </a:extLst>
              </p:cNvPr>
              <p:cNvSpPr txBox="1"/>
              <p:nvPr/>
            </p:nvSpPr>
            <p:spPr>
              <a:xfrm>
                <a:off x="1101379" y="4428132"/>
                <a:ext cx="48585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111111111111111111111111111111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7FD671-693A-784D-0EFB-4E2AA0337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79" y="4428132"/>
                <a:ext cx="4858574" cy="169277"/>
              </a:xfrm>
              <a:prstGeom prst="rect">
                <a:avLst/>
              </a:prstGeom>
              <a:blipFill>
                <a:blip r:embed="rId7"/>
                <a:stretch>
                  <a:fillRect l="-502" r="-251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A824DDE-BE6C-00EF-9BF2-1198D05509E6}"/>
                  </a:ext>
                </a:extLst>
              </p:cNvPr>
              <p:cNvSpPr txBox="1"/>
              <p:nvPr/>
            </p:nvSpPr>
            <p:spPr>
              <a:xfrm>
                <a:off x="1101379" y="4714063"/>
                <a:ext cx="310007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FFFFFFF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A824DDE-BE6C-00EF-9BF2-1198D055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79" y="4714063"/>
                <a:ext cx="3100079" cy="169277"/>
              </a:xfrm>
              <a:prstGeom prst="rect">
                <a:avLst/>
              </a:prstGeom>
              <a:blipFill>
                <a:blip r:embed="rId8"/>
                <a:stretch>
                  <a:fillRect l="-1181" r="-394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45B1E49-35FF-59E0-33BA-E8DAC410E709}"/>
                  </a:ext>
                </a:extLst>
              </p:cNvPr>
              <p:cNvSpPr txBox="1"/>
              <p:nvPr/>
            </p:nvSpPr>
            <p:spPr>
              <a:xfrm>
                <a:off x="1101381" y="2299469"/>
                <a:ext cx="185191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45B1E49-35FF-59E0-33BA-E8DAC410E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1" y="2299469"/>
                <a:ext cx="1851917" cy="169277"/>
              </a:xfrm>
              <a:prstGeom prst="rect">
                <a:avLst/>
              </a:prstGeom>
              <a:blipFill>
                <a:blip r:embed="rId9"/>
                <a:stretch>
                  <a:fillRect l="-1980" r="-1320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1A62555-07AA-C206-5FE9-91363AFB92D3}"/>
                  </a:ext>
                </a:extLst>
              </p:cNvPr>
              <p:cNvSpPr txBox="1"/>
              <p:nvPr/>
            </p:nvSpPr>
            <p:spPr>
              <a:xfrm>
                <a:off x="1103966" y="2585400"/>
                <a:ext cx="5327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FFFFFFFFF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1A62555-07AA-C206-5FE9-91363AFB9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66" y="2585400"/>
                <a:ext cx="5327420" cy="169277"/>
              </a:xfrm>
              <a:prstGeom prst="rect">
                <a:avLst/>
              </a:prstGeom>
              <a:blipFill>
                <a:blip r:embed="rId10"/>
                <a:stretch>
                  <a:fillRect l="-343" r="-458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FEAEBB1-E002-7033-4177-A964A5291FC4}"/>
                  </a:ext>
                </a:extLst>
              </p:cNvPr>
              <p:cNvSpPr txBox="1"/>
              <p:nvPr/>
            </p:nvSpPr>
            <p:spPr>
              <a:xfrm>
                <a:off x="1101381" y="2868644"/>
                <a:ext cx="3387479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FFFFFFFFF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FEAEBB1-E002-7033-4177-A964A5291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1" y="2868644"/>
                <a:ext cx="3387479" cy="169277"/>
              </a:xfrm>
              <a:prstGeom prst="rect">
                <a:avLst/>
              </a:prstGeom>
              <a:blipFill>
                <a:blip r:embed="rId11"/>
                <a:stretch>
                  <a:fillRect l="-721" t="-3704" r="-180" b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C23B646-E0C2-E100-8E85-559C74C0FC49}"/>
                  </a:ext>
                </a:extLst>
              </p:cNvPr>
              <p:cNvSpPr txBox="1"/>
              <p:nvPr/>
            </p:nvSpPr>
            <p:spPr>
              <a:xfrm>
                <a:off x="1101381" y="3151725"/>
                <a:ext cx="40266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C23B646-E0C2-E100-8E85-559C74C0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1" y="3151725"/>
                <a:ext cx="4026680" cy="169277"/>
              </a:xfrm>
              <a:prstGeom prst="rect">
                <a:avLst/>
              </a:prstGeom>
              <a:blipFill>
                <a:blip r:embed="rId12"/>
                <a:stretch>
                  <a:fillRect l="-758" r="-303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F36E986-EB50-1DE3-4CA1-95546C20FDBE}"/>
                  </a:ext>
                </a:extLst>
              </p:cNvPr>
              <p:cNvSpPr txBox="1"/>
              <p:nvPr/>
            </p:nvSpPr>
            <p:spPr>
              <a:xfrm>
                <a:off x="1101380" y="3437658"/>
                <a:ext cx="307180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d>
                        <m:d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−512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F36E986-EB50-1DE3-4CA1-95546C20F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0" y="3437658"/>
                <a:ext cx="3071803" cy="169277"/>
              </a:xfrm>
              <a:prstGeom prst="rect">
                <a:avLst/>
              </a:prstGeom>
              <a:blipFill>
                <a:blip r:embed="rId13"/>
                <a:stretch>
                  <a:fillRect l="-1190" r="-397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650F0ED-5E90-0C70-B7CF-9F052FD3FD4F}"/>
                  </a:ext>
                </a:extLst>
              </p:cNvPr>
              <p:cNvSpPr txBox="1"/>
              <p:nvPr/>
            </p:nvSpPr>
            <p:spPr>
              <a:xfrm>
                <a:off x="1101379" y="3726003"/>
                <a:ext cx="212968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650F0ED-5E90-0C70-B7CF-9F052FD3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79" y="3726003"/>
                <a:ext cx="2129686" cy="169277"/>
              </a:xfrm>
              <a:prstGeom prst="rect">
                <a:avLst/>
              </a:prstGeom>
              <a:blipFill>
                <a:blip r:embed="rId14"/>
                <a:stretch>
                  <a:fillRect l="-1719" r="-1146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4F0B0E7-03BD-D8B0-AE03-EC9B16651673}"/>
                  </a:ext>
                </a:extLst>
              </p:cNvPr>
              <p:cNvSpPr txBox="1"/>
              <p:nvPr/>
            </p:nvSpPr>
            <p:spPr>
              <a:xfrm>
                <a:off x="1101379" y="4003983"/>
                <a:ext cx="288437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4F0B0E7-03BD-D8B0-AE03-EC9B16651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79" y="4003983"/>
                <a:ext cx="2884379" cy="169277"/>
              </a:xfrm>
              <a:prstGeom prst="rect">
                <a:avLst/>
              </a:prstGeom>
              <a:blipFill>
                <a:blip r:embed="rId15"/>
                <a:stretch>
                  <a:fillRect l="-1057" r="-42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D2E9B9E-5891-476F-94BB-6A5C9910B203}"/>
                  </a:ext>
                </a:extLst>
              </p:cNvPr>
              <p:cNvSpPr txBox="1"/>
              <p:nvPr/>
            </p:nvSpPr>
            <p:spPr>
              <a:xfrm>
                <a:off x="1103966" y="5004012"/>
                <a:ext cx="628300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1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1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FFFFFFF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FFFFFFFFF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D2E9B9E-5891-476F-94BB-6A5C9910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66" y="5004012"/>
                <a:ext cx="6283002" cy="169277"/>
              </a:xfrm>
              <a:prstGeom prst="rect">
                <a:avLst/>
              </a:prstGeom>
              <a:blipFill>
                <a:blip r:embed="rId16"/>
                <a:stretch>
                  <a:fillRect l="-194" r="-291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B2E2B02-50FC-702E-301E-142214A4ED6E}"/>
                  </a:ext>
                </a:extLst>
              </p:cNvPr>
              <p:cNvSpPr txBox="1"/>
              <p:nvPr/>
            </p:nvSpPr>
            <p:spPr>
              <a:xfrm>
                <a:off x="1101379" y="5293961"/>
                <a:ext cx="433169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𝑀𝑎𝑛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FFFFFFF</m:t>
                      </m:r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FFFFFFFFF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B2E2B02-50FC-702E-301E-142214A4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79" y="5293961"/>
                <a:ext cx="4331699" cy="169277"/>
              </a:xfrm>
              <a:prstGeom prst="rect">
                <a:avLst/>
              </a:prstGeom>
              <a:blipFill>
                <a:blip r:embed="rId17"/>
                <a:stretch>
                  <a:fillRect l="-704" r="-141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6F78B2-D878-C70A-A4AE-F4BC5B2FD546}"/>
                  </a:ext>
                </a:extLst>
              </p:cNvPr>
              <p:cNvSpPr txBox="1"/>
              <p:nvPr/>
            </p:nvSpPr>
            <p:spPr>
              <a:xfrm>
                <a:off x="1101379" y="5583849"/>
                <a:ext cx="28904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𝑀𝑎𝑛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−511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6F78B2-D878-C70A-A4AE-F4BC5B2F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79" y="5583849"/>
                <a:ext cx="2890407" cy="169277"/>
              </a:xfrm>
              <a:prstGeom prst="rect">
                <a:avLst/>
              </a:prstGeom>
              <a:blipFill>
                <a:blip r:embed="rId18"/>
                <a:stretch>
                  <a:fillRect l="-1266" r="-1477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4E2DCE7-A61C-A6B1-C8DA-9EACCC0CC807}"/>
                  </a:ext>
                </a:extLst>
              </p:cNvPr>
              <p:cNvSpPr txBox="1"/>
              <p:nvPr/>
            </p:nvSpPr>
            <p:spPr>
              <a:xfrm>
                <a:off x="1101379" y="5855802"/>
                <a:ext cx="216334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𝑀𝑎𝑛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4E2DCE7-A61C-A6B1-C8DA-9EACCC0CC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79" y="5855802"/>
                <a:ext cx="2163349" cy="169277"/>
              </a:xfrm>
              <a:prstGeom prst="rect">
                <a:avLst/>
              </a:prstGeom>
              <a:blipFill>
                <a:blip r:embed="rId19"/>
                <a:stretch>
                  <a:fillRect l="-1690" r="-84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35EA3FA-7B84-CF9E-6D04-DC08DD565450}"/>
                  </a:ext>
                </a:extLst>
              </p:cNvPr>
              <p:cNvSpPr txBox="1"/>
              <p:nvPr/>
            </p:nvSpPr>
            <p:spPr>
              <a:xfrm>
                <a:off x="1101379" y="6127755"/>
                <a:ext cx="29150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35EA3FA-7B84-CF9E-6D04-DC08DD565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79" y="6127755"/>
                <a:ext cx="2915093" cy="169277"/>
              </a:xfrm>
              <a:prstGeom prst="rect">
                <a:avLst/>
              </a:prstGeom>
              <a:blipFill>
                <a:blip r:embed="rId20"/>
                <a:stretch>
                  <a:fillRect l="-418" r="-418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71BF6DE6-8B3C-EFF0-A91C-CFCEB3188BF5}"/>
              </a:ext>
            </a:extLst>
          </p:cNvPr>
          <p:cNvGrpSpPr/>
          <p:nvPr/>
        </p:nvGrpSpPr>
        <p:grpSpPr>
          <a:xfrm>
            <a:off x="6790400" y="0"/>
            <a:ext cx="5400000" cy="6860341"/>
            <a:chOff x="7051648" y="0"/>
            <a:chExt cx="5400000" cy="6860341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7053D84-FA53-03C6-592A-4290CB6CEC44}"/>
                </a:ext>
              </a:extLst>
            </p:cNvPr>
            <p:cNvGrpSpPr/>
            <p:nvPr/>
          </p:nvGrpSpPr>
          <p:grpSpPr>
            <a:xfrm>
              <a:off x="8976320" y="0"/>
              <a:ext cx="830657" cy="6860341"/>
              <a:chOff x="9129771" y="-2341"/>
              <a:chExt cx="830657" cy="6860341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D981BC5E-EC59-7A06-CF03-E5D04766B2AE}"/>
                  </a:ext>
                </a:extLst>
              </p:cNvPr>
              <p:cNvSpPr/>
              <p:nvPr/>
            </p:nvSpPr>
            <p:spPr>
              <a:xfrm>
                <a:off x="9129771" y="0"/>
                <a:ext cx="83065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7F35F29-F885-C580-5DC5-D327AA9B796A}"/>
                  </a:ext>
                </a:extLst>
              </p:cNvPr>
              <p:cNvSpPr/>
              <p:nvPr/>
            </p:nvSpPr>
            <p:spPr>
              <a:xfrm>
                <a:off x="9129771" y="0"/>
                <a:ext cx="36000" cy="6858000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182E6AA-438E-0069-A944-E2F3A0834169}"/>
                  </a:ext>
                </a:extLst>
              </p:cNvPr>
              <p:cNvSpPr/>
              <p:nvPr/>
            </p:nvSpPr>
            <p:spPr>
              <a:xfrm>
                <a:off x="9924428" y="-2341"/>
                <a:ext cx="36000" cy="6858000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C17A2AD-116A-AF9E-8508-58389E1C7D1B}"/>
                </a:ext>
              </a:extLst>
            </p:cNvPr>
            <p:cNvSpPr/>
            <p:nvPr/>
          </p:nvSpPr>
          <p:spPr>
            <a:xfrm>
              <a:off x="9012320" y="762000"/>
              <a:ext cx="758657" cy="49478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312A7AD-24E9-20EB-9130-0A46C7D5D58F}"/>
                </a:ext>
              </a:extLst>
            </p:cNvPr>
            <p:cNvSpPr/>
            <p:nvPr/>
          </p:nvSpPr>
          <p:spPr>
            <a:xfrm>
              <a:off x="7051648" y="726714"/>
              <a:ext cx="5400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405A892-296A-80B0-4534-ACABE9D91C6C}"/>
                </a:ext>
              </a:extLst>
            </p:cNvPr>
            <p:cNvSpPr/>
            <p:nvPr/>
          </p:nvSpPr>
          <p:spPr>
            <a:xfrm>
              <a:off x="7051648" y="5673826"/>
              <a:ext cx="5400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1D66A2F-6428-E6AD-FF01-38DBC57D7B80}"/>
                    </a:ext>
                  </a:extLst>
                </p:cNvPr>
                <p:cNvSpPr txBox="1"/>
                <p:nvPr/>
              </p:nvSpPr>
              <p:spPr>
                <a:xfrm>
                  <a:off x="7112482" y="5748080"/>
                  <a:ext cx="85311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𝑉𝑎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1D66A2F-6428-E6AD-FF01-38DBC57D7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482" y="5748080"/>
                  <a:ext cx="853118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5000" r="-2857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7B486B4-AF7D-F531-A434-3BE9CC6FDC3D}"/>
                    </a:ext>
                  </a:extLst>
                </p:cNvPr>
                <p:cNvSpPr txBox="1"/>
                <p:nvPr/>
              </p:nvSpPr>
              <p:spPr>
                <a:xfrm>
                  <a:off x="9840424" y="5748080"/>
                  <a:ext cx="72776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7B486B4-AF7D-F531-A434-3BE9CC6FD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0424" y="5748080"/>
                  <a:ext cx="727763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3333" r="-2500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A79FA74-FDC2-5255-DEA1-12C32F8B6265}"/>
                    </a:ext>
                  </a:extLst>
                </p:cNvPr>
                <p:cNvSpPr txBox="1"/>
                <p:nvPr/>
              </p:nvSpPr>
              <p:spPr>
                <a:xfrm>
                  <a:off x="7112482" y="537117"/>
                  <a:ext cx="88383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𝑉𝑎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A79FA74-FDC2-5255-DEA1-12C32F8B6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482" y="537117"/>
                  <a:ext cx="883832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4828" r="-2759" b="-3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FA4DFCEA-BD64-10C3-E9B7-3D0973DD0BA4}"/>
                    </a:ext>
                  </a:extLst>
                </p:cNvPr>
                <p:cNvSpPr txBox="1"/>
                <p:nvPr/>
              </p:nvSpPr>
              <p:spPr>
                <a:xfrm>
                  <a:off x="9842977" y="533161"/>
                  <a:ext cx="1800365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110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1100">
                            <a:latin typeface="Cambria Math" panose="02040503050406030204" pitchFamily="18" charset="0"/>
                          </a:rPr>
                          <m:t>FFFFFFFFF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FA4DFCEA-BD64-10C3-E9B7-3D0973DD0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977" y="533161"/>
                  <a:ext cx="1800365" cy="169277"/>
                </a:xfrm>
                <a:prstGeom prst="rect">
                  <a:avLst/>
                </a:prstGeom>
                <a:blipFill>
                  <a:blip r:embed="rId24"/>
                  <a:stretch>
                    <a:fillRect l="-1017" r="-1017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391F2673-88AF-8ADD-BFFE-CBCEF1E552D6}"/>
                    </a:ext>
                  </a:extLst>
                </p:cNvPr>
                <p:cNvSpPr txBox="1"/>
                <p:nvPr/>
              </p:nvSpPr>
              <p:spPr>
                <a:xfrm>
                  <a:off x="9151198" y="811439"/>
                  <a:ext cx="48090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𝟓𝟏𝟐𝐆𝐁</m:t>
                        </m:r>
                      </m:oMath>
                    </m:oMathPara>
                  </a14:m>
                  <a:endParaRPr lang="en-US" altLang="zh-CN" sz="11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391F2673-88AF-8ADD-BFFE-CBCEF1E55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1198" y="811439"/>
                  <a:ext cx="480901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6329" r="-6329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2767A77-5906-7428-06A5-AC8235A07A7B}"/>
                  </a:ext>
                </a:extLst>
              </p:cNvPr>
              <p:cNvSpPr txBox="1"/>
              <p:nvPr/>
            </p:nvSpPr>
            <p:spPr>
              <a:xfrm>
                <a:off x="7167569" y="4353555"/>
                <a:ext cx="85311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2767A77-5906-7428-06A5-AC8235A0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69" y="4353555"/>
                <a:ext cx="853119" cy="169277"/>
              </a:xfrm>
              <a:prstGeom prst="rect">
                <a:avLst/>
              </a:prstGeom>
              <a:blipFill>
                <a:blip r:embed="rId26"/>
                <a:stretch>
                  <a:fillRect l="-5000" r="-2857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6945DD4-C537-EA1E-3FFC-58636C6DA5BD}"/>
                  </a:ext>
                </a:extLst>
              </p:cNvPr>
              <p:cNvSpPr txBox="1"/>
              <p:nvPr/>
            </p:nvSpPr>
            <p:spPr>
              <a:xfrm>
                <a:off x="9579176" y="4353556"/>
                <a:ext cx="114864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6945DD4-C537-EA1E-3FFC-58636C6DA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176" y="4353556"/>
                <a:ext cx="1148648" cy="169277"/>
              </a:xfrm>
              <a:prstGeom prst="rect">
                <a:avLst/>
              </a:prstGeom>
              <a:blipFill>
                <a:blip r:embed="rId27"/>
                <a:stretch>
                  <a:fillRect l="-2116" r="-1587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77521D9C-337F-3E65-69C3-C3B1119A017A}"/>
              </a:ext>
            </a:extLst>
          </p:cNvPr>
          <p:cNvSpPr/>
          <p:nvPr/>
        </p:nvSpPr>
        <p:spPr>
          <a:xfrm>
            <a:off x="7150400" y="1673263"/>
            <a:ext cx="50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F00E9AC-6F01-AC94-123D-63B917330793}"/>
                  </a:ext>
                </a:extLst>
              </p:cNvPr>
              <p:cNvSpPr txBox="1"/>
              <p:nvPr/>
            </p:nvSpPr>
            <p:spPr>
              <a:xfrm>
                <a:off x="7161742" y="1475565"/>
                <a:ext cx="85311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F00E9AC-6F01-AC94-123D-63B917330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742" y="1475565"/>
                <a:ext cx="853119" cy="169277"/>
              </a:xfrm>
              <a:prstGeom prst="rect">
                <a:avLst/>
              </a:prstGeom>
              <a:blipFill>
                <a:blip r:embed="rId26"/>
                <a:stretch>
                  <a:fillRect l="-5000" r="-2857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64B09C4E-E3F2-F9A6-B248-59CC0CF3D4BC}"/>
                  </a:ext>
                </a:extLst>
              </p:cNvPr>
              <p:cNvSpPr txBox="1"/>
              <p:nvPr/>
            </p:nvSpPr>
            <p:spPr>
              <a:xfrm>
                <a:off x="9579176" y="1475566"/>
                <a:ext cx="20705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FFFFFFF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64B09C4E-E3F2-F9A6-B248-59CC0CF3D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176" y="1475566"/>
                <a:ext cx="2070567" cy="169277"/>
              </a:xfrm>
              <a:prstGeom prst="rect">
                <a:avLst/>
              </a:prstGeom>
              <a:blipFill>
                <a:blip r:embed="rId28"/>
                <a:stretch>
                  <a:fillRect l="-882" r="-588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F570410D-6DD6-6380-D3E2-27E012DE2FCD}"/>
              </a:ext>
            </a:extLst>
          </p:cNvPr>
          <p:cNvSpPr/>
          <p:nvPr/>
        </p:nvSpPr>
        <p:spPr>
          <a:xfrm>
            <a:off x="8751072" y="1709262"/>
            <a:ext cx="758657" cy="2607042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157C2A0-AEBC-4A60-EC38-5217B655E52A}"/>
                  </a:ext>
                </a:extLst>
              </p:cNvPr>
              <p:cNvSpPr txBox="1"/>
              <p:nvPr/>
            </p:nvSpPr>
            <p:spPr>
              <a:xfrm>
                <a:off x="8973816" y="1744549"/>
                <a:ext cx="31098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𝟏𝐆𝐁</m:t>
                      </m:r>
                    </m:oMath>
                  </m:oMathPara>
                </a14:m>
                <a:endParaRPr lang="en-US" altLang="zh-CN" sz="1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157C2A0-AEBC-4A60-EC38-5217B655E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816" y="1744549"/>
                <a:ext cx="310983" cy="169277"/>
              </a:xfrm>
              <a:prstGeom prst="rect">
                <a:avLst/>
              </a:prstGeom>
              <a:blipFill>
                <a:blip r:embed="rId29"/>
                <a:stretch>
                  <a:fillRect l="-9804" r="-7843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>
            <a:extLst>
              <a:ext uri="{FF2B5EF4-FFF2-40B4-BE49-F238E27FC236}">
                <a16:creationId xmlns:a16="http://schemas.microsoft.com/office/drawing/2014/main" id="{ADEC314A-9503-B148-42D1-C2923753E398}"/>
              </a:ext>
            </a:extLst>
          </p:cNvPr>
          <p:cNvSpPr/>
          <p:nvPr/>
        </p:nvSpPr>
        <p:spPr>
          <a:xfrm>
            <a:off x="7150400" y="4280304"/>
            <a:ext cx="50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43" grpId="0"/>
      <p:bldP spid="43" grpId="1"/>
      <p:bldP spid="45" grpId="0"/>
      <p:bldP spid="45" grpId="1"/>
      <p:bldP spid="46" grpId="0"/>
      <p:bldP spid="46" grpId="1"/>
      <p:bldP spid="52" grpId="0"/>
      <p:bldP spid="52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93" grpId="0"/>
      <p:bldP spid="94" grpId="0"/>
      <p:bldP spid="95" grpId="0" animBg="1"/>
      <p:bldP spid="96" grpId="0"/>
      <p:bldP spid="97" grpId="0"/>
      <p:bldP spid="98" grpId="0" animBg="1"/>
      <p:bldP spid="100" grpId="0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L4ptVa-6">
                <a:extLst>
                  <a:ext uri="{FF2B5EF4-FFF2-40B4-BE49-F238E27FC236}">
                    <a16:creationId xmlns:a16="http://schemas.microsoft.com/office/drawing/2014/main" id="{0CD6E546-3132-DEC7-02A6-C9F081214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016469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L4ptVa-6">
                <a:extLst>
                  <a:ext uri="{FF2B5EF4-FFF2-40B4-BE49-F238E27FC236}">
                    <a16:creationId xmlns:a16="http://schemas.microsoft.com/office/drawing/2014/main" id="{0CD6E546-3132-DEC7-02A6-C9F081214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016469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6154" t="-80556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154" t="-80556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2178" t="-80556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303B994-349D-950B-9362-A5A4A29EB62D}"/>
              </a:ext>
            </a:extLst>
          </p:cNvPr>
          <p:cNvGrpSpPr/>
          <p:nvPr/>
        </p:nvGrpSpPr>
        <p:grpSpPr>
          <a:xfrm>
            <a:off x="6790400" y="0"/>
            <a:ext cx="5400000" cy="6860341"/>
            <a:chOff x="7051648" y="0"/>
            <a:chExt cx="5400000" cy="686034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239DBE5-7EDB-46E2-4D10-A5620F0D98A0}"/>
                </a:ext>
              </a:extLst>
            </p:cNvPr>
            <p:cNvGrpSpPr/>
            <p:nvPr/>
          </p:nvGrpSpPr>
          <p:grpSpPr>
            <a:xfrm>
              <a:off x="8976320" y="0"/>
              <a:ext cx="830657" cy="6860341"/>
              <a:chOff x="9129771" y="-2341"/>
              <a:chExt cx="830657" cy="6860341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71D4337-EA52-FF0C-0A4F-405400DDC538}"/>
                  </a:ext>
                </a:extLst>
              </p:cNvPr>
              <p:cNvSpPr/>
              <p:nvPr/>
            </p:nvSpPr>
            <p:spPr>
              <a:xfrm>
                <a:off x="9129771" y="0"/>
                <a:ext cx="83065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E9FD13D-0B1B-7B00-76FA-E22D46ED78C2}"/>
                  </a:ext>
                </a:extLst>
              </p:cNvPr>
              <p:cNvSpPr/>
              <p:nvPr/>
            </p:nvSpPr>
            <p:spPr>
              <a:xfrm>
                <a:off x="9129771" y="0"/>
                <a:ext cx="36000" cy="6858000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53B2F07-E870-0AEB-ABCC-365723BF5A95}"/>
                  </a:ext>
                </a:extLst>
              </p:cNvPr>
              <p:cNvSpPr/>
              <p:nvPr/>
            </p:nvSpPr>
            <p:spPr>
              <a:xfrm>
                <a:off x="9924428" y="-2341"/>
                <a:ext cx="36000" cy="6858000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AB5B60C-B9FD-3BFC-33D4-46DF2802385E}"/>
                </a:ext>
              </a:extLst>
            </p:cNvPr>
            <p:cNvSpPr/>
            <p:nvPr/>
          </p:nvSpPr>
          <p:spPr>
            <a:xfrm>
              <a:off x="9012320" y="762000"/>
              <a:ext cx="758657" cy="49478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58BE80-9D4C-CAEB-C545-3AD6C5A2D71D}"/>
                </a:ext>
              </a:extLst>
            </p:cNvPr>
            <p:cNvSpPr/>
            <p:nvPr/>
          </p:nvSpPr>
          <p:spPr>
            <a:xfrm>
              <a:off x="7051648" y="726714"/>
              <a:ext cx="5400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D88BA92-7C9D-3685-251A-3DB62F4E394F}"/>
                </a:ext>
              </a:extLst>
            </p:cNvPr>
            <p:cNvSpPr/>
            <p:nvPr/>
          </p:nvSpPr>
          <p:spPr>
            <a:xfrm>
              <a:off x="7051648" y="5673826"/>
              <a:ext cx="5400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1CFC412-BF99-28F3-67D1-EA2569AC58BD}"/>
                    </a:ext>
                  </a:extLst>
                </p:cNvPr>
                <p:cNvSpPr txBox="1"/>
                <p:nvPr/>
              </p:nvSpPr>
              <p:spPr>
                <a:xfrm>
                  <a:off x="7112482" y="5748080"/>
                  <a:ext cx="85311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𝑉𝑎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1CFC412-BF99-28F3-67D1-EA2569AC5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482" y="5748080"/>
                  <a:ext cx="85311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5000" r="-2857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AC78DC4-C052-8BE3-3A7B-2C1C81699F7C}"/>
                    </a:ext>
                  </a:extLst>
                </p:cNvPr>
                <p:cNvSpPr txBox="1"/>
                <p:nvPr/>
              </p:nvSpPr>
              <p:spPr>
                <a:xfrm>
                  <a:off x="9840424" y="5748080"/>
                  <a:ext cx="72776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AC78DC4-C052-8BE3-3A7B-2C1C81699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0424" y="5748080"/>
                  <a:ext cx="727763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3333" r="-2500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C585D16-CEFC-BB73-8184-BD4803870173}"/>
                    </a:ext>
                  </a:extLst>
                </p:cNvPr>
                <p:cNvSpPr txBox="1"/>
                <p:nvPr/>
              </p:nvSpPr>
              <p:spPr>
                <a:xfrm>
                  <a:off x="7112482" y="537117"/>
                  <a:ext cx="88383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𝑉𝑎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C585D16-CEFC-BB73-8184-BD4803870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482" y="537117"/>
                  <a:ext cx="883832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4828" r="-2759" b="-3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12EEDE8-7123-C9DE-3846-E6027DD3FB72}"/>
                    </a:ext>
                  </a:extLst>
                </p:cNvPr>
                <p:cNvSpPr txBox="1"/>
                <p:nvPr/>
              </p:nvSpPr>
              <p:spPr>
                <a:xfrm>
                  <a:off x="9842977" y="533161"/>
                  <a:ext cx="1800365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110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1100">
                            <a:latin typeface="Cambria Math" panose="02040503050406030204" pitchFamily="18" charset="0"/>
                          </a:rPr>
                          <m:t>FFFFFFFFF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12EEDE8-7123-C9DE-3846-E6027DD3F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977" y="533161"/>
                  <a:ext cx="1800365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1017" r="-1017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FAA2B4F4-C371-79D3-1242-90FC58406D19}"/>
                    </a:ext>
                  </a:extLst>
                </p:cNvPr>
                <p:cNvSpPr txBox="1"/>
                <p:nvPr/>
              </p:nvSpPr>
              <p:spPr>
                <a:xfrm>
                  <a:off x="9151198" y="811439"/>
                  <a:ext cx="48090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𝟓𝟏𝟐𝐆𝐁</m:t>
                        </m:r>
                      </m:oMath>
                    </m:oMathPara>
                  </a14:m>
                  <a:endParaRPr lang="en-US" altLang="zh-CN" sz="11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FAA2B4F4-C371-79D3-1242-90FC58406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1198" y="811439"/>
                  <a:ext cx="480901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6329" r="-6329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L4ptVa-6">
                <a:extLst>
                  <a:ext uri="{FF2B5EF4-FFF2-40B4-BE49-F238E27FC236}">
                    <a16:creationId xmlns:a16="http://schemas.microsoft.com/office/drawing/2014/main" id="{A4563BA4-5089-4D32-33F2-02790507BE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003222"/>
                  </p:ext>
                </p:extLst>
              </p:nvPr>
            </p:nvGraphicFramePr>
            <p:xfrm>
              <a:off x="1101382" y="1233813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L3pt.Va=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L4ptVa-6">
                <a:extLst>
                  <a:ext uri="{FF2B5EF4-FFF2-40B4-BE49-F238E27FC236}">
                    <a16:creationId xmlns:a16="http://schemas.microsoft.com/office/drawing/2014/main" id="{A4563BA4-5089-4D32-33F2-02790507BE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003222"/>
                  </p:ext>
                </p:extLst>
              </p:nvPr>
            </p:nvGraphicFramePr>
            <p:xfrm>
              <a:off x="1101382" y="1233813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L3pt.Va=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46154" t="-80556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46154" t="-80556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82178" t="-80556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873447E-9694-8EAF-DA18-B34AB18C155B}"/>
                  </a:ext>
                </a:extLst>
              </p:cNvPr>
              <p:cNvSpPr txBox="1"/>
              <p:nvPr/>
            </p:nvSpPr>
            <p:spPr>
              <a:xfrm>
                <a:off x="7167569" y="4353555"/>
                <a:ext cx="85311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873447E-9694-8EAF-DA18-B34AB18C1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69" y="4353555"/>
                <a:ext cx="853119" cy="169277"/>
              </a:xfrm>
              <a:prstGeom prst="rect">
                <a:avLst/>
              </a:prstGeom>
              <a:blipFill>
                <a:blip r:embed="rId9"/>
                <a:stretch>
                  <a:fillRect l="-5000" r="-2857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10CFDC9-ED1C-8908-CC33-A27F0433722C}"/>
                  </a:ext>
                </a:extLst>
              </p:cNvPr>
              <p:cNvSpPr txBox="1"/>
              <p:nvPr/>
            </p:nvSpPr>
            <p:spPr>
              <a:xfrm>
                <a:off x="9579176" y="4353556"/>
                <a:ext cx="114864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10CFDC9-ED1C-8908-CC33-A27F04337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176" y="4353556"/>
                <a:ext cx="1148648" cy="169277"/>
              </a:xfrm>
              <a:prstGeom prst="rect">
                <a:avLst/>
              </a:prstGeom>
              <a:blipFill>
                <a:blip r:embed="rId10"/>
                <a:stretch>
                  <a:fillRect l="-2116" r="-1587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A76C4D26-E507-FE46-F1F2-2789BCA3B8E2}"/>
              </a:ext>
            </a:extLst>
          </p:cNvPr>
          <p:cNvSpPr/>
          <p:nvPr/>
        </p:nvSpPr>
        <p:spPr>
          <a:xfrm>
            <a:off x="7150400" y="1673263"/>
            <a:ext cx="50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4A9B3A2-1460-0C0F-6E95-98DF6B16054B}"/>
                  </a:ext>
                </a:extLst>
              </p:cNvPr>
              <p:cNvSpPr txBox="1"/>
              <p:nvPr/>
            </p:nvSpPr>
            <p:spPr>
              <a:xfrm>
                <a:off x="7161742" y="1475565"/>
                <a:ext cx="85311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4A9B3A2-1460-0C0F-6E95-98DF6B160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742" y="1475565"/>
                <a:ext cx="853119" cy="169277"/>
              </a:xfrm>
              <a:prstGeom prst="rect">
                <a:avLst/>
              </a:prstGeom>
              <a:blipFill>
                <a:blip r:embed="rId9"/>
                <a:stretch>
                  <a:fillRect l="-5000" r="-2857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5D8C95C-4D77-214B-B1BB-03D7F1C10493}"/>
                  </a:ext>
                </a:extLst>
              </p:cNvPr>
              <p:cNvSpPr txBox="1"/>
              <p:nvPr/>
            </p:nvSpPr>
            <p:spPr>
              <a:xfrm>
                <a:off x="9579176" y="1475566"/>
                <a:ext cx="20705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FFFFFFF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5D8C95C-4D77-214B-B1BB-03D7F1C10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176" y="1475566"/>
                <a:ext cx="2070567" cy="169277"/>
              </a:xfrm>
              <a:prstGeom prst="rect">
                <a:avLst/>
              </a:prstGeom>
              <a:blipFill>
                <a:blip r:embed="rId11"/>
                <a:stretch>
                  <a:fillRect l="-882" r="-588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>
            <a:extLst>
              <a:ext uri="{FF2B5EF4-FFF2-40B4-BE49-F238E27FC236}">
                <a16:creationId xmlns:a16="http://schemas.microsoft.com/office/drawing/2014/main" id="{BF791230-16DA-C69E-85C4-CB9A6BA18EBC}"/>
              </a:ext>
            </a:extLst>
          </p:cNvPr>
          <p:cNvSpPr/>
          <p:nvPr/>
        </p:nvSpPr>
        <p:spPr>
          <a:xfrm>
            <a:off x="8751072" y="1709262"/>
            <a:ext cx="758657" cy="2607042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92736C-919A-A83C-D2DB-93B596E9CC65}"/>
              </a:ext>
            </a:extLst>
          </p:cNvPr>
          <p:cNvSpPr/>
          <p:nvPr/>
        </p:nvSpPr>
        <p:spPr>
          <a:xfrm>
            <a:off x="8748898" y="2311315"/>
            <a:ext cx="760831" cy="1240656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2389FF7-8DE0-A69F-BB92-B12DE970DB0A}"/>
                  </a:ext>
                </a:extLst>
              </p:cNvPr>
              <p:cNvSpPr txBox="1"/>
              <p:nvPr/>
            </p:nvSpPr>
            <p:spPr>
              <a:xfrm>
                <a:off x="8973816" y="1744549"/>
                <a:ext cx="31098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𝟏𝐆𝐁</m:t>
                      </m:r>
                    </m:oMath>
                  </m:oMathPara>
                </a14:m>
                <a:endParaRPr lang="en-US" altLang="zh-CN" sz="1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2389FF7-8DE0-A69F-BB92-B12DE970D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816" y="1744549"/>
                <a:ext cx="310983" cy="169277"/>
              </a:xfrm>
              <a:prstGeom prst="rect">
                <a:avLst/>
              </a:prstGeom>
              <a:blipFill>
                <a:blip r:embed="rId12"/>
                <a:stretch>
                  <a:fillRect l="-9804" r="-7843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64DBC95C-9D99-D728-A0D8-53ED3AE9F395}"/>
              </a:ext>
            </a:extLst>
          </p:cNvPr>
          <p:cNvSpPr/>
          <p:nvPr/>
        </p:nvSpPr>
        <p:spPr>
          <a:xfrm>
            <a:off x="7150400" y="4280304"/>
            <a:ext cx="50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53A62D-0C1D-C946-0732-40E1BF2ECC4B}"/>
              </a:ext>
            </a:extLst>
          </p:cNvPr>
          <p:cNvSpPr/>
          <p:nvPr/>
        </p:nvSpPr>
        <p:spPr>
          <a:xfrm>
            <a:off x="8748898" y="2760701"/>
            <a:ext cx="763005" cy="299906"/>
          </a:xfrm>
          <a:prstGeom prst="rect">
            <a:avLst/>
          </a:prstGeom>
          <a:solidFill>
            <a:srgbClr val="31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17F32C-9EBA-D588-3961-3CB3A794A3F9}"/>
              </a:ext>
            </a:extLst>
          </p:cNvPr>
          <p:cNvSpPr/>
          <p:nvPr/>
        </p:nvSpPr>
        <p:spPr>
          <a:xfrm>
            <a:off x="7510621" y="2311315"/>
            <a:ext cx="46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8AF1148-F408-9558-5398-686679E10D6C}"/>
                  </a:ext>
                </a:extLst>
              </p:cNvPr>
              <p:cNvSpPr txBox="1"/>
              <p:nvPr/>
            </p:nvSpPr>
            <p:spPr>
              <a:xfrm>
                <a:off x="7540833" y="2113617"/>
                <a:ext cx="85311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8AF1148-F408-9558-5398-686679E1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833" y="2113617"/>
                <a:ext cx="853119" cy="169277"/>
              </a:xfrm>
              <a:prstGeom prst="rect">
                <a:avLst/>
              </a:prstGeom>
              <a:blipFill>
                <a:blip r:embed="rId13"/>
                <a:stretch>
                  <a:fillRect l="-4286" r="-285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B0A13B-3A51-EAE6-CE35-A1BCBBCFAF07}"/>
                  </a:ext>
                </a:extLst>
              </p:cNvPr>
              <p:cNvSpPr txBox="1"/>
              <p:nvPr/>
            </p:nvSpPr>
            <p:spPr>
              <a:xfrm>
                <a:off x="9579176" y="2113618"/>
                <a:ext cx="234076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100" i="1">
                          <a:latin typeface="Cambria Math" panose="02040503050406030204" pitchFamily="18" charset="0"/>
                        </a:rPr>
                        <m:t>FFFFF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B0A13B-3A51-EAE6-CE35-A1BCBBCF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176" y="2113618"/>
                <a:ext cx="2340769" cy="169277"/>
              </a:xfrm>
              <a:prstGeom prst="rect">
                <a:avLst/>
              </a:prstGeom>
              <a:blipFill>
                <a:blip r:embed="rId14"/>
                <a:stretch>
                  <a:fillRect l="-781" t="-3704" r="-5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398FD2-CE85-2A17-F0C0-381C7F6F731F}"/>
                  </a:ext>
                </a:extLst>
              </p:cNvPr>
              <p:cNvSpPr txBox="1"/>
              <p:nvPr/>
            </p:nvSpPr>
            <p:spPr>
              <a:xfrm>
                <a:off x="7540833" y="3589222"/>
                <a:ext cx="85311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398FD2-CE85-2A17-F0C0-381C7F6F7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833" y="3589222"/>
                <a:ext cx="853119" cy="169277"/>
              </a:xfrm>
              <a:prstGeom prst="rect">
                <a:avLst/>
              </a:prstGeom>
              <a:blipFill>
                <a:blip r:embed="rId13"/>
                <a:stretch>
                  <a:fillRect l="-4286" r="-285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DBBEDA-0250-4C26-0FCE-EC1CAEBF5364}"/>
                  </a:ext>
                </a:extLst>
              </p:cNvPr>
              <p:cNvSpPr txBox="1"/>
              <p:nvPr/>
            </p:nvSpPr>
            <p:spPr>
              <a:xfrm>
                <a:off x="9579176" y="3589223"/>
                <a:ext cx="15695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DBBEDA-0250-4C26-0FCE-EC1CAEBF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176" y="3589223"/>
                <a:ext cx="1569532" cy="169277"/>
              </a:xfrm>
              <a:prstGeom prst="rect">
                <a:avLst/>
              </a:prstGeom>
              <a:blipFill>
                <a:blip r:embed="rId15"/>
                <a:stretch>
                  <a:fillRect l="-1550" r="-116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8DD286B-8990-CFBD-3E84-D2C41F23377D}"/>
              </a:ext>
            </a:extLst>
          </p:cNvPr>
          <p:cNvSpPr/>
          <p:nvPr/>
        </p:nvSpPr>
        <p:spPr>
          <a:xfrm>
            <a:off x="7510621" y="3515971"/>
            <a:ext cx="46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77B646C-DAF6-4F8E-3F6D-40CEF87A6C7C}"/>
                  </a:ext>
                </a:extLst>
              </p:cNvPr>
              <p:cNvSpPr txBox="1"/>
              <p:nvPr/>
            </p:nvSpPr>
            <p:spPr>
              <a:xfrm>
                <a:off x="7825048" y="3110631"/>
                <a:ext cx="85311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77B646C-DAF6-4F8E-3F6D-40CEF87A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048" y="3110631"/>
                <a:ext cx="853119" cy="169277"/>
              </a:xfrm>
              <a:prstGeom prst="rect">
                <a:avLst/>
              </a:prstGeom>
              <a:blipFill>
                <a:blip r:embed="rId16"/>
                <a:stretch>
                  <a:fillRect l="-5000" r="-2857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7E3516-6F38-1AE6-121D-08B61B403858}"/>
                  </a:ext>
                </a:extLst>
              </p:cNvPr>
              <p:cNvSpPr txBox="1"/>
              <p:nvPr/>
            </p:nvSpPr>
            <p:spPr>
              <a:xfrm>
                <a:off x="9579176" y="3110632"/>
                <a:ext cx="198740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7E3516-6F38-1AE6-121D-08B61B403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176" y="3110632"/>
                <a:ext cx="1987404" cy="169277"/>
              </a:xfrm>
              <a:prstGeom prst="rect">
                <a:avLst/>
              </a:prstGeom>
              <a:blipFill>
                <a:blip r:embed="rId17"/>
                <a:stretch>
                  <a:fillRect l="-920" r="-920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CB8A230A-54B4-345E-DBBA-5B5D255837DB}"/>
              </a:ext>
            </a:extLst>
          </p:cNvPr>
          <p:cNvSpPr/>
          <p:nvPr/>
        </p:nvSpPr>
        <p:spPr>
          <a:xfrm>
            <a:off x="7809440" y="3037380"/>
            <a:ext cx="4392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99050C-261C-2A4E-55A7-2803FB3FEDCF}"/>
              </a:ext>
            </a:extLst>
          </p:cNvPr>
          <p:cNvSpPr/>
          <p:nvPr/>
        </p:nvSpPr>
        <p:spPr>
          <a:xfrm>
            <a:off x="7809440" y="2760701"/>
            <a:ext cx="4392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37D9839-D355-5122-DF9E-47925A6AB1B7}"/>
                  </a:ext>
                </a:extLst>
              </p:cNvPr>
              <p:cNvSpPr txBox="1"/>
              <p:nvPr/>
            </p:nvSpPr>
            <p:spPr>
              <a:xfrm>
                <a:off x="7825049" y="2563003"/>
                <a:ext cx="85311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37D9839-D355-5122-DF9E-47925A6AB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049" y="2563003"/>
                <a:ext cx="853119" cy="169277"/>
              </a:xfrm>
              <a:prstGeom prst="rect">
                <a:avLst/>
              </a:prstGeom>
              <a:blipFill>
                <a:blip r:embed="rId16"/>
                <a:stretch>
                  <a:fillRect l="-5000" r="-2857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B00356-D727-A205-42DB-3A7514BED507}"/>
                  </a:ext>
                </a:extLst>
              </p:cNvPr>
              <p:cNvSpPr txBox="1"/>
              <p:nvPr/>
            </p:nvSpPr>
            <p:spPr>
              <a:xfrm>
                <a:off x="9579176" y="2563004"/>
                <a:ext cx="248292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39</m:t>
                        </m:r>
                      </m:sup>
                    </m:sSup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 sz="1100" i="1">
                        <a:latin typeface="Cambria Math" panose="02040503050406030204" pitchFamily="18" charset="0"/>
                      </a:rPr>
                      <m:t>xFF</m:t>
                    </m:r>
                  </m:oMath>
                </a14:m>
                <a:r>
                  <a:rPr lang="en-US" altLang="zh-CN" sz="1100" b="0" dirty="0"/>
                  <a:t>F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B00356-D727-A205-42DB-3A7514BED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176" y="2563004"/>
                <a:ext cx="2482924" cy="169277"/>
              </a:xfrm>
              <a:prstGeom prst="rect">
                <a:avLst/>
              </a:prstGeom>
              <a:blipFill>
                <a:blip r:embed="rId18"/>
                <a:stretch>
                  <a:fillRect l="-1961" t="-25000" r="-2451" b="-5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46518B2-DDD2-63BD-AB48-1F8807F87A29}"/>
                  </a:ext>
                </a:extLst>
              </p:cNvPr>
              <p:cNvSpPr txBox="1"/>
              <p:nvPr/>
            </p:nvSpPr>
            <p:spPr>
              <a:xfrm>
                <a:off x="8963819" y="2370029"/>
                <a:ext cx="33983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𝟐𝐌𝐁</m:t>
                      </m:r>
                    </m:oMath>
                  </m:oMathPara>
                </a14:m>
                <a:endParaRPr lang="en-US" altLang="zh-CN" sz="1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46518B2-DDD2-63BD-AB48-1F8807F87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819" y="2370029"/>
                <a:ext cx="339837" cy="169277"/>
              </a:xfrm>
              <a:prstGeom prst="rect">
                <a:avLst/>
              </a:prstGeom>
              <a:blipFill>
                <a:blip r:embed="rId19"/>
                <a:stretch>
                  <a:fillRect l="-8929" r="-7143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D796D33-295D-8B2D-CC6D-24897F586810}"/>
                  </a:ext>
                </a:extLst>
              </p:cNvPr>
              <p:cNvSpPr txBox="1"/>
              <p:nvPr/>
            </p:nvSpPr>
            <p:spPr>
              <a:xfrm>
                <a:off x="8956909" y="2833947"/>
                <a:ext cx="31579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𝟒𝐊𝐁</m:t>
                      </m:r>
                    </m:oMath>
                  </m:oMathPara>
                </a14:m>
                <a:endParaRPr lang="en-US" altLang="zh-CN" sz="1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D796D33-295D-8B2D-CC6D-24897F586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909" y="2833947"/>
                <a:ext cx="315792" cy="169277"/>
              </a:xfrm>
              <a:prstGeom prst="rect">
                <a:avLst/>
              </a:prstGeom>
              <a:blipFill>
                <a:blip r:embed="rId20"/>
                <a:stretch>
                  <a:fillRect l="-9615" r="-7692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L4ptVa-6">
                <a:extLst>
                  <a:ext uri="{FF2B5EF4-FFF2-40B4-BE49-F238E27FC236}">
                    <a16:creationId xmlns:a16="http://schemas.microsoft.com/office/drawing/2014/main" id="{FBF9CCFB-4892-F831-93E9-B185A931D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004851"/>
                  </p:ext>
                </p:extLst>
              </p:nvPr>
            </p:nvGraphicFramePr>
            <p:xfrm>
              <a:off x="1101382" y="1952270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L2pt.Va=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L4ptVa-6">
                <a:extLst>
                  <a:ext uri="{FF2B5EF4-FFF2-40B4-BE49-F238E27FC236}">
                    <a16:creationId xmlns:a16="http://schemas.microsoft.com/office/drawing/2014/main" id="{FBF9CCFB-4892-F831-93E9-B185A931D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004851"/>
                  </p:ext>
                </p:extLst>
              </p:nvPr>
            </p:nvGraphicFramePr>
            <p:xfrm>
              <a:off x="1101382" y="1952270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L2pt.Va=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46154" t="-80556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46154" t="-80556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2178" t="-80556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L4ptVa-6">
                <a:extLst>
                  <a:ext uri="{FF2B5EF4-FFF2-40B4-BE49-F238E27FC236}">
                    <a16:creationId xmlns:a16="http://schemas.microsoft.com/office/drawing/2014/main" id="{1F5FA97B-EFC4-04BA-BB29-66AACBF4AE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0487196"/>
                  </p:ext>
                </p:extLst>
              </p:nvPr>
            </p:nvGraphicFramePr>
            <p:xfrm>
              <a:off x="1100330" y="2670727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L1pt.Va=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L4ptVa-6">
                <a:extLst>
                  <a:ext uri="{FF2B5EF4-FFF2-40B4-BE49-F238E27FC236}">
                    <a16:creationId xmlns:a16="http://schemas.microsoft.com/office/drawing/2014/main" id="{1F5FA97B-EFC4-04BA-BB29-66AACBF4AE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0487196"/>
                  </p:ext>
                </p:extLst>
              </p:nvPr>
            </p:nvGraphicFramePr>
            <p:xfrm>
              <a:off x="1100330" y="2670727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L1pt.Va=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0000" t="-83333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46154" t="-83333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46154" t="-83333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46154" t="-83333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46154" t="-83333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82178" t="-83333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225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" grpId="0" animBg="1"/>
      <p:bldP spid="4" grpId="0"/>
      <p:bldP spid="5" grpId="0"/>
      <p:bldP spid="6" grpId="0"/>
      <p:bldP spid="8" grpId="0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页表">
            <a:extLst>
              <a:ext uri="{FF2B5EF4-FFF2-40B4-BE49-F238E27FC236}">
                <a16:creationId xmlns:a16="http://schemas.microsoft.com/office/drawing/2014/main" id="{B63EDC2A-1DBA-FCCB-A860-D2F5AF54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5" name="页表2">
            <a:extLst>
              <a:ext uri="{FF2B5EF4-FFF2-40B4-BE49-F238E27FC236}">
                <a16:creationId xmlns:a16="http://schemas.microsoft.com/office/drawing/2014/main" id="{C4EB05D6-9520-D72B-CA22-BD28B27A8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" y="-4"/>
            <a:ext cx="12191999" cy="6858000"/>
          </a:xfrm>
          <a:prstGeom prst="rect">
            <a:avLst/>
          </a:prstGeom>
        </p:spPr>
      </p:pic>
      <p:pic>
        <p:nvPicPr>
          <p:cNvPr id="9" name="子映射条目">
            <a:extLst>
              <a:ext uri="{FF2B5EF4-FFF2-40B4-BE49-F238E27FC236}">
                <a16:creationId xmlns:a16="http://schemas.microsoft.com/office/drawing/2014/main" id="{2583C43F-0AFE-2234-35B6-0669CAA90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5"/>
            <a:ext cx="12192008" cy="6858005"/>
          </a:xfrm>
          <a:prstGeom prst="rect">
            <a:avLst/>
          </a:prstGeom>
        </p:spPr>
      </p:pic>
      <p:grpSp>
        <p:nvGrpSpPr>
          <p:cNvPr id="10" name="自映射链接-灰">
            <a:extLst>
              <a:ext uri="{FF2B5EF4-FFF2-40B4-BE49-F238E27FC236}">
                <a16:creationId xmlns:a16="http://schemas.microsoft.com/office/drawing/2014/main" id="{86F1465B-BF06-8BED-940A-0DC758C6D22B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1F6E3B3-8BF0-FD8B-13C0-D714189E20E9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BABA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23AB60-E83A-CCD1-E4F3-77C03B417010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AA8283D-AA78-4745-FED9-70F3AB119039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自映射链接-绿">
            <a:extLst>
              <a:ext uri="{FF2B5EF4-FFF2-40B4-BE49-F238E27FC236}">
                <a16:creationId xmlns:a16="http://schemas.microsoft.com/office/drawing/2014/main" id="{F8B21BF6-3BDF-EB2D-B366-A68F9C3B862E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00EDE94-FDD8-16C2-8767-76D32569862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66C2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AAA9D5-137B-CAD0-65EB-F65D0646168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DC6844-FC4E-D41D-2D47-BA4634C36B34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6" name="L1ptVa-0">
            <a:extLst>
              <a:ext uri="{FF2B5EF4-FFF2-40B4-BE49-F238E27FC236}">
                <a16:creationId xmlns:a16="http://schemas.microsoft.com/office/drawing/2014/main" id="{95525938-6CF9-196B-6DA7-5C7B1E58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88804"/>
              </p:ext>
            </p:extLst>
          </p:nvPr>
        </p:nvGraphicFramePr>
        <p:xfrm>
          <a:off x="6889697" y="4268529"/>
          <a:ext cx="4194518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27" name="L1ptVa-1">
            <a:extLst>
              <a:ext uri="{FF2B5EF4-FFF2-40B4-BE49-F238E27FC236}">
                <a16:creationId xmlns:a16="http://schemas.microsoft.com/office/drawing/2014/main" id="{55D5BFA6-C96F-11E1-1258-96207E47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7468"/>
              </p:ext>
            </p:extLst>
          </p:nvPr>
        </p:nvGraphicFramePr>
        <p:xfrm>
          <a:off x="6889697" y="410088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28" name="L1ptVa-2">
            <a:extLst>
              <a:ext uri="{FF2B5EF4-FFF2-40B4-BE49-F238E27FC236}">
                <a16:creationId xmlns:a16="http://schemas.microsoft.com/office/drawing/2014/main" id="{1341BB6B-6B67-FF0E-1F51-CF16C920E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41334"/>
              </p:ext>
            </p:extLst>
          </p:nvPr>
        </p:nvGraphicFramePr>
        <p:xfrm>
          <a:off x="6889697" y="410088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pic>
        <p:nvPicPr>
          <p:cNvPr id="29" name="一级页表遮罩">
            <a:extLst>
              <a:ext uri="{FF2B5EF4-FFF2-40B4-BE49-F238E27FC236}">
                <a16:creationId xmlns:a16="http://schemas.microsoft.com/office/drawing/2014/main" id="{3AA24229-C9CC-1732-A982-387F1FAC9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0" name="VPN1">
            <a:extLst>
              <a:ext uri="{FF2B5EF4-FFF2-40B4-BE49-F238E27FC236}">
                <a16:creationId xmlns:a16="http://schemas.microsoft.com/office/drawing/2014/main" id="{1A5422DF-B0E4-BC05-9FAB-75A0EF4AE7EC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3188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VPN1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2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页表2">
            <a:extLst>
              <a:ext uri="{FF2B5EF4-FFF2-40B4-BE49-F238E27FC236}">
                <a16:creationId xmlns:a16="http://schemas.microsoft.com/office/drawing/2014/main" id="{C4EB05D6-9520-D72B-CA22-BD28B27A8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" y="-4"/>
            <a:ext cx="12191999" cy="6858000"/>
          </a:xfrm>
          <a:prstGeom prst="rect">
            <a:avLst/>
          </a:prstGeom>
        </p:spPr>
      </p:pic>
      <p:pic>
        <p:nvPicPr>
          <p:cNvPr id="9" name="子映射条目">
            <a:extLst>
              <a:ext uri="{FF2B5EF4-FFF2-40B4-BE49-F238E27FC236}">
                <a16:creationId xmlns:a16="http://schemas.microsoft.com/office/drawing/2014/main" id="{2583C43F-0AFE-2234-35B6-0669CAA90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5"/>
            <a:ext cx="12192008" cy="6858005"/>
          </a:xfrm>
          <a:prstGeom prst="rect">
            <a:avLst/>
          </a:prstGeom>
        </p:spPr>
      </p:pic>
      <p:grpSp>
        <p:nvGrpSpPr>
          <p:cNvPr id="14" name="自映射链接-绿">
            <a:extLst>
              <a:ext uri="{FF2B5EF4-FFF2-40B4-BE49-F238E27FC236}">
                <a16:creationId xmlns:a16="http://schemas.microsoft.com/office/drawing/2014/main" id="{F8B21BF6-3BDF-EB2D-B366-A68F9C3B862E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00EDE94-FDD8-16C2-8767-76D32569862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66C2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AAA9D5-137B-CAD0-65EB-F65D0646168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DC6844-FC4E-D41D-2D47-BA4634C36B34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L1ptVa-2">
            <a:extLst>
              <a:ext uri="{FF2B5EF4-FFF2-40B4-BE49-F238E27FC236}">
                <a16:creationId xmlns:a16="http://schemas.microsoft.com/office/drawing/2014/main" id="{1341BB6B-6B67-FF0E-1F51-CF16C920E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87182"/>
              </p:ext>
            </p:extLst>
          </p:nvPr>
        </p:nvGraphicFramePr>
        <p:xfrm>
          <a:off x="6889697" y="410088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pic>
        <p:nvPicPr>
          <p:cNvPr id="29" name="一级页表遮罩">
            <a:extLst>
              <a:ext uri="{FF2B5EF4-FFF2-40B4-BE49-F238E27FC236}">
                <a16:creationId xmlns:a16="http://schemas.microsoft.com/office/drawing/2014/main" id="{3AA24229-C9CC-1732-A982-387F1FAC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6" name="文档遮罩">
            <a:extLst>
              <a:ext uri="{FF2B5EF4-FFF2-40B4-BE49-F238E27FC236}">
                <a16:creationId xmlns:a16="http://schemas.microsoft.com/office/drawing/2014/main" id="{59B13F86-3775-E167-9966-F92F13065B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8" b="11328"/>
          <a:stretch/>
        </p:blipFill>
        <p:spPr>
          <a:xfrm>
            <a:off x="-24" y="0"/>
            <a:ext cx="12191991" cy="6857995"/>
          </a:xfrm>
          <a:prstGeom prst="rect">
            <a:avLst/>
          </a:prstGeom>
        </p:spPr>
      </p:pic>
      <p:pic>
        <p:nvPicPr>
          <p:cNvPr id="40" name="文档-底图">
            <a:extLst>
              <a:ext uri="{FF2B5EF4-FFF2-40B4-BE49-F238E27FC236}">
                <a16:creationId xmlns:a16="http://schemas.microsoft.com/office/drawing/2014/main" id="{C4D61B13-F3C2-D19C-5B2D-08AAF63D7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88" cy="68579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44" name="文档-编号">
            <a:extLst>
              <a:ext uri="{FF2B5EF4-FFF2-40B4-BE49-F238E27FC236}">
                <a16:creationId xmlns:a16="http://schemas.microsoft.com/office/drawing/2014/main" id="{A558D69C-0648-5928-FD3E-02454FB323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6" name="文档-CR3+LV5">
            <a:extLst>
              <a:ext uri="{FF2B5EF4-FFF2-40B4-BE49-F238E27FC236}">
                <a16:creationId xmlns:a16="http://schemas.microsoft.com/office/drawing/2014/main" id="{E217E09F-4C97-368E-4B83-13C92F10A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" y="-28"/>
            <a:ext cx="12191989" cy="6857994"/>
          </a:xfrm>
          <a:prstGeom prst="rect">
            <a:avLst/>
          </a:prstGeom>
        </p:spPr>
      </p:pic>
      <p:pic>
        <p:nvPicPr>
          <p:cNvPr id="48" name="文档-LV4">
            <a:extLst>
              <a:ext uri="{FF2B5EF4-FFF2-40B4-BE49-F238E27FC236}">
                <a16:creationId xmlns:a16="http://schemas.microsoft.com/office/drawing/2014/main" id="{875D3FCB-BD7C-FE71-135A-B92E9677B2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0" name="文档-LV4-2+LV3">
            <a:extLst>
              <a:ext uri="{FF2B5EF4-FFF2-40B4-BE49-F238E27FC236}">
                <a16:creationId xmlns:a16="http://schemas.microsoft.com/office/drawing/2014/main" id="{AC38BCA4-EA06-4EC5-3797-EB62E37E91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" y="-62"/>
            <a:ext cx="12192109" cy="6858062"/>
          </a:xfrm>
          <a:prstGeom prst="rect">
            <a:avLst/>
          </a:prstGeom>
        </p:spPr>
      </p:pic>
      <p:pic>
        <p:nvPicPr>
          <p:cNvPr id="52" name="文档-LV3">
            <a:extLst>
              <a:ext uri="{FF2B5EF4-FFF2-40B4-BE49-F238E27FC236}">
                <a16:creationId xmlns:a16="http://schemas.microsoft.com/office/drawing/2014/main" id="{DBB0F8CB-0B54-3109-CAFA-6ACDB253B9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" y="-62"/>
            <a:ext cx="12191988" cy="6857994"/>
          </a:xfrm>
          <a:prstGeom prst="rect">
            <a:avLst/>
          </a:prstGeom>
        </p:spPr>
      </p:pic>
      <p:pic>
        <p:nvPicPr>
          <p:cNvPr id="56" name="文档-LV3-2+LV2">
            <a:extLst>
              <a:ext uri="{FF2B5EF4-FFF2-40B4-BE49-F238E27FC236}">
                <a16:creationId xmlns:a16="http://schemas.microsoft.com/office/drawing/2014/main" id="{336C54C9-B489-4F0E-BADB-9D21D297BE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" y="-130"/>
            <a:ext cx="12191989" cy="6857994"/>
          </a:xfrm>
          <a:prstGeom prst="rect">
            <a:avLst/>
          </a:prstGeom>
        </p:spPr>
      </p:pic>
      <p:pic>
        <p:nvPicPr>
          <p:cNvPr id="60" name="文档-LV2-2">
            <a:extLst>
              <a:ext uri="{FF2B5EF4-FFF2-40B4-BE49-F238E27FC236}">
                <a16:creationId xmlns:a16="http://schemas.microsoft.com/office/drawing/2014/main" id="{85278108-D86D-019E-6BB1-034BFB8D95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" y="-266"/>
            <a:ext cx="12191988" cy="6857994"/>
          </a:xfrm>
          <a:prstGeom prst="rect">
            <a:avLst/>
          </a:prstGeom>
        </p:spPr>
      </p:pic>
      <p:pic>
        <p:nvPicPr>
          <p:cNvPr id="62" name="文档-LV1">
            <a:extLst>
              <a:ext uri="{FF2B5EF4-FFF2-40B4-BE49-F238E27FC236}">
                <a16:creationId xmlns:a16="http://schemas.microsoft.com/office/drawing/2014/main" id="{4604FAEF-EE43-2196-320F-6850A4FA49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4" name="文档-LV1-2">
            <a:extLst>
              <a:ext uri="{FF2B5EF4-FFF2-40B4-BE49-F238E27FC236}">
                <a16:creationId xmlns:a16="http://schemas.microsoft.com/office/drawing/2014/main" id="{9E23A019-682F-0480-658E-D4BF320B2C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" y="-540"/>
            <a:ext cx="12192958" cy="6858540"/>
          </a:xfrm>
          <a:prstGeom prst="rect">
            <a:avLst/>
          </a:prstGeom>
        </p:spPr>
      </p:pic>
      <p:pic>
        <p:nvPicPr>
          <p:cNvPr id="58" name="文档-LV2">
            <a:extLst>
              <a:ext uri="{FF2B5EF4-FFF2-40B4-BE49-F238E27FC236}">
                <a16:creationId xmlns:a16="http://schemas.microsoft.com/office/drawing/2014/main" id="{08CFF9EE-C5CD-9BBA-AAA1-1C6983A9B6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" y="-267"/>
            <a:ext cx="12192473" cy="68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5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1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102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5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7153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65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055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页表">
            <a:extLst>
              <a:ext uri="{FF2B5EF4-FFF2-40B4-BE49-F238E27FC236}">
                <a16:creationId xmlns:a16="http://schemas.microsoft.com/office/drawing/2014/main" id="{B63EDC2A-1DBA-FCCB-A860-D2F5AF54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5" name="页表2">
            <a:extLst>
              <a:ext uri="{FF2B5EF4-FFF2-40B4-BE49-F238E27FC236}">
                <a16:creationId xmlns:a16="http://schemas.microsoft.com/office/drawing/2014/main" id="{C4EB05D6-9520-D72B-CA22-BD28B27A8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" y="-4"/>
            <a:ext cx="12191999" cy="6858000"/>
          </a:xfrm>
          <a:prstGeom prst="rect">
            <a:avLst/>
          </a:prstGeom>
        </p:spPr>
      </p:pic>
      <p:pic>
        <p:nvPicPr>
          <p:cNvPr id="6" name="页表3">
            <a:extLst>
              <a:ext uri="{FF2B5EF4-FFF2-40B4-BE49-F238E27FC236}">
                <a16:creationId xmlns:a16="http://schemas.microsoft.com/office/drawing/2014/main" id="{5AAD07F3-F1C9-7B13-2BF5-9CD861F85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1" cy="6857996"/>
          </a:xfrm>
          <a:prstGeom prst="rect">
            <a:avLst/>
          </a:prstGeom>
        </p:spPr>
      </p:pic>
      <p:pic>
        <p:nvPicPr>
          <p:cNvPr id="7" name="页表4">
            <a:extLst>
              <a:ext uri="{FF2B5EF4-FFF2-40B4-BE49-F238E27FC236}">
                <a16:creationId xmlns:a16="http://schemas.microsoft.com/office/drawing/2014/main" id="{E099C699-B9FD-E36B-1ADB-3F37D7C8A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" y="-10"/>
            <a:ext cx="12192016" cy="6858009"/>
          </a:xfrm>
          <a:prstGeom prst="rect">
            <a:avLst/>
          </a:prstGeom>
        </p:spPr>
      </p:pic>
      <p:pic>
        <p:nvPicPr>
          <p:cNvPr id="8" name="页表5">
            <a:extLst>
              <a:ext uri="{FF2B5EF4-FFF2-40B4-BE49-F238E27FC236}">
                <a16:creationId xmlns:a16="http://schemas.microsoft.com/office/drawing/2014/main" id="{1321C441-5947-FF02-AA28-4E02220E8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1" cy="6857995"/>
          </a:xfrm>
          <a:prstGeom prst="rect">
            <a:avLst/>
          </a:prstGeom>
        </p:spPr>
      </p:pic>
      <p:pic>
        <p:nvPicPr>
          <p:cNvPr id="9" name="子映射条目">
            <a:extLst>
              <a:ext uri="{FF2B5EF4-FFF2-40B4-BE49-F238E27FC236}">
                <a16:creationId xmlns:a16="http://schemas.microsoft.com/office/drawing/2014/main" id="{2583C43F-0AFE-2234-35B6-0669CAA90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5"/>
            <a:ext cx="12192008" cy="6858005"/>
          </a:xfrm>
          <a:prstGeom prst="rect">
            <a:avLst/>
          </a:prstGeom>
        </p:spPr>
      </p:pic>
      <p:grpSp>
        <p:nvGrpSpPr>
          <p:cNvPr id="10" name="自映射链接-灰">
            <a:extLst>
              <a:ext uri="{FF2B5EF4-FFF2-40B4-BE49-F238E27FC236}">
                <a16:creationId xmlns:a16="http://schemas.microsoft.com/office/drawing/2014/main" id="{86F1465B-BF06-8BED-940A-0DC758C6D22B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1F6E3B3-8BF0-FD8B-13C0-D714189E20E9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BABA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23AB60-E83A-CCD1-E4F3-77C03B417010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AA8283D-AA78-4745-FED9-70F3AB119039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自映射链接-绿">
            <a:extLst>
              <a:ext uri="{FF2B5EF4-FFF2-40B4-BE49-F238E27FC236}">
                <a16:creationId xmlns:a16="http://schemas.microsoft.com/office/drawing/2014/main" id="{F8B21BF6-3BDF-EB2D-B366-A68F9C3B862E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00EDE94-FDD8-16C2-8767-76D32569862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66C2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AAA9D5-137B-CAD0-65EB-F65D0646168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DC6844-FC4E-D41D-2D47-BA4634C36B34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自映射链接-橙">
            <a:extLst>
              <a:ext uri="{FF2B5EF4-FFF2-40B4-BE49-F238E27FC236}">
                <a16:creationId xmlns:a16="http://schemas.microsoft.com/office/drawing/2014/main" id="{A2D72C27-5358-004A-B6B3-DE0D7890F22A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D46A260-421D-F590-9D5F-9AF100755171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FD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572467A-85FD-ED70-19DC-BF1D04021C41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40D75AC-B454-6BBE-A6B8-30E5E4651D18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自映射链接-红">
            <a:extLst>
              <a:ext uri="{FF2B5EF4-FFF2-40B4-BE49-F238E27FC236}">
                <a16:creationId xmlns:a16="http://schemas.microsoft.com/office/drawing/2014/main" id="{FD323414-BC51-D079-0742-E30BC9134546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BC6D2A7-BD68-CBA6-5B93-4923A65128A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D53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F16B22D-B86A-5602-A5E2-4F425BAB39D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A379921-FB3F-8B68-02E7-5A132D3C738B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L1ptVa-2">
            <a:extLst>
              <a:ext uri="{FF2B5EF4-FFF2-40B4-BE49-F238E27FC236}">
                <a16:creationId xmlns:a16="http://schemas.microsoft.com/office/drawing/2014/main" id="{1341BB6B-6B67-FF0E-1F51-CF16C920E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81552"/>
              </p:ext>
            </p:extLst>
          </p:nvPr>
        </p:nvGraphicFramePr>
        <p:xfrm>
          <a:off x="6889697" y="410088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pic>
        <p:nvPicPr>
          <p:cNvPr id="29" name="一级页表遮罩">
            <a:extLst>
              <a:ext uri="{FF2B5EF4-FFF2-40B4-BE49-F238E27FC236}">
                <a16:creationId xmlns:a16="http://schemas.microsoft.com/office/drawing/2014/main" id="{3AA24229-C9CC-1732-A982-387F1FAC9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0" name="VPN1" hidden="1">
            <a:extLst>
              <a:ext uri="{FF2B5EF4-FFF2-40B4-BE49-F238E27FC236}">
                <a16:creationId xmlns:a16="http://schemas.microsoft.com/office/drawing/2014/main" id="{1A5422DF-B0E4-BC05-9FAB-75A0EF4AE7EC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3188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VPN1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1" name="VPN2">
            <a:extLst>
              <a:ext uri="{FF2B5EF4-FFF2-40B4-BE49-F238E27FC236}">
                <a16:creationId xmlns:a16="http://schemas.microsoft.com/office/drawing/2014/main" id="{39B2A943-F797-53BA-C11A-BEFE02F21DB5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66C2A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VPN2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2" name="VPN3">
            <a:extLst>
              <a:ext uri="{FF2B5EF4-FFF2-40B4-BE49-F238E27FC236}">
                <a16:creationId xmlns:a16="http://schemas.microsoft.com/office/drawing/2014/main" id="{865E425A-0147-FDA4-78F3-A6EB06A761B3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FDAE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VPN3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3" name="VPN4">
            <a:extLst>
              <a:ext uri="{FF2B5EF4-FFF2-40B4-BE49-F238E27FC236}">
                <a16:creationId xmlns:a16="http://schemas.microsoft.com/office/drawing/2014/main" id="{80FE3AEC-3377-3BB1-1FCB-267D6F53A0D0}"/>
              </a:ext>
            </a:extLst>
          </p:cNvPr>
          <p:cNvSpPr/>
          <p:nvPr/>
        </p:nvSpPr>
        <p:spPr>
          <a:xfrm>
            <a:off x="2921755" y="2934492"/>
            <a:ext cx="540000" cy="26193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VPN4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4" name="PPN+VPO">
            <a:extLst>
              <a:ext uri="{FF2B5EF4-FFF2-40B4-BE49-F238E27FC236}">
                <a16:creationId xmlns:a16="http://schemas.microsoft.com/office/drawing/2014/main" id="{5012DF4E-AD20-C275-93C9-01E729CAFA67}"/>
              </a:ext>
            </a:extLst>
          </p:cNvPr>
          <p:cNvSpPr/>
          <p:nvPr/>
        </p:nvSpPr>
        <p:spPr>
          <a:xfrm>
            <a:off x="2576513" y="927101"/>
            <a:ext cx="788595" cy="261938"/>
          </a:xfrm>
          <a:prstGeom prst="rightArrow">
            <a:avLst/>
          </a:prstGeom>
          <a:solidFill>
            <a:srgbClr val="5E4F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PPN+VPO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5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页表">
            <a:extLst>
              <a:ext uri="{FF2B5EF4-FFF2-40B4-BE49-F238E27FC236}">
                <a16:creationId xmlns:a16="http://schemas.microsoft.com/office/drawing/2014/main" id="{B63EDC2A-1DBA-FCCB-A860-D2F5AF54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0" name="页表6">
            <a:extLst>
              <a:ext uri="{FF2B5EF4-FFF2-40B4-BE49-F238E27FC236}">
                <a16:creationId xmlns:a16="http://schemas.microsoft.com/office/drawing/2014/main" id="{2791DC49-4DFC-D03C-078F-DF6ACDEEB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pic>
        <p:nvPicPr>
          <p:cNvPr id="44" name="页表7">
            <a:extLst>
              <a:ext uri="{FF2B5EF4-FFF2-40B4-BE49-F238E27FC236}">
                <a16:creationId xmlns:a16="http://schemas.microsoft.com/office/drawing/2014/main" id="{9B0AA94D-1B67-9087-8B71-DBF278150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" y="-4"/>
            <a:ext cx="12191991" cy="6857996"/>
          </a:xfrm>
          <a:prstGeom prst="rect">
            <a:avLst/>
          </a:prstGeom>
        </p:spPr>
      </p:pic>
      <p:pic>
        <p:nvPicPr>
          <p:cNvPr id="46" name="页表8">
            <a:extLst>
              <a:ext uri="{FF2B5EF4-FFF2-40B4-BE49-F238E27FC236}">
                <a16:creationId xmlns:a16="http://schemas.microsoft.com/office/drawing/2014/main" id="{F4EC6D6E-ABCA-5072-8B7A-2F667BB41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4" cy="6857991"/>
          </a:xfrm>
          <a:prstGeom prst="rect">
            <a:avLst/>
          </a:prstGeom>
        </p:spPr>
      </p:pic>
      <p:pic>
        <p:nvPicPr>
          <p:cNvPr id="48" name="页表9">
            <a:extLst>
              <a:ext uri="{FF2B5EF4-FFF2-40B4-BE49-F238E27FC236}">
                <a16:creationId xmlns:a16="http://schemas.microsoft.com/office/drawing/2014/main" id="{E2C1DC96-8702-8083-54D7-5E341D4A7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" y="-15"/>
            <a:ext cx="12192025" cy="6858014"/>
          </a:xfrm>
          <a:prstGeom prst="rect">
            <a:avLst/>
          </a:prstGeom>
        </p:spPr>
      </p:pic>
      <p:graphicFrame>
        <p:nvGraphicFramePr>
          <p:cNvPr id="28" name="L1ptVa-2">
            <a:extLst>
              <a:ext uri="{FF2B5EF4-FFF2-40B4-BE49-F238E27FC236}">
                <a16:creationId xmlns:a16="http://schemas.microsoft.com/office/drawing/2014/main" id="{1341BB6B-6B67-FF0E-1F51-CF16C920E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4973"/>
              </p:ext>
            </p:extLst>
          </p:nvPr>
        </p:nvGraphicFramePr>
        <p:xfrm>
          <a:off x="6889697" y="410088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pic>
        <p:nvPicPr>
          <p:cNvPr id="9" name="子映射条目">
            <a:extLst>
              <a:ext uri="{FF2B5EF4-FFF2-40B4-BE49-F238E27FC236}">
                <a16:creationId xmlns:a16="http://schemas.microsoft.com/office/drawing/2014/main" id="{2583C43F-0AFE-2234-35B6-0669CAA90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5"/>
            <a:ext cx="12192008" cy="6858005"/>
          </a:xfrm>
          <a:prstGeom prst="rect">
            <a:avLst/>
          </a:prstGeom>
        </p:spPr>
      </p:pic>
      <p:pic>
        <p:nvPicPr>
          <p:cNvPr id="36" name="一二级页表遮罩">
            <a:extLst>
              <a:ext uri="{FF2B5EF4-FFF2-40B4-BE49-F238E27FC236}">
                <a16:creationId xmlns:a16="http://schemas.microsoft.com/office/drawing/2014/main" id="{3DB7BEBB-EE49-0692-3A4D-B9837DF2AD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2" cy="6857996"/>
          </a:xfrm>
          <a:prstGeom prst="rect">
            <a:avLst/>
          </a:prstGeom>
        </p:spPr>
      </p:pic>
      <p:grpSp>
        <p:nvGrpSpPr>
          <p:cNvPr id="10" name="自映射链接-灰">
            <a:extLst>
              <a:ext uri="{FF2B5EF4-FFF2-40B4-BE49-F238E27FC236}">
                <a16:creationId xmlns:a16="http://schemas.microsoft.com/office/drawing/2014/main" id="{86F1465B-BF06-8BED-940A-0DC758C6D22B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1F6E3B3-8BF0-FD8B-13C0-D714189E20E9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BABA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23AB60-E83A-CCD1-E4F3-77C03B417010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AA8283D-AA78-4745-FED9-70F3AB119039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自映射链接-绿">
            <a:extLst>
              <a:ext uri="{FF2B5EF4-FFF2-40B4-BE49-F238E27FC236}">
                <a16:creationId xmlns:a16="http://schemas.microsoft.com/office/drawing/2014/main" id="{F8B21BF6-3BDF-EB2D-B366-A68F9C3B862E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00EDE94-FDD8-16C2-8767-76D32569862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66C2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AAA9D5-137B-CAD0-65EB-F65D0646168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DC6844-FC4E-D41D-2D47-BA4634C36B34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自映射链接-橙">
            <a:extLst>
              <a:ext uri="{FF2B5EF4-FFF2-40B4-BE49-F238E27FC236}">
                <a16:creationId xmlns:a16="http://schemas.microsoft.com/office/drawing/2014/main" id="{A2D72C27-5358-004A-B6B3-DE0D7890F22A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D46A260-421D-F590-9D5F-9AF100755171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FD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572467A-85FD-ED70-19DC-BF1D04021C41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40D75AC-B454-6BBE-A6B8-30E5E4651D18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自映射链接-红">
            <a:extLst>
              <a:ext uri="{FF2B5EF4-FFF2-40B4-BE49-F238E27FC236}">
                <a16:creationId xmlns:a16="http://schemas.microsoft.com/office/drawing/2014/main" id="{FD323414-BC51-D079-0742-E30BC9134546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BC6D2A7-BD68-CBA6-5B93-4923A65128A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D53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F16B22D-B86A-5602-A5E2-4F425BAB39D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A379921-FB3F-8B68-02E7-5A132D3C738B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VPN1">
            <a:extLst>
              <a:ext uri="{FF2B5EF4-FFF2-40B4-BE49-F238E27FC236}">
                <a16:creationId xmlns:a16="http://schemas.microsoft.com/office/drawing/2014/main" id="{1A5422DF-B0E4-BC05-9FAB-75A0EF4AE7EC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3188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VPN1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1" name="VPN2">
            <a:extLst>
              <a:ext uri="{FF2B5EF4-FFF2-40B4-BE49-F238E27FC236}">
                <a16:creationId xmlns:a16="http://schemas.microsoft.com/office/drawing/2014/main" id="{39B2A943-F797-53BA-C11A-BEFE02F21DB5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66C2A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VPN2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2" name="VPN3">
            <a:extLst>
              <a:ext uri="{FF2B5EF4-FFF2-40B4-BE49-F238E27FC236}">
                <a16:creationId xmlns:a16="http://schemas.microsoft.com/office/drawing/2014/main" id="{865E425A-0147-FDA4-78F3-A6EB06A761B3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FDAE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VPN3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3" name="VPN4">
            <a:extLst>
              <a:ext uri="{FF2B5EF4-FFF2-40B4-BE49-F238E27FC236}">
                <a16:creationId xmlns:a16="http://schemas.microsoft.com/office/drawing/2014/main" id="{80FE3AEC-3377-3BB1-1FCB-267D6F53A0D0}"/>
              </a:ext>
            </a:extLst>
          </p:cNvPr>
          <p:cNvSpPr/>
          <p:nvPr/>
        </p:nvSpPr>
        <p:spPr>
          <a:xfrm>
            <a:off x="2921755" y="1112987"/>
            <a:ext cx="540000" cy="26193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VPN4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4" name="PPN+VPO">
            <a:extLst>
              <a:ext uri="{FF2B5EF4-FFF2-40B4-BE49-F238E27FC236}">
                <a16:creationId xmlns:a16="http://schemas.microsoft.com/office/drawing/2014/main" id="{5012DF4E-AD20-C275-93C9-01E729CAFA67}"/>
              </a:ext>
            </a:extLst>
          </p:cNvPr>
          <p:cNvSpPr/>
          <p:nvPr/>
        </p:nvSpPr>
        <p:spPr>
          <a:xfrm flipH="1">
            <a:off x="6501804" y="2195671"/>
            <a:ext cx="788595" cy="261938"/>
          </a:xfrm>
          <a:prstGeom prst="rightArrow">
            <a:avLst/>
          </a:prstGeom>
          <a:solidFill>
            <a:srgbClr val="5E4F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PPN+VPO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graphicFrame>
        <p:nvGraphicFramePr>
          <p:cNvPr id="2" name="L2ptVa-0">
            <a:extLst>
              <a:ext uri="{FF2B5EF4-FFF2-40B4-BE49-F238E27FC236}">
                <a16:creationId xmlns:a16="http://schemas.microsoft.com/office/drawing/2014/main" id="{1C078CC1-C429-052C-D34E-ED343C2E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05157"/>
              </p:ext>
            </p:extLst>
          </p:nvPr>
        </p:nvGraphicFramePr>
        <p:xfrm>
          <a:off x="6889697" y="4792404"/>
          <a:ext cx="4194518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L2pt.Va=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3" name="L2ptVa-1">
            <a:extLst>
              <a:ext uri="{FF2B5EF4-FFF2-40B4-BE49-F238E27FC236}">
                <a16:creationId xmlns:a16="http://schemas.microsoft.com/office/drawing/2014/main" id="{4A01AD2D-E5E2-9146-4D34-A9F1B2F2D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40797"/>
              </p:ext>
            </p:extLst>
          </p:nvPr>
        </p:nvGraphicFramePr>
        <p:xfrm>
          <a:off x="6889697" y="4624764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L2pt.Va=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26" name="L2ptVa-2">
            <a:extLst>
              <a:ext uri="{FF2B5EF4-FFF2-40B4-BE49-F238E27FC236}">
                <a16:creationId xmlns:a16="http://schemas.microsoft.com/office/drawing/2014/main" id="{1AFBC0C5-BE3E-3AC9-9A24-435F66FE5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56078"/>
              </p:ext>
            </p:extLst>
          </p:nvPr>
        </p:nvGraphicFramePr>
        <p:xfrm>
          <a:off x="6889697" y="4624764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L2pt.Va=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27" name="L2ptVa-3">
            <a:extLst>
              <a:ext uri="{FF2B5EF4-FFF2-40B4-BE49-F238E27FC236}">
                <a16:creationId xmlns:a16="http://schemas.microsoft.com/office/drawing/2014/main" id="{E173A263-E94B-3BC1-BD64-462202584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67341"/>
              </p:ext>
            </p:extLst>
          </p:nvPr>
        </p:nvGraphicFramePr>
        <p:xfrm>
          <a:off x="6889697" y="4624764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L2pt.Va=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sp>
        <p:nvSpPr>
          <p:cNvPr id="42" name="链接">
            <a:extLst>
              <a:ext uri="{FF2B5EF4-FFF2-40B4-BE49-F238E27FC236}">
                <a16:creationId xmlns:a16="http://schemas.microsoft.com/office/drawing/2014/main" id="{7802FDCB-E681-C930-27EF-ADFCAF8F62E0}"/>
              </a:ext>
            </a:extLst>
          </p:cNvPr>
          <p:cNvSpPr/>
          <p:nvPr/>
        </p:nvSpPr>
        <p:spPr>
          <a:xfrm>
            <a:off x="4584700" y="1244600"/>
            <a:ext cx="711200" cy="1066800"/>
          </a:xfrm>
          <a:custGeom>
            <a:avLst/>
            <a:gdLst>
              <a:gd name="connsiteX0" fmla="*/ 0 w 711200"/>
              <a:gd name="connsiteY0" fmla="*/ 49283 h 1139676"/>
              <a:gd name="connsiteX1" fmla="*/ 120650 w 711200"/>
              <a:gd name="connsiteY1" fmla="*/ 112783 h 1139676"/>
              <a:gd name="connsiteX2" fmla="*/ 555625 w 711200"/>
              <a:gd name="connsiteY2" fmla="*/ 1039883 h 1139676"/>
              <a:gd name="connsiteX3" fmla="*/ 711200 w 711200"/>
              <a:gd name="connsiteY3" fmla="*/ 1116083 h 1139676"/>
              <a:gd name="connsiteX0" fmla="*/ 0 w 711200"/>
              <a:gd name="connsiteY0" fmla="*/ 15387 h 1105780"/>
              <a:gd name="connsiteX1" fmla="*/ 215900 w 711200"/>
              <a:gd name="connsiteY1" fmla="*/ 207475 h 1105780"/>
              <a:gd name="connsiteX2" fmla="*/ 555625 w 711200"/>
              <a:gd name="connsiteY2" fmla="*/ 1005987 h 1105780"/>
              <a:gd name="connsiteX3" fmla="*/ 711200 w 711200"/>
              <a:gd name="connsiteY3" fmla="*/ 1082187 h 1105780"/>
              <a:gd name="connsiteX0" fmla="*/ 0 w 711200"/>
              <a:gd name="connsiteY0" fmla="*/ 14199 h 1080999"/>
              <a:gd name="connsiteX1" fmla="*/ 215900 w 711200"/>
              <a:gd name="connsiteY1" fmla="*/ 206287 h 1080999"/>
              <a:gd name="connsiteX2" fmla="*/ 522288 w 711200"/>
              <a:gd name="connsiteY2" fmla="*/ 928599 h 1080999"/>
              <a:gd name="connsiteX3" fmla="*/ 711200 w 711200"/>
              <a:gd name="connsiteY3" fmla="*/ 1080999 h 1080999"/>
              <a:gd name="connsiteX0" fmla="*/ 0 w 711200"/>
              <a:gd name="connsiteY0" fmla="*/ 0 h 1066800"/>
              <a:gd name="connsiteX1" fmla="*/ 215900 w 711200"/>
              <a:gd name="connsiteY1" fmla="*/ 192088 h 1066800"/>
              <a:gd name="connsiteX2" fmla="*/ 522288 w 711200"/>
              <a:gd name="connsiteY2" fmla="*/ 914400 h 1066800"/>
              <a:gd name="connsiteX3" fmla="*/ 711200 w 711200"/>
              <a:gd name="connsiteY3" fmla="*/ 1066800 h 1066800"/>
              <a:gd name="connsiteX0" fmla="*/ 0 w 711200"/>
              <a:gd name="connsiteY0" fmla="*/ 0 h 1066800"/>
              <a:gd name="connsiteX1" fmla="*/ 215900 w 711200"/>
              <a:gd name="connsiteY1" fmla="*/ 192088 h 1066800"/>
              <a:gd name="connsiteX2" fmla="*/ 512763 w 711200"/>
              <a:gd name="connsiteY2" fmla="*/ 919162 h 1066800"/>
              <a:gd name="connsiteX3" fmla="*/ 711200 w 711200"/>
              <a:gd name="connsiteY3" fmla="*/ 1066800 h 1066800"/>
              <a:gd name="connsiteX0" fmla="*/ 0 w 711200"/>
              <a:gd name="connsiteY0" fmla="*/ 0 h 1066800"/>
              <a:gd name="connsiteX1" fmla="*/ 215900 w 711200"/>
              <a:gd name="connsiteY1" fmla="*/ 192088 h 1066800"/>
              <a:gd name="connsiteX2" fmla="*/ 515144 w 711200"/>
              <a:gd name="connsiteY2" fmla="*/ 912018 h 1066800"/>
              <a:gd name="connsiteX3" fmla="*/ 711200 w 711200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1066800">
                <a:moveTo>
                  <a:pt x="0" y="0"/>
                </a:moveTo>
                <a:cubicBezTo>
                  <a:pt x="61648" y="8731"/>
                  <a:pt x="130043" y="40085"/>
                  <a:pt x="215900" y="192088"/>
                </a:cubicBezTo>
                <a:cubicBezTo>
                  <a:pt x="301757" y="344091"/>
                  <a:pt x="416719" y="744801"/>
                  <a:pt x="515144" y="912018"/>
                </a:cubicBezTo>
                <a:cubicBezTo>
                  <a:pt x="613569" y="1079235"/>
                  <a:pt x="685271" y="1063625"/>
                  <a:pt x="711200" y="1066800"/>
                </a:cubicBezTo>
              </a:path>
            </a:pathLst>
          </a:custGeom>
          <a:noFill/>
          <a:ln w="9525">
            <a:solidFill>
              <a:srgbClr val="5E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2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页表">
            <a:extLst>
              <a:ext uri="{FF2B5EF4-FFF2-40B4-BE49-F238E27FC236}">
                <a16:creationId xmlns:a16="http://schemas.microsoft.com/office/drawing/2014/main" id="{B63EDC2A-1DBA-FCCB-A860-D2F5AF54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7" name="页表10">
            <a:extLst>
              <a:ext uri="{FF2B5EF4-FFF2-40B4-BE49-F238E27FC236}">
                <a16:creationId xmlns:a16="http://schemas.microsoft.com/office/drawing/2014/main" id="{EE19949D-1BCC-D234-62A8-7E2F1A1FA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" y="-6"/>
            <a:ext cx="12191999" cy="6857999"/>
          </a:xfrm>
          <a:prstGeom prst="rect">
            <a:avLst/>
          </a:prstGeom>
        </p:spPr>
      </p:pic>
      <p:pic>
        <p:nvPicPr>
          <p:cNvPr id="52" name="页表11">
            <a:extLst>
              <a:ext uri="{FF2B5EF4-FFF2-40B4-BE49-F238E27FC236}">
                <a16:creationId xmlns:a16="http://schemas.microsoft.com/office/drawing/2014/main" id="{132B418A-FA05-5841-1F0B-EC14396F5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0" cy="6857983"/>
          </a:xfrm>
          <a:prstGeom prst="rect">
            <a:avLst/>
          </a:prstGeom>
        </p:spPr>
      </p:pic>
      <p:pic>
        <p:nvPicPr>
          <p:cNvPr id="54" name="页表12">
            <a:extLst>
              <a:ext uri="{FF2B5EF4-FFF2-40B4-BE49-F238E27FC236}">
                <a16:creationId xmlns:a16="http://schemas.microsoft.com/office/drawing/2014/main" id="{3C4E772F-BB98-42B9-EAB4-54B2BAA3E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4" y="-37"/>
            <a:ext cx="12191968" cy="6857983"/>
          </a:xfrm>
          <a:prstGeom prst="rect">
            <a:avLst/>
          </a:prstGeom>
        </p:spPr>
      </p:pic>
      <p:pic>
        <p:nvPicPr>
          <p:cNvPr id="56" name="页表13">
            <a:extLst>
              <a:ext uri="{FF2B5EF4-FFF2-40B4-BE49-F238E27FC236}">
                <a16:creationId xmlns:a16="http://schemas.microsoft.com/office/drawing/2014/main" id="{6D255E9D-9DA8-5213-F9D1-5C3A30918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12191904" cy="6857947"/>
          </a:xfrm>
          <a:prstGeom prst="rect">
            <a:avLst/>
          </a:prstGeom>
        </p:spPr>
      </p:pic>
      <p:graphicFrame>
        <p:nvGraphicFramePr>
          <p:cNvPr id="28" name="L1ptVa-2">
            <a:extLst>
              <a:ext uri="{FF2B5EF4-FFF2-40B4-BE49-F238E27FC236}">
                <a16:creationId xmlns:a16="http://schemas.microsoft.com/office/drawing/2014/main" id="{1341BB6B-6B67-FF0E-1F51-CF16C920E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00623"/>
              </p:ext>
            </p:extLst>
          </p:nvPr>
        </p:nvGraphicFramePr>
        <p:xfrm>
          <a:off x="6889697" y="410088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27" name="L2ptVa-3">
            <a:extLst>
              <a:ext uri="{FF2B5EF4-FFF2-40B4-BE49-F238E27FC236}">
                <a16:creationId xmlns:a16="http://schemas.microsoft.com/office/drawing/2014/main" id="{E173A263-E94B-3BC1-BD64-462202584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6338"/>
              </p:ext>
            </p:extLst>
          </p:nvPr>
        </p:nvGraphicFramePr>
        <p:xfrm>
          <a:off x="6889697" y="4624764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L2pt.Va=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29" name="L1ptVa-2-bak">
            <a:extLst>
              <a:ext uri="{FF2B5EF4-FFF2-40B4-BE49-F238E27FC236}">
                <a16:creationId xmlns:a16="http://schemas.microsoft.com/office/drawing/2014/main" id="{60A06CF5-9BD3-D0CA-7B27-BADC165F9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57774"/>
              </p:ext>
            </p:extLst>
          </p:nvPr>
        </p:nvGraphicFramePr>
        <p:xfrm>
          <a:off x="1107786" y="409326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35" name="L2ptVa-3-bak">
            <a:extLst>
              <a:ext uri="{FF2B5EF4-FFF2-40B4-BE49-F238E27FC236}">
                <a16:creationId xmlns:a16="http://schemas.microsoft.com/office/drawing/2014/main" id="{23EE315E-3A98-48B3-71E1-23C31F6BE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83648"/>
              </p:ext>
            </p:extLst>
          </p:nvPr>
        </p:nvGraphicFramePr>
        <p:xfrm>
          <a:off x="1107786" y="4624764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L2pt.Va=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pic>
        <p:nvPicPr>
          <p:cNvPr id="7" name="一二三级页表遮罩">
            <a:extLst>
              <a:ext uri="{FF2B5EF4-FFF2-40B4-BE49-F238E27FC236}">
                <a16:creationId xmlns:a16="http://schemas.microsoft.com/office/drawing/2014/main" id="{02796775-50EE-8CB4-EB66-538EE0CEC4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  <p:pic>
        <p:nvPicPr>
          <p:cNvPr id="50" name="一二三级页表遮罩2">
            <a:extLst>
              <a:ext uri="{FF2B5EF4-FFF2-40B4-BE49-F238E27FC236}">
                <a16:creationId xmlns:a16="http://schemas.microsoft.com/office/drawing/2014/main" id="{CDC513D0-5459-29FC-6F22-F57DF48738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7" y="-16"/>
            <a:ext cx="12191997" cy="6857998"/>
          </a:xfrm>
          <a:prstGeom prst="rect">
            <a:avLst/>
          </a:prstGeom>
        </p:spPr>
      </p:pic>
      <p:pic>
        <p:nvPicPr>
          <p:cNvPr id="9" name="子映射条目">
            <a:extLst>
              <a:ext uri="{FF2B5EF4-FFF2-40B4-BE49-F238E27FC236}">
                <a16:creationId xmlns:a16="http://schemas.microsoft.com/office/drawing/2014/main" id="{2583C43F-0AFE-2234-35B6-0669CAA906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8" cy="6858005"/>
          </a:xfrm>
          <a:prstGeom prst="rect">
            <a:avLst/>
          </a:prstGeom>
        </p:spPr>
      </p:pic>
      <p:grpSp>
        <p:nvGrpSpPr>
          <p:cNvPr id="10" name="自映射链接-灰">
            <a:extLst>
              <a:ext uri="{FF2B5EF4-FFF2-40B4-BE49-F238E27FC236}">
                <a16:creationId xmlns:a16="http://schemas.microsoft.com/office/drawing/2014/main" id="{86F1465B-BF06-8BED-940A-0DC758C6D22B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1F6E3B3-8BF0-FD8B-13C0-D714189E20E9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BABA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23AB60-E83A-CCD1-E4F3-77C03B417010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AA8283D-AA78-4745-FED9-70F3AB119039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自映射链接-绿">
            <a:extLst>
              <a:ext uri="{FF2B5EF4-FFF2-40B4-BE49-F238E27FC236}">
                <a16:creationId xmlns:a16="http://schemas.microsoft.com/office/drawing/2014/main" id="{F8B21BF6-3BDF-EB2D-B366-A68F9C3B862E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00EDE94-FDD8-16C2-8767-76D32569862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66C2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AAA9D5-137B-CAD0-65EB-F65D0646168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DC6844-FC4E-D41D-2D47-BA4634C36B34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自映射链接-橙">
            <a:extLst>
              <a:ext uri="{FF2B5EF4-FFF2-40B4-BE49-F238E27FC236}">
                <a16:creationId xmlns:a16="http://schemas.microsoft.com/office/drawing/2014/main" id="{A2D72C27-5358-004A-B6B3-DE0D7890F22A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D46A260-421D-F590-9D5F-9AF100755171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FD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572467A-85FD-ED70-19DC-BF1D04021C41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40D75AC-B454-6BBE-A6B8-30E5E4651D18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VPN1">
            <a:extLst>
              <a:ext uri="{FF2B5EF4-FFF2-40B4-BE49-F238E27FC236}">
                <a16:creationId xmlns:a16="http://schemas.microsoft.com/office/drawing/2014/main" id="{1A5422DF-B0E4-BC05-9FAB-75A0EF4AE7EC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3188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VPN1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1" name="VPN2">
            <a:extLst>
              <a:ext uri="{FF2B5EF4-FFF2-40B4-BE49-F238E27FC236}">
                <a16:creationId xmlns:a16="http://schemas.microsoft.com/office/drawing/2014/main" id="{39B2A943-F797-53BA-C11A-BEFE02F21DB5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66C2A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VPN2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2" name="VPN3">
            <a:extLst>
              <a:ext uri="{FF2B5EF4-FFF2-40B4-BE49-F238E27FC236}">
                <a16:creationId xmlns:a16="http://schemas.microsoft.com/office/drawing/2014/main" id="{865E425A-0147-FDA4-78F3-A6EB06A761B3}"/>
              </a:ext>
            </a:extLst>
          </p:cNvPr>
          <p:cNvSpPr/>
          <p:nvPr/>
        </p:nvSpPr>
        <p:spPr>
          <a:xfrm>
            <a:off x="2924423" y="1107281"/>
            <a:ext cx="540000" cy="261938"/>
          </a:xfrm>
          <a:prstGeom prst="rightArrow">
            <a:avLst/>
          </a:prstGeom>
          <a:solidFill>
            <a:srgbClr val="FDAE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VPN3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3" name="VPN4">
            <a:extLst>
              <a:ext uri="{FF2B5EF4-FFF2-40B4-BE49-F238E27FC236}">
                <a16:creationId xmlns:a16="http://schemas.microsoft.com/office/drawing/2014/main" id="{80FE3AEC-3377-3BB1-1FCB-267D6F53A0D0}"/>
              </a:ext>
            </a:extLst>
          </p:cNvPr>
          <p:cNvSpPr/>
          <p:nvPr/>
        </p:nvSpPr>
        <p:spPr>
          <a:xfrm>
            <a:off x="4849925" y="3015252"/>
            <a:ext cx="540000" cy="26193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VPN4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4" name="PPN+VPO">
            <a:extLst>
              <a:ext uri="{FF2B5EF4-FFF2-40B4-BE49-F238E27FC236}">
                <a16:creationId xmlns:a16="http://schemas.microsoft.com/office/drawing/2014/main" id="{5012DF4E-AD20-C275-93C9-01E729CAFA67}"/>
              </a:ext>
            </a:extLst>
          </p:cNvPr>
          <p:cNvSpPr/>
          <p:nvPr/>
        </p:nvSpPr>
        <p:spPr>
          <a:xfrm flipH="1">
            <a:off x="8507844" y="2779711"/>
            <a:ext cx="788595" cy="261938"/>
          </a:xfrm>
          <a:prstGeom prst="rightArrow">
            <a:avLst/>
          </a:prstGeom>
          <a:solidFill>
            <a:srgbClr val="5E4F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PPN+VPO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42" name="L4链接">
            <a:extLst>
              <a:ext uri="{FF2B5EF4-FFF2-40B4-BE49-F238E27FC236}">
                <a16:creationId xmlns:a16="http://schemas.microsoft.com/office/drawing/2014/main" id="{7802FDCB-E681-C930-27EF-ADFCAF8F62E0}"/>
              </a:ext>
            </a:extLst>
          </p:cNvPr>
          <p:cNvSpPr/>
          <p:nvPr/>
        </p:nvSpPr>
        <p:spPr>
          <a:xfrm>
            <a:off x="4584700" y="1244600"/>
            <a:ext cx="711200" cy="1066800"/>
          </a:xfrm>
          <a:custGeom>
            <a:avLst/>
            <a:gdLst>
              <a:gd name="connsiteX0" fmla="*/ 0 w 711200"/>
              <a:gd name="connsiteY0" fmla="*/ 49283 h 1139676"/>
              <a:gd name="connsiteX1" fmla="*/ 120650 w 711200"/>
              <a:gd name="connsiteY1" fmla="*/ 112783 h 1139676"/>
              <a:gd name="connsiteX2" fmla="*/ 555625 w 711200"/>
              <a:gd name="connsiteY2" fmla="*/ 1039883 h 1139676"/>
              <a:gd name="connsiteX3" fmla="*/ 711200 w 711200"/>
              <a:gd name="connsiteY3" fmla="*/ 1116083 h 1139676"/>
              <a:gd name="connsiteX0" fmla="*/ 0 w 711200"/>
              <a:gd name="connsiteY0" fmla="*/ 15387 h 1105780"/>
              <a:gd name="connsiteX1" fmla="*/ 215900 w 711200"/>
              <a:gd name="connsiteY1" fmla="*/ 207475 h 1105780"/>
              <a:gd name="connsiteX2" fmla="*/ 555625 w 711200"/>
              <a:gd name="connsiteY2" fmla="*/ 1005987 h 1105780"/>
              <a:gd name="connsiteX3" fmla="*/ 711200 w 711200"/>
              <a:gd name="connsiteY3" fmla="*/ 1082187 h 1105780"/>
              <a:gd name="connsiteX0" fmla="*/ 0 w 711200"/>
              <a:gd name="connsiteY0" fmla="*/ 14199 h 1080999"/>
              <a:gd name="connsiteX1" fmla="*/ 215900 w 711200"/>
              <a:gd name="connsiteY1" fmla="*/ 206287 h 1080999"/>
              <a:gd name="connsiteX2" fmla="*/ 522288 w 711200"/>
              <a:gd name="connsiteY2" fmla="*/ 928599 h 1080999"/>
              <a:gd name="connsiteX3" fmla="*/ 711200 w 711200"/>
              <a:gd name="connsiteY3" fmla="*/ 1080999 h 1080999"/>
              <a:gd name="connsiteX0" fmla="*/ 0 w 711200"/>
              <a:gd name="connsiteY0" fmla="*/ 0 h 1066800"/>
              <a:gd name="connsiteX1" fmla="*/ 215900 w 711200"/>
              <a:gd name="connsiteY1" fmla="*/ 192088 h 1066800"/>
              <a:gd name="connsiteX2" fmla="*/ 522288 w 711200"/>
              <a:gd name="connsiteY2" fmla="*/ 914400 h 1066800"/>
              <a:gd name="connsiteX3" fmla="*/ 711200 w 711200"/>
              <a:gd name="connsiteY3" fmla="*/ 1066800 h 1066800"/>
              <a:gd name="connsiteX0" fmla="*/ 0 w 711200"/>
              <a:gd name="connsiteY0" fmla="*/ 0 h 1066800"/>
              <a:gd name="connsiteX1" fmla="*/ 215900 w 711200"/>
              <a:gd name="connsiteY1" fmla="*/ 192088 h 1066800"/>
              <a:gd name="connsiteX2" fmla="*/ 512763 w 711200"/>
              <a:gd name="connsiteY2" fmla="*/ 919162 h 1066800"/>
              <a:gd name="connsiteX3" fmla="*/ 711200 w 711200"/>
              <a:gd name="connsiteY3" fmla="*/ 1066800 h 1066800"/>
              <a:gd name="connsiteX0" fmla="*/ 0 w 711200"/>
              <a:gd name="connsiteY0" fmla="*/ 0 h 1066800"/>
              <a:gd name="connsiteX1" fmla="*/ 215900 w 711200"/>
              <a:gd name="connsiteY1" fmla="*/ 192088 h 1066800"/>
              <a:gd name="connsiteX2" fmla="*/ 515144 w 711200"/>
              <a:gd name="connsiteY2" fmla="*/ 912018 h 1066800"/>
              <a:gd name="connsiteX3" fmla="*/ 711200 w 711200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1066800">
                <a:moveTo>
                  <a:pt x="0" y="0"/>
                </a:moveTo>
                <a:cubicBezTo>
                  <a:pt x="61648" y="8731"/>
                  <a:pt x="130043" y="40085"/>
                  <a:pt x="215900" y="192088"/>
                </a:cubicBezTo>
                <a:cubicBezTo>
                  <a:pt x="301757" y="344091"/>
                  <a:pt x="416719" y="744801"/>
                  <a:pt x="515144" y="912018"/>
                </a:cubicBezTo>
                <a:cubicBezTo>
                  <a:pt x="613569" y="1079235"/>
                  <a:pt x="685271" y="1063625"/>
                  <a:pt x="711200" y="1066800"/>
                </a:cubicBezTo>
              </a:path>
            </a:pathLst>
          </a:custGeom>
          <a:noFill/>
          <a:ln w="9525">
            <a:solidFill>
              <a:srgbClr val="D53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链接">
            <a:extLst>
              <a:ext uri="{FF2B5EF4-FFF2-40B4-BE49-F238E27FC236}">
                <a16:creationId xmlns:a16="http://schemas.microsoft.com/office/drawing/2014/main" id="{99FC25FC-630D-D1A0-DB98-A0C1733E0EB4}"/>
              </a:ext>
            </a:extLst>
          </p:cNvPr>
          <p:cNvSpPr/>
          <p:nvPr/>
        </p:nvSpPr>
        <p:spPr>
          <a:xfrm>
            <a:off x="6515100" y="2905125"/>
            <a:ext cx="788194" cy="240506"/>
          </a:xfrm>
          <a:custGeom>
            <a:avLst/>
            <a:gdLst>
              <a:gd name="connsiteX0" fmla="*/ 0 w 788194"/>
              <a:gd name="connsiteY0" fmla="*/ 240506 h 240506"/>
              <a:gd name="connsiteX1" fmla="*/ 233363 w 788194"/>
              <a:gd name="connsiteY1" fmla="*/ 195263 h 240506"/>
              <a:gd name="connsiteX2" fmla="*/ 547688 w 788194"/>
              <a:gd name="connsiteY2" fmla="*/ 35719 h 240506"/>
              <a:gd name="connsiteX3" fmla="*/ 788194 w 788194"/>
              <a:gd name="connsiteY3" fmla="*/ 0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194" h="240506">
                <a:moveTo>
                  <a:pt x="0" y="240506"/>
                </a:moveTo>
                <a:cubicBezTo>
                  <a:pt x="71041" y="234950"/>
                  <a:pt x="142082" y="229394"/>
                  <a:pt x="233363" y="195263"/>
                </a:cubicBezTo>
                <a:cubicBezTo>
                  <a:pt x="324644" y="161132"/>
                  <a:pt x="455216" y="68263"/>
                  <a:pt x="547688" y="35719"/>
                </a:cubicBezTo>
                <a:cubicBezTo>
                  <a:pt x="640160" y="3175"/>
                  <a:pt x="714177" y="1587"/>
                  <a:pt x="788194" y="0"/>
                </a:cubicBezTo>
              </a:path>
            </a:pathLst>
          </a:custGeom>
          <a:noFill/>
          <a:ln w="9525">
            <a:solidFill>
              <a:srgbClr val="5E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L3ptVa-0">
            <a:extLst>
              <a:ext uri="{FF2B5EF4-FFF2-40B4-BE49-F238E27FC236}">
                <a16:creationId xmlns:a16="http://schemas.microsoft.com/office/drawing/2014/main" id="{10B46DDB-F2A3-D167-BACA-1D3E8830D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2501"/>
              </p:ext>
            </p:extLst>
          </p:nvPr>
        </p:nvGraphicFramePr>
        <p:xfrm>
          <a:off x="1107786" y="5315643"/>
          <a:ext cx="4194518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L3pt.Va=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38" name="L3ptVa-1">
            <a:extLst>
              <a:ext uri="{FF2B5EF4-FFF2-40B4-BE49-F238E27FC236}">
                <a16:creationId xmlns:a16="http://schemas.microsoft.com/office/drawing/2014/main" id="{C3FBFD60-D645-C6FE-852D-CB19527BC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85037"/>
              </p:ext>
            </p:extLst>
          </p:nvPr>
        </p:nvGraphicFramePr>
        <p:xfrm>
          <a:off x="1107786" y="5148003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L3pt.Va=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39" name="L3ptVa-2">
            <a:extLst>
              <a:ext uri="{FF2B5EF4-FFF2-40B4-BE49-F238E27FC236}">
                <a16:creationId xmlns:a16="http://schemas.microsoft.com/office/drawing/2014/main" id="{D24ACC59-BDA4-D5CF-0D4A-762B4073C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54817"/>
              </p:ext>
            </p:extLst>
          </p:nvPr>
        </p:nvGraphicFramePr>
        <p:xfrm>
          <a:off x="1107786" y="5148003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L3pt.Va=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41" name="L3ptVa-3">
            <a:extLst>
              <a:ext uri="{FF2B5EF4-FFF2-40B4-BE49-F238E27FC236}">
                <a16:creationId xmlns:a16="http://schemas.microsoft.com/office/drawing/2014/main" id="{1AA82E1A-3DF7-7458-6D58-0148F402E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87289"/>
              </p:ext>
            </p:extLst>
          </p:nvPr>
        </p:nvGraphicFramePr>
        <p:xfrm>
          <a:off x="1107786" y="5148003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L3pt.Va=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43" name="L3ptVa-4">
            <a:extLst>
              <a:ext uri="{FF2B5EF4-FFF2-40B4-BE49-F238E27FC236}">
                <a16:creationId xmlns:a16="http://schemas.microsoft.com/office/drawing/2014/main" id="{C233BD22-2CA2-5104-9174-4E5162CE1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25386"/>
              </p:ext>
            </p:extLst>
          </p:nvPr>
        </p:nvGraphicFramePr>
        <p:xfrm>
          <a:off x="1107786" y="5148003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L3pt.Va=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22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47461 -0.00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37" y="-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47461 -4.8148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2" grpId="0" animBg="1"/>
      <p:bldP spid="42" grpId="1" animBg="1"/>
      <p:bldP spid="57" grpId="0" animBg="1"/>
      <p:bldP spid="5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页表">
            <a:extLst>
              <a:ext uri="{FF2B5EF4-FFF2-40B4-BE49-F238E27FC236}">
                <a16:creationId xmlns:a16="http://schemas.microsoft.com/office/drawing/2014/main" id="{B63EDC2A-1DBA-FCCB-A860-D2F5AF54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5" name="页表14">
            <a:extLst>
              <a:ext uri="{FF2B5EF4-FFF2-40B4-BE49-F238E27FC236}">
                <a16:creationId xmlns:a16="http://schemas.microsoft.com/office/drawing/2014/main" id="{B08C663B-32B0-0048-65C1-0EA832E4B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1" cy="6857996"/>
          </a:xfrm>
          <a:prstGeom prst="rect">
            <a:avLst/>
          </a:prstGeom>
        </p:spPr>
      </p:pic>
      <p:pic>
        <p:nvPicPr>
          <p:cNvPr id="48" name="页表15">
            <a:extLst>
              <a:ext uri="{FF2B5EF4-FFF2-40B4-BE49-F238E27FC236}">
                <a16:creationId xmlns:a16="http://schemas.microsoft.com/office/drawing/2014/main" id="{DF84455E-99A3-F47D-A01B-54DFB086E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0" cy="6857995"/>
          </a:xfrm>
          <a:prstGeom prst="rect">
            <a:avLst/>
          </a:prstGeom>
        </p:spPr>
      </p:pic>
      <p:pic>
        <p:nvPicPr>
          <p:cNvPr id="51" name="页表16">
            <a:extLst>
              <a:ext uri="{FF2B5EF4-FFF2-40B4-BE49-F238E27FC236}">
                <a16:creationId xmlns:a16="http://schemas.microsoft.com/office/drawing/2014/main" id="{E377DD5B-FAC1-EC29-CF72-38CAEBAD6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0" cy="6857995"/>
          </a:xfrm>
          <a:prstGeom prst="rect">
            <a:avLst/>
          </a:prstGeom>
        </p:spPr>
      </p:pic>
      <p:pic>
        <p:nvPicPr>
          <p:cNvPr id="55" name="页表17">
            <a:extLst>
              <a:ext uri="{FF2B5EF4-FFF2-40B4-BE49-F238E27FC236}">
                <a16:creationId xmlns:a16="http://schemas.microsoft.com/office/drawing/2014/main" id="{4E5C3893-14E3-88B4-2B6B-46A6255A0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0" cy="6857995"/>
          </a:xfrm>
          <a:prstGeom prst="rect">
            <a:avLst/>
          </a:prstGeom>
        </p:spPr>
      </p:pic>
      <p:graphicFrame>
        <p:nvGraphicFramePr>
          <p:cNvPr id="29" name="L1ptVa-2-bak">
            <a:extLst>
              <a:ext uri="{FF2B5EF4-FFF2-40B4-BE49-F238E27FC236}">
                <a16:creationId xmlns:a16="http://schemas.microsoft.com/office/drawing/2014/main" id="{60A06CF5-9BD3-D0CA-7B27-BADC165F9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63289"/>
              </p:ext>
            </p:extLst>
          </p:nvPr>
        </p:nvGraphicFramePr>
        <p:xfrm>
          <a:off x="1107786" y="409326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35" name="L2ptVa-3-bak">
            <a:extLst>
              <a:ext uri="{FF2B5EF4-FFF2-40B4-BE49-F238E27FC236}">
                <a16:creationId xmlns:a16="http://schemas.microsoft.com/office/drawing/2014/main" id="{23EE315E-3A98-48B3-71E1-23C31F6BE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26750"/>
              </p:ext>
            </p:extLst>
          </p:nvPr>
        </p:nvGraphicFramePr>
        <p:xfrm>
          <a:off x="1107786" y="4624764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L2pt.Va=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43" name="L3ptVa-3">
            <a:extLst>
              <a:ext uri="{FF2B5EF4-FFF2-40B4-BE49-F238E27FC236}">
                <a16:creationId xmlns:a16="http://schemas.microsoft.com/office/drawing/2014/main" id="{C233BD22-2CA2-5104-9174-4E5162CE1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32007"/>
              </p:ext>
            </p:extLst>
          </p:nvPr>
        </p:nvGraphicFramePr>
        <p:xfrm>
          <a:off x="1107786" y="5148003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L3pt.Va=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pic>
        <p:nvPicPr>
          <p:cNvPr id="40" name="遮罩">
            <a:extLst>
              <a:ext uri="{FF2B5EF4-FFF2-40B4-BE49-F238E27FC236}">
                <a16:creationId xmlns:a16="http://schemas.microsoft.com/office/drawing/2014/main" id="{4670E364-F09A-28D2-E8C3-C45CDB9B9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" y="-4"/>
            <a:ext cx="12191999" cy="6857999"/>
          </a:xfrm>
          <a:prstGeom prst="rect">
            <a:avLst/>
          </a:prstGeom>
        </p:spPr>
      </p:pic>
      <p:pic>
        <p:nvPicPr>
          <p:cNvPr id="9" name="子映射条目">
            <a:extLst>
              <a:ext uri="{FF2B5EF4-FFF2-40B4-BE49-F238E27FC236}">
                <a16:creationId xmlns:a16="http://schemas.microsoft.com/office/drawing/2014/main" id="{2583C43F-0AFE-2234-35B6-0669CAA906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8" cy="6858005"/>
          </a:xfrm>
          <a:prstGeom prst="rect">
            <a:avLst/>
          </a:prstGeom>
        </p:spPr>
      </p:pic>
      <p:grpSp>
        <p:nvGrpSpPr>
          <p:cNvPr id="10" name="自映射链接-灰">
            <a:extLst>
              <a:ext uri="{FF2B5EF4-FFF2-40B4-BE49-F238E27FC236}">
                <a16:creationId xmlns:a16="http://schemas.microsoft.com/office/drawing/2014/main" id="{86F1465B-BF06-8BED-940A-0DC758C6D22B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1F6E3B3-8BF0-FD8B-13C0-D714189E20E9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BABA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23AB60-E83A-CCD1-E4F3-77C03B417010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AA8283D-AA78-4745-FED9-70F3AB119039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自映射链接-绿">
            <a:extLst>
              <a:ext uri="{FF2B5EF4-FFF2-40B4-BE49-F238E27FC236}">
                <a16:creationId xmlns:a16="http://schemas.microsoft.com/office/drawing/2014/main" id="{F8B21BF6-3BDF-EB2D-B366-A68F9C3B862E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00EDE94-FDD8-16C2-8767-76D32569862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66C2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AAA9D5-137B-CAD0-65EB-F65D0646168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DC6844-FC4E-D41D-2D47-BA4634C36B34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VPN1">
            <a:extLst>
              <a:ext uri="{FF2B5EF4-FFF2-40B4-BE49-F238E27FC236}">
                <a16:creationId xmlns:a16="http://schemas.microsoft.com/office/drawing/2014/main" id="{1A5422DF-B0E4-BC05-9FAB-75A0EF4AE7EC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3188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VPN1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1" name="VPN2">
            <a:extLst>
              <a:ext uri="{FF2B5EF4-FFF2-40B4-BE49-F238E27FC236}">
                <a16:creationId xmlns:a16="http://schemas.microsoft.com/office/drawing/2014/main" id="{39B2A943-F797-53BA-C11A-BEFE02F21DB5}"/>
              </a:ext>
            </a:extLst>
          </p:cNvPr>
          <p:cNvSpPr/>
          <p:nvPr/>
        </p:nvSpPr>
        <p:spPr>
          <a:xfrm>
            <a:off x="2921755" y="1111250"/>
            <a:ext cx="540000" cy="261938"/>
          </a:xfrm>
          <a:prstGeom prst="rightArrow">
            <a:avLst/>
          </a:prstGeom>
          <a:solidFill>
            <a:srgbClr val="66C2A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VPN2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2" name="VPN3">
            <a:extLst>
              <a:ext uri="{FF2B5EF4-FFF2-40B4-BE49-F238E27FC236}">
                <a16:creationId xmlns:a16="http://schemas.microsoft.com/office/drawing/2014/main" id="{865E425A-0147-FDA4-78F3-A6EB06A761B3}"/>
              </a:ext>
            </a:extLst>
          </p:cNvPr>
          <p:cNvSpPr/>
          <p:nvPr/>
        </p:nvSpPr>
        <p:spPr>
          <a:xfrm>
            <a:off x="4843079" y="3007429"/>
            <a:ext cx="540000" cy="261938"/>
          </a:xfrm>
          <a:prstGeom prst="rightArrow">
            <a:avLst/>
          </a:prstGeom>
          <a:solidFill>
            <a:srgbClr val="FDAE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VPN3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3" name="VPN4">
            <a:extLst>
              <a:ext uri="{FF2B5EF4-FFF2-40B4-BE49-F238E27FC236}">
                <a16:creationId xmlns:a16="http://schemas.microsoft.com/office/drawing/2014/main" id="{80FE3AEC-3377-3BB1-1FCB-267D6F53A0D0}"/>
              </a:ext>
            </a:extLst>
          </p:cNvPr>
          <p:cNvSpPr/>
          <p:nvPr/>
        </p:nvSpPr>
        <p:spPr>
          <a:xfrm>
            <a:off x="6845068" y="3192462"/>
            <a:ext cx="540000" cy="26193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VPN4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4" name="PPN+VPO">
            <a:extLst>
              <a:ext uri="{FF2B5EF4-FFF2-40B4-BE49-F238E27FC236}">
                <a16:creationId xmlns:a16="http://schemas.microsoft.com/office/drawing/2014/main" id="{5012DF4E-AD20-C275-93C9-01E729CAFA67}"/>
              </a:ext>
            </a:extLst>
          </p:cNvPr>
          <p:cNvSpPr/>
          <p:nvPr/>
        </p:nvSpPr>
        <p:spPr>
          <a:xfrm flipH="1">
            <a:off x="10434638" y="2188369"/>
            <a:ext cx="788595" cy="261938"/>
          </a:xfrm>
          <a:prstGeom prst="rightArrow">
            <a:avLst/>
          </a:prstGeom>
          <a:solidFill>
            <a:srgbClr val="5E4F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PPN+VPO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42" name="L3链接">
            <a:extLst>
              <a:ext uri="{FF2B5EF4-FFF2-40B4-BE49-F238E27FC236}">
                <a16:creationId xmlns:a16="http://schemas.microsoft.com/office/drawing/2014/main" id="{7802FDCB-E681-C930-27EF-ADFCAF8F62E0}"/>
              </a:ext>
            </a:extLst>
          </p:cNvPr>
          <p:cNvSpPr/>
          <p:nvPr/>
        </p:nvSpPr>
        <p:spPr>
          <a:xfrm>
            <a:off x="4584700" y="1244600"/>
            <a:ext cx="711200" cy="1066800"/>
          </a:xfrm>
          <a:custGeom>
            <a:avLst/>
            <a:gdLst>
              <a:gd name="connsiteX0" fmla="*/ 0 w 711200"/>
              <a:gd name="connsiteY0" fmla="*/ 49283 h 1139676"/>
              <a:gd name="connsiteX1" fmla="*/ 120650 w 711200"/>
              <a:gd name="connsiteY1" fmla="*/ 112783 h 1139676"/>
              <a:gd name="connsiteX2" fmla="*/ 555625 w 711200"/>
              <a:gd name="connsiteY2" fmla="*/ 1039883 h 1139676"/>
              <a:gd name="connsiteX3" fmla="*/ 711200 w 711200"/>
              <a:gd name="connsiteY3" fmla="*/ 1116083 h 1139676"/>
              <a:gd name="connsiteX0" fmla="*/ 0 w 711200"/>
              <a:gd name="connsiteY0" fmla="*/ 15387 h 1105780"/>
              <a:gd name="connsiteX1" fmla="*/ 215900 w 711200"/>
              <a:gd name="connsiteY1" fmla="*/ 207475 h 1105780"/>
              <a:gd name="connsiteX2" fmla="*/ 555625 w 711200"/>
              <a:gd name="connsiteY2" fmla="*/ 1005987 h 1105780"/>
              <a:gd name="connsiteX3" fmla="*/ 711200 w 711200"/>
              <a:gd name="connsiteY3" fmla="*/ 1082187 h 1105780"/>
              <a:gd name="connsiteX0" fmla="*/ 0 w 711200"/>
              <a:gd name="connsiteY0" fmla="*/ 14199 h 1080999"/>
              <a:gd name="connsiteX1" fmla="*/ 215900 w 711200"/>
              <a:gd name="connsiteY1" fmla="*/ 206287 h 1080999"/>
              <a:gd name="connsiteX2" fmla="*/ 522288 w 711200"/>
              <a:gd name="connsiteY2" fmla="*/ 928599 h 1080999"/>
              <a:gd name="connsiteX3" fmla="*/ 711200 w 711200"/>
              <a:gd name="connsiteY3" fmla="*/ 1080999 h 1080999"/>
              <a:gd name="connsiteX0" fmla="*/ 0 w 711200"/>
              <a:gd name="connsiteY0" fmla="*/ 0 h 1066800"/>
              <a:gd name="connsiteX1" fmla="*/ 215900 w 711200"/>
              <a:gd name="connsiteY1" fmla="*/ 192088 h 1066800"/>
              <a:gd name="connsiteX2" fmla="*/ 522288 w 711200"/>
              <a:gd name="connsiteY2" fmla="*/ 914400 h 1066800"/>
              <a:gd name="connsiteX3" fmla="*/ 711200 w 711200"/>
              <a:gd name="connsiteY3" fmla="*/ 1066800 h 1066800"/>
              <a:gd name="connsiteX0" fmla="*/ 0 w 711200"/>
              <a:gd name="connsiteY0" fmla="*/ 0 h 1066800"/>
              <a:gd name="connsiteX1" fmla="*/ 215900 w 711200"/>
              <a:gd name="connsiteY1" fmla="*/ 192088 h 1066800"/>
              <a:gd name="connsiteX2" fmla="*/ 512763 w 711200"/>
              <a:gd name="connsiteY2" fmla="*/ 919162 h 1066800"/>
              <a:gd name="connsiteX3" fmla="*/ 711200 w 711200"/>
              <a:gd name="connsiteY3" fmla="*/ 1066800 h 1066800"/>
              <a:gd name="connsiteX0" fmla="*/ 0 w 711200"/>
              <a:gd name="connsiteY0" fmla="*/ 0 h 1066800"/>
              <a:gd name="connsiteX1" fmla="*/ 215900 w 711200"/>
              <a:gd name="connsiteY1" fmla="*/ 192088 h 1066800"/>
              <a:gd name="connsiteX2" fmla="*/ 515144 w 711200"/>
              <a:gd name="connsiteY2" fmla="*/ 912018 h 1066800"/>
              <a:gd name="connsiteX3" fmla="*/ 711200 w 711200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1066800">
                <a:moveTo>
                  <a:pt x="0" y="0"/>
                </a:moveTo>
                <a:cubicBezTo>
                  <a:pt x="61648" y="8731"/>
                  <a:pt x="130043" y="40085"/>
                  <a:pt x="215900" y="192088"/>
                </a:cubicBezTo>
                <a:cubicBezTo>
                  <a:pt x="301757" y="344091"/>
                  <a:pt x="416719" y="744801"/>
                  <a:pt x="515144" y="912018"/>
                </a:cubicBezTo>
                <a:cubicBezTo>
                  <a:pt x="613569" y="1079235"/>
                  <a:pt x="685271" y="1063625"/>
                  <a:pt x="711200" y="1066800"/>
                </a:cubicBezTo>
              </a:path>
            </a:pathLst>
          </a:custGeom>
          <a:noFill/>
          <a:ln w="9525">
            <a:solidFill>
              <a:srgbClr val="FD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L4链接">
            <a:extLst>
              <a:ext uri="{FF2B5EF4-FFF2-40B4-BE49-F238E27FC236}">
                <a16:creationId xmlns:a16="http://schemas.microsoft.com/office/drawing/2014/main" id="{99FC25FC-630D-D1A0-DB98-A0C1733E0EB4}"/>
              </a:ext>
            </a:extLst>
          </p:cNvPr>
          <p:cNvSpPr/>
          <p:nvPr/>
        </p:nvSpPr>
        <p:spPr>
          <a:xfrm>
            <a:off x="6515100" y="2905125"/>
            <a:ext cx="788194" cy="240506"/>
          </a:xfrm>
          <a:custGeom>
            <a:avLst/>
            <a:gdLst>
              <a:gd name="connsiteX0" fmla="*/ 0 w 788194"/>
              <a:gd name="connsiteY0" fmla="*/ 240506 h 240506"/>
              <a:gd name="connsiteX1" fmla="*/ 233363 w 788194"/>
              <a:gd name="connsiteY1" fmla="*/ 195263 h 240506"/>
              <a:gd name="connsiteX2" fmla="*/ 547688 w 788194"/>
              <a:gd name="connsiteY2" fmla="*/ 35719 h 240506"/>
              <a:gd name="connsiteX3" fmla="*/ 788194 w 788194"/>
              <a:gd name="connsiteY3" fmla="*/ 0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194" h="240506">
                <a:moveTo>
                  <a:pt x="0" y="240506"/>
                </a:moveTo>
                <a:cubicBezTo>
                  <a:pt x="71041" y="234950"/>
                  <a:pt x="142082" y="229394"/>
                  <a:pt x="233363" y="195263"/>
                </a:cubicBezTo>
                <a:cubicBezTo>
                  <a:pt x="324644" y="161132"/>
                  <a:pt x="455216" y="68263"/>
                  <a:pt x="547688" y="35719"/>
                </a:cubicBezTo>
                <a:cubicBezTo>
                  <a:pt x="640160" y="3175"/>
                  <a:pt x="714177" y="1587"/>
                  <a:pt x="788194" y="0"/>
                </a:cubicBezTo>
              </a:path>
            </a:pathLst>
          </a:custGeom>
          <a:noFill/>
          <a:ln w="9525">
            <a:solidFill>
              <a:srgbClr val="D53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L4ptVa-0">
            <a:extLst>
              <a:ext uri="{FF2B5EF4-FFF2-40B4-BE49-F238E27FC236}">
                <a16:creationId xmlns:a16="http://schemas.microsoft.com/office/drawing/2014/main" id="{013357CF-588E-5630-A425-62D02AAF1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64507"/>
              </p:ext>
            </p:extLst>
          </p:nvPr>
        </p:nvGraphicFramePr>
        <p:xfrm>
          <a:off x="1101382" y="5838882"/>
          <a:ext cx="4194518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L4pt.Va=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3" name="L4ptVa-1">
            <a:extLst>
              <a:ext uri="{FF2B5EF4-FFF2-40B4-BE49-F238E27FC236}">
                <a16:creationId xmlns:a16="http://schemas.microsoft.com/office/drawing/2014/main" id="{1F36E7EC-C7DB-1862-1630-8C0E2724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46134"/>
              </p:ext>
            </p:extLst>
          </p:nvPr>
        </p:nvGraphicFramePr>
        <p:xfrm>
          <a:off x="1101382" y="5671242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L4pt.Va=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5" name="L4ptVa-2">
            <a:extLst>
              <a:ext uri="{FF2B5EF4-FFF2-40B4-BE49-F238E27FC236}">
                <a16:creationId xmlns:a16="http://schemas.microsoft.com/office/drawing/2014/main" id="{6D82C147-7F74-C662-B8EF-B703826D9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91019"/>
              </p:ext>
            </p:extLst>
          </p:nvPr>
        </p:nvGraphicFramePr>
        <p:xfrm>
          <a:off x="1101382" y="5671242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L4pt.Va=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6" name="L4ptVa-3">
            <a:extLst>
              <a:ext uri="{FF2B5EF4-FFF2-40B4-BE49-F238E27FC236}">
                <a16:creationId xmlns:a16="http://schemas.microsoft.com/office/drawing/2014/main" id="{72CB34A6-3F6D-6641-213C-EBEEBC430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12780"/>
              </p:ext>
            </p:extLst>
          </p:nvPr>
        </p:nvGraphicFramePr>
        <p:xfrm>
          <a:off x="1101382" y="5671242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L4pt.Va=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8" name="L4ptVa-4">
            <a:extLst>
              <a:ext uri="{FF2B5EF4-FFF2-40B4-BE49-F238E27FC236}">
                <a16:creationId xmlns:a16="http://schemas.microsoft.com/office/drawing/2014/main" id="{02DF076F-F551-18B3-6B7A-641A70473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548703"/>
              </p:ext>
            </p:extLst>
          </p:nvPr>
        </p:nvGraphicFramePr>
        <p:xfrm>
          <a:off x="1101382" y="5671242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L4pt.Va=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26" name="L4ptVa-5">
            <a:extLst>
              <a:ext uri="{FF2B5EF4-FFF2-40B4-BE49-F238E27FC236}">
                <a16:creationId xmlns:a16="http://schemas.microsoft.com/office/drawing/2014/main" id="{C8FD720A-2FAB-47DD-0D28-4F4989673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0274"/>
              </p:ext>
            </p:extLst>
          </p:nvPr>
        </p:nvGraphicFramePr>
        <p:xfrm>
          <a:off x="1101382" y="5671934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L4pt.Va=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sp>
        <p:nvSpPr>
          <p:cNvPr id="58" name="链接">
            <a:extLst>
              <a:ext uri="{FF2B5EF4-FFF2-40B4-BE49-F238E27FC236}">
                <a16:creationId xmlns:a16="http://schemas.microsoft.com/office/drawing/2014/main" id="{464E76F5-B8EC-A2A6-D80E-E395270638A8}"/>
              </a:ext>
            </a:extLst>
          </p:cNvPr>
          <p:cNvSpPr/>
          <p:nvPr/>
        </p:nvSpPr>
        <p:spPr>
          <a:xfrm>
            <a:off x="8522494" y="2319338"/>
            <a:ext cx="697706" cy="1002506"/>
          </a:xfrm>
          <a:custGeom>
            <a:avLst/>
            <a:gdLst>
              <a:gd name="connsiteX0" fmla="*/ 0 w 697706"/>
              <a:gd name="connsiteY0" fmla="*/ 1002506 h 1036441"/>
              <a:gd name="connsiteX1" fmla="*/ 123825 w 697706"/>
              <a:gd name="connsiteY1" fmla="*/ 942975 h 1036441"/>
              <a:gd name="connsiteX2" fmla="*/ 469106 w 697706"/>
              <a:gd name="connsiteY2" fmla="*/ 207168 h 1036441"/>
              <a:gd name="connsiteX3" fmla="*/ 697706 w 697706"/>
              <a:gd name="connsiteY3" fmla="*/ 0 h 1036441"/>
              <a:gd name="connsiteX0" fmla="*/ 0 w 697706"/>
              <a:gd name="connsiteY0" fmla="*/ 1002506 h 1011170"/>
              <a:gd name="connsiteX1" fmla="*/ 207168 w 697706"/>
              <a:gd name="connsiteY1" fmla="*/ 823913 h 1011170"/>
              <a:gd name="connsiteX2" fmla="*/ 469106 w 697706"/>
              <a:gd name="connsiteY2" fmla="*/ 207168 h 1011170"/>
              <a:gd name="connsiteX3" fmla="*/ 697706 w 697706"/>
              <a:gd name="connsiteY3" fmla="*/ 0 h 1011170"/>
              <a:gd name="connsiteX0" fmla="*/ 0 w 697706"/>
              <a:gd name="connsiteY0" fmla="*/ 1002506 h 1002506"/>
              <a:gd name="connsiteX1" fmla="*/ 207168 w 697706"/>
              <a:gd name="connsiteY1" fmla="*/ 823913 h 1002506"/>
              <a:gd name="connsiteX2" fmla="*/ 469106 w 697706"/>
              <a:gd name="connsiteY2" fmla="*/ 207168 h 1002506"/>
              <a:gd name="connsiteX3" fmla="*/ 697706 w 697706"/>
              <a:gd name="connsiteY3" fmla="*/ 0 h 1002506"/>
              <a:gd name="connsiteX0" fmla="*/ 0 w 697706"/>
              <a:gd name="connsiteY0" fmla="*/ 1002506 h 1002506"/>
              <a:gd name="connsiteX1" fmla="*/ 235743 w 697706"/>
              <a:gd name="connsiteY1" fmla="*/ 769144 h 1002506"/>
              <a:gd name="connsiteX2" fmla="*/ 469106 w 697706"/>
              <a:gd name="connsiteY2" fmla="*/ 207168 h 1002506"/>
              <a:gd name="connsiteX3" fmla="*/ 697706 w 697706"/>
              <a:gd name="connsiteY3" fmla="*/ 0 h 1002506"/>
              <a:gd name="connsiteX0" fmla="*/ 0 w 697706"/>
              <a:gd name="connsiteY0" fmla="*/ 1002506 h 1002506"/>
              <a:gd name="connsiteX1" fmla="*/ 185737 w 697706"/>
              <a:gd name="connsiteY1" fmla="*/ 852488 h 1002506"/>
              <a:gd name="connsiteX2" fmla="*/ 469106 w 697706"/>
              <a:gd name="connsiteY2" fmla="*/ 207168 h 1002506"/>
              <a:gd name="connsiteX3" fmla="*/ 697706 w 697706"/>
              <a:gd name="connsiteY3" fmla="*/ 0 h 1002506"/>
              <a:gd name="connsiteX0" fmla="*/ 0 w 697706"/>
              <a:gd name="connsiteY0" fmla="*/ 1002506 h 1002506"/>
              <a:gd name="connsiteX1" fmla="*/ 207168 w 697706"/>
              <a:gd name="connsiteY1" fmla="*/ 821532 h 1002506"/>
              <a:gd name="connsiteX2" fmla="*/ 469106 w 697706"/>
              <a:gd name="connsiteY2" fmla="*/ 207168 h 1002506"/>
              <a:gd name="connsiteX3" fmla="*/ 697706 w 697706"/>
              <a:gd name="connsiteY3" fmla="*/ 0 h 1002506"/>
              <a:gd name="connsiteX0" fmla="*/ 0 w 697706"/>
              <a:gd name="connsiteY0" fmla="*/ 1002506 h 1002506"/>
              <a:gd name="connsiteX1" fmla="*/ 214312 w 697706"/>
              <a:gd name="connsiteY1" fmla="*/ 812007 h 1002506"/>
              <a:gd name="connsiteX2" fmla="*/ 469106 w 697706"/>
              <a:gd name="connsiteY2" fmla="*/ 207168 h 1002506"/>
              <a:gd name="connsiteX3" fmla="*/ 697706 w 697706"/>
              <a:gd name="connsiteY3" fmla="*/ 0 h 1002506"/>
              <a:gd name="connsiteX0" fmla="*/ 0 w 697706"/>
              <a:gd name="connsiteY0" fmla="*/ 1002506 h 1002506"/>
              <a:gd name="connsiteX1" fmla="*/ 214312 w 697706"/>
              <a:gd name="connsiteY1" fmla="*/ 812007 h 1002506"/>
              <a:gd name="connsiteX2" fmla="*/ 469106 w 697706"/>
              <a:gd name="connsiteY2" fmla="*/ 207168 h 1002506"/>
              <a:gd name="connsiteX3" fmla="*/ 697706 w 697706"/>
              <a:gd name="connsiteY3" fmla="*/ 0 h 100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706" h="1002506">
                <a:moveTo>
                  <a:pt x="0" y="1002506"/>
                </a:moveTo>
                <a:cubicBezTo>
                  <a:pt x="39489" y="993774"/>
                  <a:pt x="136128" y="944563"/>
                  <a:pt x="214312" y="812007"/>
                </a:cubicBezTo>
                <a:cubicBezTo>
                  <a:pt x="292496" y="679451"/>
                  <a:pt x="387747" y="364331"/>
                  <a:pt x="469106" y="207168"/>
                </a:cubicBezTo>
                <a:cubicBezTo>
                  <a:pt x="564753" y="50005"/>
                  <a:pt x="658812" y="6747"/>
                  <a:pt x="697706" y="0"/>
                </a:cubicBezTo>
              </a:path>
            </a:pathLst>
          </a:custGeom>
          <a:noFill/>
          <a:ln w="9525">
            <a:solidFill>
              <a:srgbClr val="5E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1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2" grpId="0" animBg="1"/>
      <p:bldP spid="42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L1ptVa-0">
            <a:extLst>
              <a:ext uri="{FF2B5EF4-FFF2-40B4-BE49-F238E27FC236}">
                <a16:creationId xmlns:a16="http://schemas.microsoft.com/office/drawing/2014/main" id="{60A06CF5-9BD3-D0CA-7B27-BADC165F9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54505"/>
              </p:ext>
            </p:extLst>
          </p:nvPr>
        </p:nvGraphicFramePr>
        <p:xfrm>
          <a:off x="1107786" y="409326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35" name="L2ptVa-0">
            <a:extLst>
              <a:ext uri="{FF2B5EF4-FFF2-40B4-BE49-F238E27FC236}">
                <a16:creationId xmlns:a16="http://schemas.microsoft.com/office/drawing/2014/main" id="{23EE315E-3A98-48B3-71E1-23C31F6BE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96657"/>
              </p:ext>
            </p:extLst>
          </p:nvPr>
        </p:nvGraphicFramePr>
        <p:xfrm>
          <a:off x="1107786" y="4624764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L2pt.Va=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43" name="L3ptVa-0">
            <a:extLst>
              <a:ext uri="{FF2B5EF4-FFF2-40B4-BE49-F238E27FC236}">
                <a16:creationId xmlns:a16="http://schemas.microsoft.com/office/drawing/2014/main" id="{C233BD22-2CA2-5104-9174-4E5162CE1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0830"/>
              </p:ext>
            </p:extLst>
          </p:nvPr>
        </p:nvGraphicFramePr>
        <p:xfrm>
          <a:off x="1107786" y="5148003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L3pt.Va=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26" name="L4ptVa-0">
            <a:extLst>
              <a:ext uri="{FF2B5EF4-FFF2-40B4-BE49-F238E27FC236}">
                <a16:creationId xmlns:a16="http://schemas.microsoft.com/office/drawing/2014/main" id="{C8FD720A-2FAB-47DD-0D28-4F4989673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75849"/>
              </p:ext>
            </p:extLst>
          </p:nvPr>
        </p:nvGraphicFramePr>
        <p:xfrm>
          <a:off x="1101382" y="5671934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L4pt.Va=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7" name="L4ptVa-1">
            <a:extLst>
              <a:ext uri="{FF2B5EF4-FFF2-40B4-BE49-F238E27FC236}">
                <a16:creationId xmlns:a16="http://schemas.microsoft.com/office/drawing/2014/main" id="{489F3836-173A-08B5-23D8-A61B63202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38162"/>
              </p:ext>
            </p:extLst>
          </p:nvPr>
        </p:nvGraphicFramePr>
        <p:xfrm>
          <a:off x="1101382" y="515356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L4pt.Va=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18" name="L4ptVa-2">
            <a:extLst>
              <a:ext uri="{FF2B5EF4-FFF2-40B4-BE49-F238E27FC236}">
                <a16:creationId xmlns:a16="http://schemas.microsoft.com/office/drawing/2014/main" id="{5D38BAB3-F934-3BBF-D2E7-DE536B9FB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97711"/>
              </p:ext>
            </p:extLst>
          </p:nvPr>
        </p:nvGraphicFramePr>
        <p:xfrm>
          <a:off x="1101382" y="515356"/>
          <a:ext cx="4194518" cy="5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55209244"/>
                    </a:ext>
                  </a:extLst>
                </a:gridCol>
                <a:gridCol w="340119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340119">
                  <a:extLst>
                    <a:ext uri="{9D8B030D-6E8A-4147-A177-3AD203B41FA5}">
                      <a16:colId xmlns:a16="http://schemas.microsoft.com/office/drawing/2014/main" val="3291758606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140780008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1285843167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782096165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251120670"/>
                    </a:ext>
                  </a:extLst>
                </a:gridCol>
                <a:gridCol w="30676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  <a:gridCol w="306760">
                  <a:extLst>
                    <a:ext uri="{9D8B030D-6E8A-4147-A177-3AD203B41FA5}">
                      <a16:colId xmlns:a16="http://schemas.microsoft.com/office/drawing/2014/main" val="352021762"/>
                    </a:ext>
                  </a:extLst>
                </a:gridCol>
              </a:tblGrid>
              <a:tr h="108000">
                <a:tc gridSpan="2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L4pt.Va=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1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63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48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47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39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38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30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29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20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32826"/>
                  </a:ext>
                </a:extLst>
              </a:tr>
            </a:tbl>
          </a:graphicData>
        </a:graphic>
      </p:graphicFrame>
      <p:grpSp>
        <p:nvGrpSpPr>
          <p:cNvPr id="28" name="组合 27" hidden="1">
            <a:extLst>
              <a:ext uri="{FF2B5EF4-FFF2-40B4-BE49-F238E27FC236}">
                <a16:creationId xmlns:a16="http://schemas.microsoft.com/office/drawing/2014/main" id="{47F03B82-2690-CDBB-FFD2-34EDA13371E8}"/>
              </a:ext>
            </a:extLst>
          </p:cNvPr>
          <p:cNvGrpSpPr/>
          <p:nvPr/>
        </p:nvGrpSpPr>
        <p:grpSpPr>
          <a:xfrm>
            <a:off x="8714376" y="0"/>
            <a:ext cx="830657" cy="6860341"/>
            <a:chOff x="9129771" y="-2341"/>
            <a:chExt cx="830657" cy="686034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22BC8C-7F72-EB1B-355D-FEFD0E24C002}"/>
                </a:ext>
              </a:extLst>
            </p:cNvPr>
            <p:cNvSpPr/>
            <p:nvPr/>
          </p:nvSpPr>
          <p:spPr>
            <a:xfrm>
              <a:off x="9129771" y="0"/>
              <a:ext cx="83065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0A3FDE-B23E-220B-5E88-62DDC81E8394}"/>
                </a:ext>
              </a:extLst>
            </p:cNvPr>
            <p:cNvSpPr/>
            <p:nvPr/>
          </p:nvSpPr>
          <p:spPr>
            <a:xfrm>
              <a:off x="9129771" y="0"/>
              <a:ext cx="36000" cy="6858000"/>
            </a:xfrm>
            <a:prstGeom prst="rect">
              <a:avLst/>
            </a:prstGeom>
            <a:solidFill>
              <a:srgbClr val="AAAAA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A7DB53-5158-C12A-3659-8231291F7D7F}"/>
                </a:ext>
              </a:extLst>
            </p:cNvPr>
            <p:cNvSpPr/>
            <p:nvPr/>
          </p:nvSpPr>
          <p:spPr>
            <a:xfrm>
              <a:off x="9924428" y="-2341"/>
              <a:ext cx="36000" cy="6858000"/>
            </a:xfrm>
            <a:prstGeom prst="rect">
              <a:avLst/>
            </a:prstGeom>
            <a:solidFill>
              <a:srgbClr val="AAAAA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9B6E54A-BF58-448B-F5EE-998610D81F8B}"/>
              </a:ext>
            </a:extLst>
          </p:cNvPr>
          <p:cNvGrpSpPr/>
          <p:nvPr/>
        </p:nvGrpSpPr>
        <p:grpSpPr>
          <a:xfrm>
            <a:off x="8715072" y="0"/>
            <a:ext cx="830657" cy="6860341"/>
            <a:chOff x="9129771" y="-2341"/>
            <a:chExt cx="830657" cy="686034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90B9755-EFFE-7585-30B1-6DCC92B6E9A8}"/>
                </a:ext>
              </a:extLst>
            </p:cNvPr>
            <p:cNvSpPr/>
            <p:nvPr/>
          </p:nvSpPr>
          <p:spPr>
            <a:xfrm>
              <a:off x="9129771" y="0"/>
              <a:ext cx="83065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8F530AF-8FC2-3968-1304-6597D11421D2}"/>
                </a:ext>
              </a:extLst>
            </p:cNvPr>
            <p:cNvSpPr/>
            <p:nvPr/>
          </p:nvSpPr>
          <p:spPr>
            <a:xfrm>
              <a:off x="9129771" y="0"/>
              <a:ext cx="36000" cy="6858000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98D911B-F96D-3A0E-8EF9-E831996CC015}"/>
                </a:ext>
              </a:extLst>
            </p:cNvPr>
            <p:cNvSpPr/>
            <p:nvPr/>
          </p:nvSpPr>
          <p:spPr>
            <a:xfrm>
              <a:off x="9924428" y="-2341"/>
              <a:ext cx="36000" cy="6858000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B1AE6952-5F48-C553-82BC-9764C740EB01}"/>
              </a:ext>
            </a:extLst>
          </p:cNvPr>
          <p:cNvSpPr/>
          <p:nvPr/>
        </p:nvSpPr>
        <p:spPr>
          <a:xfrm>
            <a:off x="8752757" y="332656"/>
            <a:ext cx="758657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FA91A6-C266-AA49-1D5F-0B1C0F513DC2}"/>
              </a:ext>
            </a:extLst>
          </p:cNvPr>
          <p:cNvSpPr/>
          <p:nvPr/>
        </p:nvSpPr>
        <p:spPr>
          <a:xfrm>
            <a:off x="8752756" y="4725144"/>
            <a:ext cx="758657" cy="487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3E179ED-836B-E42F-1725-F93418A0A5C7}"/>
              </a:ext>
            </a:extLst>
          </p:cNvPr>
          <p:cNvSpPr/>
          <p:nvPr/>
        </p:nvSpPr>
        <p:spPr>
          <a:xfrm>
            <a:off x="8752755" y="3645024"/>
            <a:ext cx="758657" cy="371034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70566C-4899-6D51-0EAF-EC075AA2D3EB}"/>
              </a:ext>
            </a:extLst>
          </p:cNvPr>
          <p:cNvSpPr/>
          <p:nvPr/>
        </p:nvSpPr>
        <p:spPr>
          <a:xfrm>
            <a:off x="8752755" y="5663772"/>
            <a:ext cx="758657" cy="487483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1122C9D-1BD1-2F0C-D157-C6FF815AE6E0}"/>
              </a:ext>
            </a:extLst>
          </p:cNvPr>
          <p:cNvSpPr/>
          <p:nvPr/>
        </p:nvSpPr>
        <p:spPr>
          <a:xfrm>
            <a:off x="8752755" y="2708919"/>
            <a:ext cx="758657" cy="531775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B90F0CE-ABC0-A85E-851D-89E3D502F7DA}"/>
              </a:ext>
            </a:extLst>
          </p:cNvPr>
          <p:cNvSpPr/>
          <p:nvPr/>
        </p:nvSpPr>
        <p:spPr>
          <a:xfrm>
            <a:off x="8752755" y="1307997"/>
            <a:ext cx="758657" cy="337375"/>
          </a:xfrm>
          <a:prstGeom prst="rect">
            <a:avLst/>
          </a:prstGeom>
          <a:solidFill>
            <a:srgbClr val="31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38778E-17 L 1.66667E-6 0.7928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63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0.34328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5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-0.32731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6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0.16598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1.66667E-6 -0.4555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7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1.66667E-6 -0.4277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79282 L 1.66667E-6 0.25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15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45556 L 1.66667E-6 -0.29815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6598 L 1.66667E-6 -0.06898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5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42778 L 1.66667E-6 -0.31852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34328 L 1.66667E-6 0.38148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32731 L 1.66667E-6 -0.1662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2.08333E-7 -0.75231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6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1" grpId="0" animBg="1"/>
      <p:bldP spid="41" grpId="1" animBg="1"/>
      <p:bldP spid="41" grpId="2" animBg="1"/>
      <p:bldP spid="41" grpId="3" animBg="1"/>
      <p:bldP spid="44" grpId="0" animBg="1"/>
      <p:bldP spid="44" grpId="1" animBg="1"/>
      <p:bldP spid="44" grpId="2" animBg="1"/>
      <p:bldP spid="44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L4ptVa-2">
            <a:extLst>
              <a:ext uri="{FF2B5EF4-FFF2-40B4-BE49-F238E27FC236}">
                <a16:creationId xmlns:a16="http://schemas.microsoft.com/office/drawing/2014/main" id="{5D38BAB3-F934-3BBF-D2E7-DE536B9FB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23445"/>
              </p:ext>
            </p:extLst>
          </p:nvPr>
        </p:nvGraphicFramePr>
        <p:xfrm>
          <a:off x="1101382" y="515356"/>
          <a:ext cx="4194518" cy="5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55209244"/>
                    </a:ext>
                  </a:extLst>
                </a:gridCol>
                <a:gridCol w="340119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340119">
                  <a:extLst>
                    <a:ext uri="{9D8B030D-6E8A-4147-A177-3AD203B41FA5}">
                      <a16:colId xmlns:a16="http://schemas.microsoft.com/office/drawing/2014/main" val="3291758606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140780008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1285843167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782096165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277095">
                  <a:extLst>
                    <a:ext uri="{9D8B030D-6E8A-4147-A177-3AD203B41FA5}">
                      <a16:colId xmlns:a16="http://schemas.microsoft.com/office/drawing/2014/main" val="2251120670"/>
                    </a:ext>
                  </a:extLst>
                </a:gridCol>
                <a:gridCol w="30676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  <a:gridCol w="306760">
                  <a:extLst>
                    <a:ext uri="{9D8B030D-6E8A-4147-A177-3AD203B41FA5}">
                      <a16:colId xmlns:a16="http://schemas.microsoft.com/office/drawing/2014/main" val="352021762"/>
                    </a:ext>
                  </a:extLst>
                </a:gridCol>
              </a:tblGrid>
              <a:tr h="108000">
                <a:tc gridSpan="2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L4pt.Va=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1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63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48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47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39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38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30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29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20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328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L4ptVa-3">
                <a:extLst>
                  <a:ext uri="{FF2B5EF4-FFF2-40B4-BE49-F238E27FC236}">
                    <a16:creationId xmlns:a16="http://schemas.microsoft.com/office/drawing/2014/main" id="{56C7E786-3FCB-9AA1-E7CB-C05A808EA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185899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493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L4ptVa-3">
                <a:extLst>
                  <a:ext uri="{FF2B5EF4-FFF2-40B4-BE49-F238E27FC236}">
                    <a16:creationId xmlns:a16="http://schemas.microsoft.com/office/drawing/2014/main" id="{56C7E786-3FCB-9AA1-E7CB-C05A808EA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185899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493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L4ptVa-4">
                <a:extLst>
                  <a:ext uri="{FF2B5EF4-FFF2-40B4-BE49-F238E27FC236}">
                    <a16:creationId xmlns:a16="http://schemas.microsoft.com/office/drawing/2014/main" id="{9D5A0423-C1D0-59BA-D054-78A9FEB4E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37390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L4ptVa-4">
                <a:extLst>
                  <a:ext uri="{FF2B5EF4-FFF2-40B4-BE49-F238E27FC236}">
                    <a16:creationId xmlns:a16="http://schemas.microsoft.com/office/drawing/2014/main" id="{9D5A0423-C1D0-59BA-D054-78A9FEB4E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37390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L4ptVa-5">
                <a:extLst>
                  <a:ext uri="{FF2B5EF4-FFF2-40B4-BE49-F238E27FC236}">
                    <a16:creationId xmlns:a16="http://schemas.microsoft.com/office/drawing/2014/main" id="{09A58266-5FD0-4BE0-C7B2-B1782C06DD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9532365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L4ptVa-5">
                <a:extLst>
                  <a:ext uri="{FF2B5EF4-FFF2-40B4-BE49-F238E27FC236}">
                    <a16:creationId xmlns:a16="http://schemas.microsoft.com/office/drawing/2014/main" id="{09A58266-5FD0-4BE0-C7B2-B1782C06DD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9532365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46154" t="-80556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6154" t="-80556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L4ptVa-6">
                <a:extLst>
                  <a:ext uri="{FF2B5EF4-FFF2-40B4-BE49-F238E27FC236}">
                    <a16:creationId xmlns:a16="http://schemas.microsoft.com/office/drawing/2014/main" id="{0CD6E546-3132-DEC7-02A6-C9F081214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9332295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L4ptVa-6">
                <a:extLst>
                  <a:ext uri="{FF2B5EF4-FFF2-40B4-BE49-F238E27FC236}">
                    <a16:creationId xmlns:a16="http://schemas.microsoft.com/office/drawing/2014/main" id="{0CD6E546-3132-DEC7-02A6-C9F081214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9332295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46154" t="-80556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46154" t="-80556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82178" t="-80556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L4ptVa-8">
                <a:extLst>
                  <a:ext uri="{FF2B5EF4-FFF2-40B4-BE49-F238E27FC236}">
                    <a16:creationId xmlns:a16="http://schemas.microsoft.com/office/drawing/2014/main" id="{28F49612-821D-3294-DE93-EB89A67594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824856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𝟎𝟎𝟎𝟎𝟎𝟎𝟎𝟎</m:t>
                                </m:r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…</m:t>
                                </m:r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𝟎𝟎𝟎𝟎𝟎𝟎𝟎𝟎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L4ptVa-8">
                <a:extLst>
                  <a:ext uri="{FF2B5EF4-FFF2-40B4-BE49-F238E27FC236}">
                    <a16:creationId xmlns:a16="http://schemas.microsoft.com/office/drawing/2014/main" id="{28F49612-821D-3294-DE93-EB89A67594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824856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84225" t="-80556" r="-535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L4ptVa-9">
                <a:extLst>
                  <a:ext uri="{FF2B5EF4-FFF2-40B4-BE49-F238E27FC236}">
                    <a16:creationId xmlns:a16="http://schemas.microsoft.com/office/drawing/2014/main" id="{F923B15F-7061-85C1-0DB5-C2F2E6BF96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284721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𝟏𝟏𝟏𝟏𝟏𝟏𝟏𝟏</m:t>
                                </m:r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…</m:t>
                                </m:r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𝟏𝟏𝟏𝟏𝟏𝟏𝟏𝟏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L4ptVa-9">
                <a:extLst>
                  <a:ext uri="{FF2B5EF4-FFF2-40B4-BE49-F238E27FC236}">
                    <a16:creationId xmlns:a16="http://schemas.microsoft.com/office/drawing/2014/main" id="{F923B15F-7061-85C1-0DB5-C2F2E6BF96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284721"/>
                  </p:ext>
                </p:extLst>
              </p:nvPr>
            </p:nvGraphicFramePr>
            <p:xfrm>
              <a:off x="1101382" y="515356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84225" t="-80556" r="-535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213896-321A-BCE4-DB8A-22BD800A1066}"/>
                  </a:ext>
                </a:extLst>
              </p:cNvPr>
              <p:cNvSpPr txBox="1"/>
              <p:nvPr/>
            </p:nvSpPr>
            <p:spPr>
              <a:xfrm>
                <a:off x="1101382" y="1343025"/>
                <a:ext cx="332065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0000000000000000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1111111111111111 </m:t>
                          </m:r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213896-321A-BCE4-DB8A-22BD800A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1343025"/>
                <a:ext cx="3320653" cy="169277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7F9177-B21A-0C10-7C1A-F5A890A5565C}"/>
                  </a:ext>
                </a:extLst>
              </p:cNvPr>
              <p:cNvSpPr txBox="1"/>
              <p:nvPr/>
            </p:nvSpPr>
            <p:spPr>
              <a:xfrm>
                <a:off x="1101382" y="1625552"/>
                <a:ext cx="7703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≤511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7F9177-B21A-0C10-7C1A-F5A890A55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1625552"/>
                <a:ext cx="770339" cy="169277"/>
              </a:xfrm>
              <a:prstGeom prst="rect">
                <a:avLst/>
              </a:prstGeom>
              <a:blipFill>
                <a:blip r:embed="rId9"/>
                <a:stretch>
                  <a:fillRect l="-3175" r="-396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E127C0-7CEF-A31B-EE01-5DBE1A56C9CE}"/>
                  </a:ext>
                </a:extLst>
              </p:cNvPr>
              <p:cNvSpPr txBox="1"/>
              <p:nvPr/>
            </p:nvSpPr>
            <p:spPr>
              <a:xfrm>
                <a:off x="1101382" y="1908079"/>
                <a:ext cx="862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≤511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E127C0-7CEF-A31B-EE01-5DBE1A56C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1908079"/>
                <a:ext cx="862993" cy="169277"/>
              </a:xfrm>
              <a:prstGeom prst="rect">
                <a:avLst/>
              </a:prstGeom>
              <a:blipFill>
                <a:blip r:embed="rId10"/>
                <a:stretch>
                  <a:fillRect l="-2837" r="-354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101FA3-7FCA-4FD6-A859-2A64C9FB8CCE}"/>
                  </a:ext>
                </a:extLst>
              </p:cNvPr>
              <p:cNvSpPr txBox="1"/>
              <p:nvPr/>
            </p:nvSpPr>
            <p:spPr>
              <a:xfrm>
                <a:off x="2066582" y="1908079"/>
                <a:ext cx="86626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≤511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101FA3-7FCA-4FD6-A859-2A64C9FB8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82" y="1908079"/>
                <a:ext cx="866263" cy="169277"/>
              </a:xfrm>
              <a:prstGeom prst="rect">
                <a:avLst/>
              </a:prstGeom>
              <a:blipFill>
                <a:blip r:embed="rId11"/>
                <a:stretch>
                  <a:fillRect l="-2817" r="-4225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A2FEAC-26AF-7357-DDE7-E3F6C923744E}"/>
                  </a:ext>
                </a:extLst>
              </p:cNvPr>
              <p:cNvSpPr txBox="1"/>
              <p:nvPr/>
            </p:nvSpPr>
            <p:spPr>
              <a:xfrm>
                <a:off x="3035052" y="1908079"/>
                <a:ext cx="86626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≤511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A2FEAC-26AF-7357-DDE7-E3F6C9237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052" y="1908079"/>
                <a:ext cx="866263" cy="169277"/>
              </a:xfrm>
              <a:prstGeom prst="rect">
                <a:avLst/>
              </a:prstGeom>
              <a:blipFill>
                <a:blip r:embed="rId12"/>
                <a:stretch>
                  <a:fillRect l="-2817" r="-352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266EC3-4882-2E7F-A9C5-10155CB391FB}"/>
                  </a:ext>
                </a:extLst>
              </p:cNvPr>
              <p:cNvSpPr txBox="1"/>
              <p:nvPr/>
            </p:nvSpPr>
            <p:spPr>
              <a:xfrm>
                <a:off x="1101382" y="2190606"/>
                <a:ext cx="87793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≤4095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266EC3-4882-2E7F-A9C5-10155CB3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2190606"/>
                <a:ext cx="877933" cy="169277"/>
              </a:xfrm>
              <a:prstGeom prst="rect">
                <a:avLst/>
              </a:prstGeom>
              <a:blipFill>
                <a:blip r:embed="rId13"/>
                <a:stretch>
                  <a:fillRect l="-2778" r="-3472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7924D6E-7FC3-7EE5-7C85-F53EBCC680C2}"/>
                  </a:ext>
                </a:extLst>
              </p:cNvPr>
              <p:cNvSpPr txBox="1"/>
              <p:nvPr/>
            </p:nvSpPr>
            <p:spPr>
              <a:xfrm>
                <a:off x="1101382" y="2584306"/>
                <a:ext cx="45259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≪48)+(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≪39)+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≪30)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21)+(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≪12)+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7924D6E-7FC3-7EE5-7C85-F53EBCC68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2584306"/>
                <a:ext cx="4525918" cy="169277"/>
              </a:xfrm>
              <a:prstGeom prst="rect">
                <a:avLst/>
              </a:prstGeom>
              <a:blipFill>
                <a:blip r:embed="rId14"/>
                <a:stretch>
                  <a:fillRect l="-539" t="-3571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6AF3DF-BEEF-C6DB-71C1-6036AE15A660}"/>
                  </a:ext>
                </a:extLst>
              </p:cNvPr>
              <p:cNvSpPr txBox="1"/>
              <p:nvPr/>
            </p:nvSpPr>
            <p:spPr>
              <a:xfrm>
                <a:off x="1101382" y="2866833"/>
                <a:ext cx="32175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sSub>
                        <m:sSub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b>
                        <m:sSub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6AF3DF-BEEF-C6DB-71C1-6036AE15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2866833"/>
                <a:ext cx="3217547" cy="169277"/>
              </a:xfrm>
              <a:prstGeom prst="rect">
                <a:avLst/>
              </a:prstGeom>
              <a:blipFill>
                <a:blip r:embed="rId15"/>
                <a:stretch>
                  <a:fillRect l="-949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40B244-EB04-2900-A0FB-8A3113A97908}"/>
                  </a:ext>
                </a:extLst>
              </p:cNvPr>
              <p:cNvSpPr txBox="1"/>
              <p:nvPr/>
            </p:nvSpPr>
            <p:spPr>
              <a:xfrm>
                <a:off x="1101382" y="3284693"/>
                <a:ext cx="172656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40B244-EB04-2900-A0FB-8A3113A97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3284693"/>
                <a:ext cx="1726563" cy="169277"/>
              </a:xfrm>
              <a:prstGeom prst="rect">
                <a:avLst/>
              </a:prstGeom>
              <a:blipFill>
                <a:blip r:embed="rId16"/>
                <a:stretch>
                  <a:fillRect l="-2473" r="-1060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0B218C-B4A1-20B5-0D83-A20546912132}"/>
                  </a:ext>
                </a:extLst>
              </p:cNvPr>
              <p:cNvSpPr txBox="1"/>
              <p:nvPr/>
            </p:nvSpPr>
            <p:spPr>
              <a:xfrm>
                <a:off x="1101382" y="4217667"/>
                <a:ext cx="452566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511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×511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×511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4095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0B218C-B4A1-20B5-0D83-A2054691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4217667"/>
                <a:ext cx="4525662" cy="169277"/>
              </a:xfrm>
              <a:prstGeom prst="rect">
                <a:avLst/>
              </a:prstGeom>
              <a:blipFill>
                <a:blip r:embed="rId17"/>
                <a:stretch>
                  <a:fillRect l="-809" r="-539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F1D00E1-8FBF-61CE-29DC-D755A81B9C4F}"/>
                  </a:ext>
                </a:extLst>
              </p:cNvPr>
              <p:cNvSpPr txBox="1"/>
              <p:nvPr/>
            </p:nvSpPr>
            <p:spPr>
              <a:xfrm>
                <a:off x="1101382" y="4500194"/>
                <a:ext cx="282987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100" i="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lang="en-US" altLang="zh-CN" sz="1100" i="0">
                          <a:latin typeface="Cambria Math" panose="02040503050406030204" pitchFamily="18" charset="0"/>
                        </a:rPr>
                        <m:t>FFFFFFFFF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F1D00E1-8FBF-61CE-29DC-D755A81B9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4500194"/>
                <a:ext cx="2829877" cy="169277"/>
              </a:xfrm>
              <a:prstGeom prst="rect">
                <a:avLst/>
              </a:prstGeom>
              <a:blipFill>
                <a:blip r:embed="rId18"/>
                <a:stretch>
                  <a:fillRect l="-1293" r="-431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32E8074-1EC7-B191-C078-52BC319001B0}"/>
                  </a:ext>
                </a:extLst>
              </p:cNvPr>
              <p:cNvSpPr txBox="1"/>
              <p:nvPr/>
            </p:nvSpPr>
            <p:spPr>
              <a:xfrm>
                <a:off x="1101382" y="4782721"/>
                <a:ext cx="512076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111111111111111111111111111111111111111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32E8074-1EC7-B191-C078-52BC31900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4782721"/>
                <a:ext cx="5120761" cy="169277"/>
              </a:xfrm>
              <a:prstGeom prst="rect">
                <a:avLst/>
              </a:prstGeom>
              <a:blipFill>
                <a:blip r:embed="rId19"/>
                <a:stretch>
                  <a:fillRect l="-714" t="-3704" r="-476" b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06C676D9-E90C-3DEC-C9A3-C216F3D152D9}"/>
              </a:ext>
            </a:extLst>
          </p:cNvPr>
          <p:cNvSpPr/>
          <p:nvPr/>
        </p:nvSpPr>
        <p:spPr>
          <a:xfrm rot="5400000">
            <a:off x="4586808" y="3555808"/>
            <a:ext cx="155448" cy="29663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89AEB7-EE67-AE2F-F32F-252CE858DBE2}"/>
                  </a:ext>
                </a:extLst>
              </p:cNvPr>
              <p:cNvSpPr txBox="1"/>
              <p:nvPr/>
            </p:nvSpPr>
            <p:spPr>
              <a:xfrm>
                <a:off x="4566749" y="5125983"/>
                <a:ext cx="1955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89AEB7-EE67-AE2F-F32F-252CE858D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49" y="5125983"/>
                <a:ext cx="195566" cy="169277"/>
              </a:xfrm>
              <a:prstGeom prst="rect">
                <a:avLst/>
              </a:prstGeom>
              <a:blipFill>
                <a:blip r:embed="rId20"/>
                <a:stretch>
                  <a:fillRect l="-15625" r="-15625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AF233FE-C74D-7DD6-AABB-A75E84286FEC}"/>
                  </a:ext>
                </a:extLst>
              </p:cNvPr>
              <p:cNvSpPr txBox="1"/>
              <p:nvPr/>
            </p:nvSpPr>
            <p:spPr>
              <a:xfrm>
                <a:off x="1101382" y="3567220"/>
                <a:ext cx="511390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000000000000000000000000000000000000000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AF233FE-C74D-7DD6-AABB-A75E84286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82" y="3567220"/>
                <a:ext cx="5113900" cy="169277"/>
              </a:xfrm>
              <a:prstGeom prst="rect">
                <a:avLst/>
              </a:prstGeom>
              <a:blipFill>
                <a:blip r:embed="rId21"/>
                <a:stretch>
                  <a:fillRect l="-477" r="-238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>
            <a:extLst>
              <a:ext uri="{FF2B5EF4-FFF2-40B4-BE49-F238E27FC236}">
                <a16:creationId xmlns:a16="http://schemas.microsoft.com/office/drawing/2014/main" id="{B1A61C52-15F3-AA8D-9718-89AAFA6BB087}"/>
              </a:ext>
            </a:extLst>
          </p:cNvPr>
          <p:cNvSpPr/>
          <p:nvPr/>
        </p:nvSpPr>
        <p:spPr>
          <a:xfrm rot="5400000">
            <a:off x="4571568" y="2347228"/>
            <a:ext cx="155448" cy="29663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5C3A834-5959-410A-31F8-CF99EE858DDA}"/>
                  </a:ext>
                </a:extLst>
              </p:cNvPr>
              <p:cNvSpPr txBox="1"/>
              <p:nvPr/>
            </p:nvSpPr>
            <p:spPr>
              <a:xfrm>
                <a:off x="4551509" y="3917403"/>
                <a:ext cx="1955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5C3A834-5959-410A-31F8-CF99EE858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509" y="3917403"/>
                <a:ext cx="195566" cy="169277"/>
              </a:xfrm>
              <a:prstGeom prst="rect">
                <a:avLst/>
              </a:prstGeom>
              <a:blipFill>
                <a:blip r:embed="rId20"/>
                <a:stretch>
                  <a:fillRect l="-15625" r="-15625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>
            <a:extLst>
              <a:ext uri="{FF2B5EF4-FFF2-40B4-BE49-F238E27FC236}">
                <a16:creationId xmlns:a16="http://schemas.microsoft.com/office/drawing/2014/main" id="{CA3BCC91-1AEC-1A30-59F2-BA102B92AB05}"/>
              </a:ext>
            </a:extLst>
          </p:cNvPr>
          <p:cNvGrpSpPr/>
          <p:nvPr/>
        </p:nvGrpSpPr>
        <p:grpSpPr>
          <a:xfrm>
            <a:off x="8715072" y="0"/>
            <a:ext cx="830657" cy="6860341"/>
            <a:chOff x="9129771" y="-2341"/>
            <a:chExt cx="830657" cy="686034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C6B99CE-A550-F840-BADB-1E6836CB1675}"/>
                </a:ext>
              </a:extLst>
            </p:cNvPr>
            <p:cNvSpPr/>
            <p:nvPr/>
          </p:nvSpPr>
          <p:spPr>
            <a:xfrm>
              <a:off x="9129771" y="0"/>
              <a:ext cx="83065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52F98A5-82B6-10DD-1F46-E5F41B71AE6A}"/>
                </a:ext>
              </a:extLst>
            </p:cNvPr>
            <p:cNvSpPr/>
            <p:nvPr/>
          </p:nvSpPr>
          <p:spPr>
            <a:xfrm>
              <a:off x="9129771" y="0"/>
              <a:ext cx="36000" cy="6858000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211A32B-7F57-9657-5667-52CE47BE811A}"/>
                </a:ext>
              </a:extLst>
            </p:cNvPr>
            <p:cNvSpPr/>
            <p:nvPr/>
          </p:nvSpPr>
          <p:spPr>
            <a:xfrm>
              <a:off x="9924428" y="-2341"/>
              <a:ext cx="36000" cy="6858000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7822D0D-B3F6-7E54-7A39-08A0D2B408D0}"/>
              </a:ext>
            </a:extLst>
          </p:cNvPr>
          <p:cNvGrpSpPr/>
          <p:nvPr/>
        </p:nvGrpSpPr>
        <p:grpSpPr>
          <a:xfrm>
            <a:off x="6790400" y="533161"/>
            <a:ext cx="5400000" cy="5384196"/>
            <a:chOff x="6790400" y="533161"/>
            <a:chExt cx="5400000" cy="538419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84181B-BFCD-9FB6-CDED-CE1F8FD899A2}"/>
                </a:ext>
              </a:extLst>
            </p:cNvPr>
            <p:cNvSpPr/>
            <p:nvPr/>
          </p:nvSpPr>
          <p:spPr>
            <a:xfrm>
              <a:off x="8751072" y="762000"/>
              <a:ext cx="758657" cy="49478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F6777D4-0C95-6831-FDDD-40AE1C14CCA8}"/>
                </a:ext>
              </a:extLst>
            </p:cNvPr>
            <p:cNvSpPr/>
            <p:nvPr/>
          </p:nvSpPr>
          <p:spPr>
            <a:xfrm>
              <a:off x="6790400" y="726714"/>
              <a:ext cx="5400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3441A4-43FB-28CA-C68B-110FD10BD4D8}"/>
                </a:ext>
              </a:extLst>
            </p:cNvPr>
            <p:cNvSpPr/>
            <p:nvPr/>
          </p:nvSpPr>
          <p:spPr>
            <a:xfrm>
              <a:off x="6790400" y="5673826"/>
              <a:ext cx="5400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B9D74DA-EBC0-3F23-A164-C16BDF717186}"/>
                    </a:ext>
                  </a:extLst>
                </p:cNvPr>
                <p:cNvSpPr txBox="1"/>
                <p:nvPr/>
              </p:nvSpPr>
              <p:spPr>
                <a:xfrm>
                  <a:off x="6851234" y="5748080"/>
                  <a:ext cx="85311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𝑉𝑎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B9D74DA-EBC0-3F23-A164-C16BDF717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234" y="5748080"/>
                  <a:ext cx="853118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5000" r="-2857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E3A5656B-ECED-1640-5A3B-24978B3AE764}"/>
                    </a:ext>
                  </a:extLst>
                </p:cNvPr>
                <p:cNvSpPr txBox="1"/>
                <p:nvPr/>
              </p:nvSpPr>
              <p:spPr>
                <a:xfrm>
                  <a:off x="9579176" y="5748080"/>
                  <a:ext cx="72776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E3A5656B-ECED-1640-5A3B-24978B3AE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9176" y="5748080"/>
                  <a:ext cx="727763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3333" r="-2500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48C38EE7-8372-370D-D261-802B7B2A3FA6}"/>
                    </a:ext>
                  </a:extLst>
                </p:cNvPr>
                <p:cNvSpPr txBox="1"/>
                <p:nvPr/>
              </p:nvSpPr>
              <p:spPr>
                <a:xfrm>
                  <a:off x="6851234" y="537117"/>
                  <a:ext cx="88383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𝑉𝑎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48C38EE7-8372-370D-D261-802B7B2A3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234" y="537117"/>
                  <a:ext cx="883832" cy="169277"/>
                </a:xfrm>
                <a:prstGeom prst="rect">
                  <a:avLst/>
                </a:prstGeom>
                <a:blipFill>
                  <a:blip r:embed="rId24"/>
                  <a:stretch>
                    <a:fillRect l="-4828" r="-2759" b="-3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E27F32B-E192-B956-65ED-2523CC72D1FD}"/>
                    </a:ext>
                  </a:extLst>
                </p:cNvPr>
                <p:cNvSpPr txBox="1"/>
                <p:nvPr/>
              </p:nvSpPr>
              <p:spPr>
                <a:xfrm>
                  <a:off x="9581729" y="533161"/>
                  <a:ext cx="1800365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11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110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1100">
                            <a:latin typeface="Cambria Math" panose="02040503050406030204" pitchFamily="18" charset="0"/>
                          </a:rPr>
                          <m:t>FFFFFFFFF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E27F32B-E192-B956-65ED-2523CC72D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1729" y="533161"/>
                  <a:ext cx="1800365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1017" r="-1017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B1B5807A-B43A-038E-6195-F2B546520233}"/>
                    </a:ext>
                  </a:extLst>
                </p:cNvPr>
                <p:cNvSpPr txBox="1"/>
                <p:nvPr/>
              </p:nvSpPr>
              <p:spPr>
                <a:xfrm>
                  <a:off x="8889950" y="811439"/>
                  <a:ext cx="48090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𝟓𝟏𝟐𝐆𝐁</m:t>
                        </m:r>
                      </m:oMath>
                    </m:oMathPara>
                  </a14:m>
                  <a:endParaRPr lang="en-US" altLang="zh-CN" sz="11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B1B5807A-B43A-038E-6195-F2B546520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9950" y="811439"/>
                  <a:ext cx="480901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6329" r="-6329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036E13EF-CF5B-F222-B125-04EE7100DCD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82" y="2567037"/>
            <a:ext cx="7363911" cy="37586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3F79EE30-BB8B-7E67-0E96-6CF7925D9B6F}"/>
              </a:ext>
            </a:extLst>
          </p:cNvPr>
          <p:cNvSpPr/>
          <p:nvPr/>
        </p:nvSpPr>
        <p:spPr>
          <a:xfrm>
            <a:off x="2474119" y="5183918"/>
            <a:ext cx="322507" cy="249585"/>
          </a:xfrm>
          <a:prstGeom prst="ellipse">
            <a:avLst/>
          </a:prstGeom>
          <a:noFill/>
          <a:ln w="28575">
            <a:solidFill>
              <a:srgbClr val="5E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BE4F71A-F593-D349-EAF5-C84A8EF545C8}"/>
              </a:ext>
            </a:extLst>
          </p:cNvPr>
          <p:cNvSpPr/>
          <p:nvPr/>
        </p:nvSpPr>
        <p:spPr>
          <a:xfrm>
            <a:off x="2474119" y="3491546"/>
            <a:ext cx="322507" cy="249585"/>
          </a:xfrm>
          <a:prstGeom prst="ellipse">
            <a:avLst/>
          </a:prstGeom>
          <a:noFill/>
          <a:ln w="28575">
            <a:solidFill>
              <a:srgbClr val="318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71C94AF-AD43-C7C5-2500-41716CCB6DD1}"/>
              </a:ext>
            </a:extLst>
          </p:cNvPr>
          <p:cNvSpPr/>
          <p:nvPr/>
        </p:nvSpPr>
        <p:spPr>
          <a:xfrm>
            <a:off x="4260781" y="5244908"/>
            <a:ext cx="322507" cy="249585"/>
          </a:xfrm>
          <a:prstGeom prst="ellipse">
            <a:avLst/>
          </a:prstGeom>
          <a:noFill/>
          <a:ln w="28575">
            <a:solidFill>
              <a:srgbClr val="66C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91E9CF1-48A3-B70A-2BE3-EC3A9A190E4A}"/>
              </a:ext>
            </a:extLst>
          </p:cNvPr>
          <p:cNvSpPr/>
          <p:nvPr/>
        </p:nvSpPr>
        <p:spPr>
          <a:xfrm>
            <a:off x="6143411" y="5427200"/>
            <a:ext cx="322507" cy="249585"/>
          </a:xfrm>
          <a:prstGeom prst="ellipse">
            <a:avLst/>
          </a:prstGeom>
          <a:noFill/>
          <a:ln w="28575">
            <a:solidFill>
              <a:srgbClr val="FD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28" grpId="0"/>
      <p:bldP spid="28" grpId="1"/>
      <p:bldP spid="30" grpId="0"/>
      <p:bldP spid="30" grpId="1"/>
      <p:bldP spid="32" grpId="0" animBg="1"/>
      <p:bldP spid="32" grpId="1" animBg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39" grpId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1622</Words>
  <Application>Microsoft Office PowerPoint</Application>
  <PresentationFormat>宽屏</PresentationFormat>
  <Paragraphs>814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更纱黑体 SC</vt:lpstr>
      <vt:lpstr>更纱黑体 SC Semibold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469</cp:revision>
  <dcterms:created xsi:type="dcterms:W3CDTF">2022-08-30T16:17:01Z</dcterms:created>
  <dcterms:modified xsi:type="dcterms:W3CDTF">2022-09-03T07:46:31Z</dcterms:modified>
</cp:coreProperties>
</file>