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BFF"/>
    <a:srgbClr val="BA721F"/>
    <a:srgbClr val="66C2A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1B33-015E-A977-6F46-1AF947306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A8697-9E35-F003-409E-CA0C189E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B85A7-3D2F-650F-6737-44F2660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C4CFC-9CD5-7A43-99C3-9E4AF336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E1452-82D9-F52B-BA9A-FA511561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8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6E03D-4BD5-B192-EA8E-87004F21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6644E-5CDC-CD1F-BCDE-C2C434CCB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7232-AAB2-75D7-50EE-CD663025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E3AFD-ABA6-1475-205A-F8F795FE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14C86-34D3-F7B8-E932-4807E596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A43B75-F3C7-4EAA-B2B1-0210EE9E8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3DC2B-BACE-7B53-94BC-D59E6DDA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58E03-5956-0088-954A-66AD094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CC26-057B-1BBF-3013-21DE9F3B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9D41-6B48-B175-AB4D-F9FAA1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3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ACC07-78EF-2B34-E115-F52A17D7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29BC-11B1-B0C7-E5EF-54483D09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AEAA-7138-9396-68B6-2DD09EF1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59D6-51B4-82EB-7787-34086BC2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97C93-D357-F653-9DE6-451BB334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4213-BA89-CD77-3964-3375DEDA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B2752-DC72-2889-8029-7181E2755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FA95D-D51E-A388-4F3A-976F18FF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9891E-4FDB-A154-9D33-0E3B96A9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8D175-25B7-9296-A893-85BC76C4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6C749-E1AB-2E91-4A4A-2E353615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A6776-2E89-38E8-B8F7-8001B1E8D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84504F-FE05-E2EF-B94F-04E6ABB5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CA570-3AA1-D275-531C-4799B00E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C52F7-CAA0-0BA2-65BF-E29EF4D2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F3058-564E-DD9F-B581-3911A61F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C6876-CB25-7049-9D26-8838C823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E37F8-3E85-AAFB-CF42-A82CE102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844C-8EB9-67CE-2369-8522383E0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D2A9B5-DA5E-81FB-A55D-9CF48F86C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C1750-E6AD-91B2-154A-EF0BFEE9A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E2A2E2-29CC-7CCA-4F10-0F66D801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18ED3B-4694-F3E4-74EE-3C2E7E7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6E7D6D-FD3A-0FFD-288E-DB1640C4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4BAD7-FBC5-AC6B-9CE6-4D761A69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93AB-E917-5105-995A-833F0777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20662E-6208-489D-7182-4678E89A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E9FD4-796F-3D1E-3AE6-47C6E41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E8D415-7E24-9740-BEB9-38A656CD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D023B-CBA2-F2B8-AB7E-BFCE1190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E40FC-0B76-26BA-19DA-753DC077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6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ED9D5-7B91-099E-2EFC-DEBB5729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9D3A4-C394-6DC7-42B8-96173CCF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14149-E330-04B6-E9E6-D9E35864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A007E-F135-5DBD-E3DD-D28431C1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72841-8B36-C602-B60C-5130914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C8508-B0B0-19DB-A091-88946F51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5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BD7B-9CEB-BF81-511B-D61FC548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CAD74-27DD-8FC0-0D4D-CEF00D9EB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6622E-5DB8-0B2C-5B38-9C44E807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D9E87-13C4-1D08-31D9-7C43757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6443C-D983-355E-DE31-7ACD8407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02487-896F-CC9C-42A9-CBE1733E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7FD39E-610B-FB3A-97CB-0D88E673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5A240-1BEF-1A8B-E5E2-DF857673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D774-1925-B2E3-BB86-E4708AE72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B51A5-0DCE-45D7-8074-E261A6A97D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2D6D8-4F11-6CE8-F6E7-E3EC42CED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9DE9A-5F21-3A13-670C-51C573573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2EAE-A08F-4876-91A7-80AB33913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7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10D274-DDD0-E3CF-4901-780E0604E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16543"/>
              </p:ext>
            </p:extLst>
          </p:nvPr>
        </p:nvGraphicFramePr>
        <p:xfrm>
          <a:off x="876000" y="1934035"/>
          <a:ext cx="104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28">
                  <a:extLst>
                    <a:ext uri="{9D8B030D-6E8A-4147-A177-3AD203B41FA5}">
                      <a16:colId xmlns:a16="http://schemas.microsoft.com/office/drawing/2014/main" val="1800161911"/>
                    </a:ext>
                  </a:extLst>
                </a:gridCol>
                <a:gridCol w="1561210">
                  <a:extLst>
                    <a:ext uri="{9D8B030D-6E8A-4147-A177-3AD203B41FA5}">
                      <a16:colId xmlns:a16="http://schemas.microsoft.com/office/drawing/2014/main" val="2907229201"/>
                    </a:ext>
                  </a:extLst>
                </a:gridCol>
                <a:gridCol w="726682">
                  <a:extLst>
                    <a:ext uri="{9D8B030D-6E8A-4147-A177-3AD203B41FA5}">
                      <a16:colId xmlns:a16="http://schemas.microsoft.com/office/drawing/2014/main" val="888625998"/>
                    </a:ext>
                  </a:extLst>
                </a:gridCol>
                <a:gridCol w="6989580">
                  <a:extLst>
                    <a:ext uri="{9D8B030D-6E8A-4147-A177-3AD203B41FA5}">
                      <a16:colId xmlns:a16="http://schemas.microsoft.com/office/drawing/2014/main" val="34699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89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?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874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89395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35634C4-002D-6115-557F-880D2B04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6868"/>
              </p:ext>
            </p:extLst>
          </p:nvPr>
        </p:nvGraphicFramePr>
        <p:xfrm>
          <a:off x="876000" y="1934035"/>
          <a:ext cx="104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28">
                  <a:extLst>
                    <a:ext uri="{9D8B030D-6E8A-4147-A177-3AD203B41FA5}">
                      <a16:colId xmlns:a16="http://schemas.microsoft.com/office/drawing/2014/main" val="1800161911"/>
                    </a:ext>
                  </a:extLst>
                </a:gridCol>
                <a:gridCol w="1561210">
                  <a:extLst>
                    <a:ext uri="{9D8B030D-6E8A-4147-A177-3AD203B41FA5}">
                      <a16:colId xmlns:a16="http://schemas.microsoft.com/office/drawing/2014/main" val="2907229201"/>
                    </a:ext>
                  </a:extLst>
                </a:gridCol>
                <a:gridCol w="726682">
                  <a:extLst>
                    <a:ext uri="{9D8B030D-6E8A-4147-A177-3AD203B41FA5}">
                      <a16:colId xmlns:a16="http://schemas.microsoft.com/office/drawing/2014/main" val="888625998"/>
                    </a:ext>
                  </a:extLst>
                </a:gridCol>
                <a:gridCol w="6989580">
                  <a:extLst>
                    <a:ext uri="{9D8B030D-6E8A-4147-A177-3AD203B41FA5}">
                      <a16:colId xmlns:a16="http://schemas.microsoft.com/office/drawing/2014/main" val="34699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89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0000…000000000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?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874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89395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856B4A8-9CDD-B46D-94AC-30202F0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32265"/>
              </p:ext>
            </p:extLst>
          </p:nvPr>
        </p:nvGraphicFramePr>
        <p:xfrm>
          <a:off x="876000" y="1934035"/>
          <a:ext cx="104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28">
                  <a:extLst>
                    <a:ext uri="{9D8B030D-6E8A-4147-A177-3AD203B41FA5}">
                      <a16:colId xmlns:a16="http://schemas.microsoft.com/office/drawing/2014/main" val="1800161911"/>
                    </a:ext>
                  </a:extLst>
                </a:gridCol>
                <a:gridCol w="1561210">
                  <a:extLst>
                    <a:ext uri="{9D8B030D-6E8A-4147-A177-3AD203B41FA5}">
                      <a16:colId xmlns:a16="http://schemas.microsoft.com/office/drawing/2014/main" val="2907229201"/>
                    </a:ext>
                  </a:extLst>
                </a:gridCol>
                <a:gridCol w="726682">
                  <a:extLst>
                    <a:ext uri="{9D8B030D-6E8A-4147-A177-3AD203B41FA5}">
                      <a16:colId xmlns:a16="http://schemas.microsoft.com/office/drawing/2014/main" val="888625998"/>
                    </a:ext>
                  </a:extLst>
                </a:gridCol>
                <a:gridCol w="6989580">
                  <a:extLst>
                    <a:ext uri="{9D8B030D-6E8A-4147-A177-3AD203B41FA5}">
                      <a16:colId xmlns:a16="http://schemas.microsoft.com/office/drawing/2014/main" val="34699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89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1111…111111111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?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874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89395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CB0AF8E-DB51-4FE4-2FCE-DC1EC2AD9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62346"/>
              </p:ext>
            </p:extLst>
          </p:nvPr>
        </p:nvGraphicFramePr>
        <p:xfrm>
          <a:off x="876000" y="1934035"/>
          <a:ext cx="104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28">
                  <a:extLst>
                    <a:ext uri="{9D8B030D-6E8A-4147-A177-3AD203B41FA5}">
                      <a16:colId xmlns:a16="http://schemas.microsoft.com/office/drawing/2014/main" val="1800161911"/>
                    </a:ext>
                  </a:extLst>
                </a:gridCol>
                <a:gridCol w="1561210">
                  <a:extLst>
                    <a:ext uri="{9D8B030D-6E8A-4147-A177-3AD203B41FA5}">
                      <a16:colId xmlns:a16="http://schemas.microsoft.com/office/drawing/2014/main" val="2907229201"/>
                    </a:ext>
                  </a:extLst>
                </a:gridCol>
                <a:gridCol w="726682">
                  <a:extLst>
                    <a:ext uri="{9D8B030D-6E8A-4147-A177-3AD203B41FA5}">
                      <a16:colId xmlns:a16="http://schemas.microsoft.com/office/drawing/2014/main" val="888625998"/>
                    </a:ext>
                  </a:extLst>
                </a:gridCol>
                <a:gridCol w="1385910">
                  <a:extLst>
                    <a:ext uri="{9D8B030D-6E8A-4147-A177-3AD203B41FA5}">
                      <a16:colId xmlns:a16="http://schemas.microsoft.com/office/drawing/2014/main" val="346995004"/>
                    </a:ext>
                  </a:extLst>
                </a:gridCol>
                <a:gridCol w="5603670">
                  <a:extLst>
                    <a:ext uri="{9D8B030D-6E8A-4147-A177-3AD203B41FA5}">
                      <a16:colId xmlns:a16="http://schemas.microsoft.com/office/drawing/2014/main" val="330125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39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899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xxxx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…</a:t>
                      </a: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xxxxxx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x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874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88939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5EF48FD-164B-3500-8931-5340141F11BF}"/>
              </a:ext>
            </a:extLst>
          </p:cNvPr>
          <p:cNvSpPr txBox="1"/>
          <p:nvPr/>
        </p:nvSpPr>
        <p:spPr>
          <a:xfrm>
            <a:off x="876001" y="4059934"/>
            <a:ext cx="4041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A1BFF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if</a:t>
            </a:r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 VPN1</a:t>
            </a:r>
            <a:r>
              <a:rPr lang="zh-CN" altLang="en-US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最高位 </a:t>
            </a:r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== 1</a:t>
            </a:r>
          </a:p>
          <a:p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    SEXT = 0b1111111111111111</a:t>
            </a:r>
          </a:p>
          <a:p>
            <a:r>
              <a:rPr lang="en-US" altLang="zh-CN" dirty="0">
                <a:solidFill>
                  <a:srgbClr val="8A1BFF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else</a:t>
            </a:r>
          </a:p>
          <a:p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    SEXT = 0b0000000000000000 </a:t>
            </a:r>
            <a:endParaRPr lang="zh-CN" altLang="en-US" dirty="0"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4E7C60-D36D-DA95-0DBA-74D9A23DC29E}"/>
              </a:ext>
            </a:extLst>
          </p:cNvPr>
          <p:cNvSpPr txBox="1"/>
          <p:nvPr/>
        </p:nvSpPr>
        <p:spPr>
          <a:xfrm>
            <a:off x="7274353" y="4059933"/>
            <a:ext cx="4041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A1BFF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if</a:t>
            </a:r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 VPN1 </a:t>
            </a:r>
            <a:r>
              <a:rPr lang="zh-CN" altLang="en-US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≥ </a:t>
            </a:r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256</a:t>
            </a:r>
          </a:p>
          <a:p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    SEXT = 0b1111111111111111</a:t>
            </a:r>
          </a:p>
          <a:p>
            <a:r>
              <a:rPr lang="en-US" altLang="zh-CN" dirty="0">
                <a:solidFill>
                  <a:srgbClr val="8A1BFF"/>
                </a:solidFill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else</a:t>
            </a:r>
          </a:p>
          <a:p>
            <a:r>
              <a:rPr lang="en-US" altLang="zh-CN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    SEXT = 0b0000000000000000 </a:t>
            </a:r>
            <a:endParaRPr lang="zh-CN" altLang="en-US" dirty="0"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49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4139FF-C294-915A-74C4-B153F426B1AF}"/>
              </a:ext>
            </a:extLst>
          </p:cNvPr>
          <p:cNvSpPr/>
          <p:nvPr/>
        </p:nvSpPr>
        <p:spPr>
          <a:xfrm>
            <a:off x="5495243" y="690880"/>
            <a:ext cx="1207008" cy="12893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9261EF-41C6-0832-DC4D-045A6E15B136}"/>
              </a:ext>
            </a:extLst>
          </p:cNvPr>
          <p:cNvSpPr/>
          <p:nvPr/>
        </p:nvSpPr>
        <p:spPr>
          <a:xfrm>
            <a:off x="5495243" y="3916545"/>
            <a:ext cx="1207008" cy="1289304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006209-F837-3506-1CE3-D32B0AC2FEA8}"/>
              </a:ext>
            </a:extLst>
          </p:cNvPr>
          <p:cNvSpPr/>
          <p:nvPr/>
        </p:nvSpPr>
        <p:spPr>
          <a:xfrm>
            <a:off x="5495243" y="690999"/>
            <a:ext cx="1207008" cy="45148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BA7832-763F-7A6C-4E03-507ACD370E6C}"/>
              </a:ext>
            </a:extLst>
          </p:cNvPr>
          <p:cNvSpPr/>
          <p:nvPr/>
        </p:nvSpPr>
        <p:spPr>
          <a:xfrm>
            <a:off x="3117668" y="663187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35A3CE-C27E-B26B-71CE-A94AE2D92954}"/>
              </a:ext>
            </a:extLst>
          </p:cNvPr>
          <p:cNvSpPr/>
          <p:nvPr/>
        </p:nvSpPr>
        <p:spPr>
          <a:xfrm>
            <a:off x="3117668" y="1922011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49B70C-B572-4A26-13F7-148275D111A7}"/>
              </a:ext>
            </a:extLst>
          </p:cNvPr>
          <p:cNvSpPr/>
          <p:nvPr/>
        </p:nvSpPr>
        <p:spPr>
          <a:xfrm>
            <a:off x="3117668" y="3915403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1500AB-0FBC-1CB1-58FB-C5FB2BAED00B}"/>
              </a:ext>
            </a:extLst>
          </p:cNvPr>
          <p:cNvSpPr/>
          <p:nvPr/>
        </p:nvSpPr>
        <p:spPr>
          <a:xfrm>
            <a:off x="3117668" y="5176511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1BDA5A-3091-CFFF-6938-5FFA6C68A174}"/>
              </a:ext>
            </a:extLst>
          </p:cNvPr>
          <p:cNvSpPr txBox="1"/>
          <p:nvPr/>
        </p:nvSpPr>
        <p:spPr>
          <a:xfrm>
            <a:off x="3117669" y="326410"/>
            <a:ext cx="2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C00000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FFFF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FFFF FFFFFFFF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94DEB4-21ED-246A-6914-28E84A18C3E6}"/>
              </a:ext>
            </a:extLst>
          </p:cNvPr>
          <p:cNvSpPr txBox="1"/>
          <p:nvPr/>
        </p:nvSpPr>
        <p:spPr>
          <a:xfrm>
            <a:off x="3117669" y="197813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C00000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FFFF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8000 00000000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37ED81-D273-2829-BF09-9784A388EFAF}"/>
              </a:ext>
            </a:extLst>
          </p:cNvPr>
          <p:cNvSpPr txBox="1"/>
          <p:nvPr/>
        </p:nvSpPr>
        <p:spPr>
          <a:xfrm>
            <a:off x="3117669" y="3547094"/>
            <a:ext cx="2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66C2A5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0000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7FFF FFFFFFFF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D0C07D-433B-4365-A335-09FBBD3CD0AA}"/>
              </a:ext>
            </a:extLst>
          </p:cNvPr>
          <p:cNvSpPr txBox="1"/>
          <p:nvPr/>
        </p:nvSpPr>
        <p:spPr>
          <a:xfrm>
            <a:off x="3117669" y="5233661"/>
            <a:ext cx="2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66C2A5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0000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0000 00000000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21B4663-E7F1-4346-0833-7228C57E9AE2}"/>
              </a:ext>
            </a:extLst>
          </p:cNvPr>
          <p:cNvSpPr txBox="1"/>
          <p:nvPr/>
        </p:nvSpPr>
        <p:spPr>
          <a:xfrm>
            <a:off x="6702251" y="2759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非规范地址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6A6A3E-D81B-E8E0-297E-8FF3FB3CE211}"/>
              </a:ext>
            </a:extLst>
          </p:cNvPr>
          <p:cNvSpPr txBox="1"/>
          <p:nvPr/>
        </p:nvSpPr>
        <p:spPr>
          <a:xfrm>
            <a:off x="6702251" y="1150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系统空间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D603CA-6D1B-047D-DDD1-C49154A03D70}"/>
              </a:ext>
            </a:extLst>
          </p:cNvPr>
          <p:cNvSpPr txBox="1"/>
          <p:nvPr/>
        </p:nvSpPr>
        <p:spPr>
          <a:xfrm>
            <a:off x="6727507" y="43765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6514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31A63F-8955-B70C-701C-924C3228003F}"/>
              </a:ext>
            </a:extLst>
          </p:cNvPr>
          <p:cNvSpPr/>
          <p:nvPr/>
        </p:nvSpPr>
        <p:spPr>
          <a:xfrm>
            <a:off x="5495243" y="690880"/>
            <a:ext cx="1207008" cy="12893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A39AA3-49CF-4232-7D52-CF4E8EA09126}"/>
              </a:ext>
            </a:extLst>
          </p:cNvPr>
          <p:cNvSpPr/>
          <p:nvPr/>
        </p:nvSpPr>
        <p:spPr>
          <a:xfrm>
            <a:off x="5495243" y="3916545"/>
            <a:ext cx="1207008" cy="1289304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红色-变化">
            <a:extLst>
              <a:ext uri="{FF2B5EF4-FFF2-40B4-BE49-F238E27FC236}">
                <a16:creationId xmlns:a16="http://schemas.microsoft.com/office/drawing/2014/main" id="{E54A4FFC-988B-FA92-6BAA-B9293E53E855}"/>
              </a:ext>
            </a:extLst>
          </p:cNvPr>
          <p:cNvSpPr/>
          <p:nvPr/>
        </p:nvSpPr>
        <p:spPr>
          <a:xfrm>
            <a:off x="5495243" y="690999"/>
            <a:ext cx="1207008" cy="12893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绿色-变化">
            <a:extLst>
              <a:ext uri="{FF2B5EF4-FFF2-40B4-BE49-F238E27FC236}">
                <a16:creationId xmlns:a16="http://schemas.microsoft.com/office/drawing/2014/main" id="{688D4255-7969-F7B5-9833-7A4AF6E58267}"/>
              </a:ext>
            </a:extLst>
          </p:cNvPr>
          <p:cNvSpPr/>
          <p:nvPr/>
        </p:nvSpPr>
        <p:spPr>
          <a:xfrm>
            <a:off x="5495243" y="3929880"/>
            <a:ext cx="1207008" cy="1289304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84AF83-03FF-DC86-6387-E61385F37C4B}"/>
              </a:ext>
            </a:extLst>
          </p:cNvPr>
          <p:cNvSpPr/>
          <p:nvPr/>
        </p:nvSpPr>
        <p:spPr>
          <a:xfrm>
            <a:off x="5495243" y="690999"/>
            <a:ext cx="1207008" cy="45148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0B4EB0-0DC8-009B-22D9-26DCCAA744CC}"/>
              </a:ext>
            </a:extLst>
          </p:cNvPr>
          <p:cNvSpPr/>
          <p:nvPr/>
        </p:nvSpPr>
        <p:spPr>
          <a:xfrm>
            <a:off x="3117668" y="663187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326FAA-11F3-64AD-E307-E26DFD256139}"/>
              </a:ext>
            </a:extLst>
          </p:cNvPr>
          <p:cNvSpPr/>
          <p:nvPr/>
        </p:nvSpPr>
        <p:spPr>
          <a:xfrm>
            <a:off x="3117668" y="1922011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C99353-506F-1C3B-99A7-67299ABE6679}"/>
              </a:ext>
            </a:extLst>
          </p:cNvPr>
          <p:cNvSpPr/>
          <p:nvPr/>
        </p:nvSpPr>
        <p:spPr>
          <a:xfrm>
            <a:off x="3117668" y="3915403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D394AE-CD4E-6271-BAB0-C5A5B3BEDE6D}"/>
              </a:ext>
            </a:extLst>
          </p:cNvPr>
          <p:cNvSpPr/>
          <p:nvPr/>
        </p:nvSpPr>
        <p:spPr>
          <a:xfrm>
            <a:off x="3117668" y="5176511"/>
            <a:ext cx="4860000" cy="57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9DA8C6-13AE-0E6E-1D26-16FA5779EE3A}"/>
              </a:ext>
            </a:extLst>
          </p:cNvPr>
          <p:cNvSpPr txBox="1"/>
          <p:nvPr/>
        </p:nvSpPr>
        <p:spPr>
          <a:xfrm>
            <a:off x="3117669" y="326410"/>
            <a:ext cx="2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C00000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FFFF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FFFF FFFFFFFF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F4A77-2B0C-CA15-6534-766C5A84F5E1}"/>
              </a:ext>
            </a:extLst>
          </p:cNvPr>
          <p:cNvSpPr txBox="1"/>
          <p:nvPr/>
        </p:nvSpPr>
        <p:spPr>
          <a:xfrm>
            <a:off x="3117669" y="197813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C00000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FFFF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8000 00000000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EB9236-A286-13FF-5D3D-B05E01993632}"/>
              </a:ext>
            </a:extLst>
          </p:cNvPr>
          <p:cNvSpPr txBox="1"/>
          <p:nvPr/>
        </p:nvSpPr>
        <p:spPr>
          <a:xfrm>
            <a:off x="3117669" y="3547094"/>
            <a:ext cx="2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66C2A5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0000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7FFF FFFFFFFF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6EE86E-8533-B3D7-240E-BBA624926268}"/>
              </a:ext>
            </a:extLst>
          </p:cNvPr>
          <p:cNvSpPr txBox="1"/>
          <p:nvPr/>
        </p:nvSpPr>
        <p:spPr>
          <a:xfrm>
            <a:off x="3117669" y="5233661"/>
            <a:ext cx="2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0x</a:t>
            </a:r>
            <a:r>
              <a:rPr lang="en-US" altLang="zh-CN" dirty="0">
                <a:solidFill>
                  <a:srgbClr val="66C2A5"/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0000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0000 00000000</a:t>
            </a:r>
            <a:endParaRPr lang="zh-CN" altLang="en-US" dirty="0"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C43BE4-5D35-6E17-CB2F-3605109076D4}"/>
              </a:ext>
            </a:extLst>
          </p:cNvPr>
          <p:cNvSpPr txBox="1"/>
          <p:nvPr/>
        </p:nvSpPr>
        <p:spPr>
          <a:xfrm>
            <a:off x="6702251" y="2759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非规范地址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F15869-5596-1CD3-9225-5766E38A4195}"/>
              </a:ext>
            </a:extLst>
          </p:cNvPr>
          <p:cNvSpPr txBox="1"/>
          <p:nvPr/>
        </p:nvSpPr>
        <p:spPr>
          <a:xfrm>
            <a:off x="6702251" y="1150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系统空间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DE4369-9B53-6E8E-1799-E8312819A659}"/>
              </a:ext>
            </a:extLst>
          </p:cNvPr>
          <p:cNvSpPr txBox="1"/>
          <p:nvPr/>
        </p:nvSpPr>
        <p:spPr>
          <a:xfrm>
            <a:off x="6727507" y="43765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3439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2.08333E-6 0.0800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2.08333E-6 -0.0819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4.16667E-7 0.074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4.16667E-7 -0.0756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 animBg="1"/>
      <p:bldP spid="11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L4ptVa-6">
                <a:extLst>
                  <a:ext uri="{FF2B5EF4-FFF2-40B4-BE49-F238E27FC236}">
                    <a16:creationId xmlns:a16="http://schemas.microsoft.com/office/drawing/2014/main" id="{B811A0C6-ACB7-C7A9-2034-2B6BEBE29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15007"/>
                  </p:ext>
                </p:extLst>
              </p:nvPr>
            </p:nvGraphicFramePr>
            <p:xfrm>
              <a:off x="3749622" y="3853849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L4ptVa-6">
                <a:extLst>
                  <a:ext uri="{FF2B5EF4-FFF2-40B4-BE49-F238E27FC236}">
                    <a16:creationId xmlns:a16="http://schemas.microsoft.com/office/drawing/2014/main" id="{B811A0C6-ACB7-C7A9-2034-2B6BEBE29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15007"/>
                  </p:ext>
                </p:extLst>
              </p:nvPr>
            </p:nvGraphicFramePr>
            <p:xfrm>
              <a:off x="3749622" y="3853849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L4pt.Va=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3333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154" t="-83333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6154" t="-83333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6154" t="-83333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154" t="-83333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2178" t="-83333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L4ptVa-6">
                <a:extLst>
                  <a:ext uri="{FF2B5EF4-FFF2-40B4-BE49-F238E27FC236}">
                    <a16:creationId xmlns:a16="http://schemas.microsoft.com/office/drawing/2014/main" id="{5397C82C-94FB-C34A-57B7-4F5753685D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2618778"/>
                  </p:ext>
                </p:extLst>
              </p:nvPr>
            </p:nvGraphicFramePr>
            <p:xfrm>
              <a:off x="3749622" y="3135392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L4ptVa-6">
                <a:extLst>
                  <a:ext uri="{FF2B5EF4-FFF2-40B4-BE49-F238E27FC236}">
                    <a16:creationId xmlns:a16="http://schemas.microsoft.com/office/drawing/2014/main" id="{5397C82C-94FB-C34A-57B7-4F5753685D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2618778"/>
                  </p:ext>
                </p:extLst>
              </p:nvPr>
            </p:nvGraphicFramePr>
            <p:xfrm>
              <a:off x="3749622" y="3135392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L3pt.Va=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L4ptVa-6">
                <a:extLst>
                  <a:ext uri="{FF2B5EF4-FFF2-40B4-BE49-F238E27FC236}">
                    <a16:creationId xmlns:a16="http://schemas.microsoft.com/office/drawing/2014/main" id="{07A0028A-011D-1D15-7D30-452E9D148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218042"/>
                  </p:ext>
                </p:extLst>
              </p:nvPr>
            </p:nvGraphicFramePr>
            <p:xfrm>
              <a:off x="3749622" y="2416935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L2pt.Va=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1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更纱黑体 SC" panose="02000500000000000000" pitchFamily="2" charset="-122"/>
                                        <a:cs typeface="更纱黑体 SC" panose="02000500000000000000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L4ptVa-6">
                <a:extLst>
                  <a:ext uri="{FF2B5EF4-FFF2-40B4-BE49-F238E27FC236}">
                    <a16:creationId xmlns:a16="http://schemas.microsoft.com/office/drawing/2014/main" id="{07A0028A-011D-1D15-7D30-452E9D148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218042"/>
                  </p:ext>
                </p:extLst>
              </p:nvPr>
            </p:nvGraphicFramePr>
            <p:xfrm>
              <a:off x="3749622" y="2416935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L2pt.Va=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L4ptVa-6">
                <a:extLst>
                  <a:ext uri="{FF2B5EF4-FFF2-40B4-BE49-F238E27FC236}">
                    <a16:creationId xmlns:a16="http://schemas.microsoft.com/office/drawing/2014/main" id="{7466915F-EA94-CF61-AC26-BC2DD1076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987458"/>
                  </p:ext>
                </p:extLst>
              </p:nvPr>
            </p:nvGraphicFramePr>
            <p:xfrm>
              <a:off x="3749622" y="1698478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0800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L1pt.Va=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更纱黑体 SC" panose="02000500000000000000" pitchFamily="2" charset="-122"/>
                                    <a:cs typeface="更纱黑体 SC" panose="02000500000000000000" pitchFamily="2" charset="-122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100" b="1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08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L4ptVa-6">
                <a:extLst>
                  <a:ext uri="{FF2B5EF4-FFF2-40B4-BE49-F238E27FC236}">
                    <a16:creationId xmlns:a16="http://schemas.microsoft.com/office/drawing/2014/main" id="{7466915F-EA94-CF61-AC26-BC2DD1076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987458"/>
                  </p:ext>
                </p:extLst>
              </p:nvPr>
            </p:nvGraphicFramePr>
            <p:xfrm>
              <a:off x="3749622" y="1698478"/>
              <a:ext cx="4194518" cy="50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00">
                      <a:extLst>
                        <a:ext uri="{9D8B030D-6E8A-4147-A177-3AD203B41FA5}">
                          <a16:colId xmlns:a16="http://schemas.microsoft.com/office/drawing/2014/main" val="4151430044"/>
                        </a:ext>
                      </a:extLst>
                    </a:gridCol>
                    <a:gridCol w="342000">
                      <a:extLst>
                        <a:ext uri="{9D8B030D-6E8A-4147-A177-3AD203B41FA5}">
                          <a16:colId xmlns:a16="http://schemas.microsoft.com/office/drawing/2014/main" val="455209244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782657513"/>
                        </a:ext>
                      </a:extLst>
                    </a:gridCol>
                    <a:gridCol w="340119">
                      <a:extLst>
                        <a:ext uri="{9D8B030D-6E8A-4147-A177-3AD203B41FA5}">
                          <a16:colId xmlns:a16="http://schemas.microsoft.com/office/drawing/2014/main" val="329175860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4936040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140780008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839269994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1285843167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3757586616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782096165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360389789"/>
                        </a:ext>
                      </a:extLst>
                    </a:gridCol>
                    <a:gridCol w="277095">
                      <a:extLst>
                        <a:ext uri="{9D8B030D-6E8A-4147-A177-3AD203B41FA5}">
                          <a16:colId xmlns:a16="http://schemas.microsoft.com/office/drawing/2014/main" val="2251120670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311461767"/>
                        </a:ext>
                      </a:extLst>
                    </a:gridCol>
                    <a:gridCol w="306760">
                      <a:extLst>
                        <a:ext uri="{9D8B030D-6E8A-4147-A177-3AD203B41FA5}">
                          <a16:colId xmlns:a16="http://schemas.microsoft.com/office/drawing/2014/main" val="352021762"/>
                        </a:ext>
                      </a:extLst>
                    </a:gridCol>
                  </a:tblGrid>
                  <a:tr h="167640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800" b="0" dirty="0">
                            <a:solidFill>
                              <a:schemeClr val="accent3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VPN3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VPN4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VPO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961620"/>
                      </a:ext>
                    </a:extLst>
                  </a:tr>
                  <a:tr h="2160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1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L1pt.Va=</a:t>
                          </a:r>
                          <a:endParaRPr lang="zh-CN" altLang="en-US" sz="11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80556" r="-416964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6154" t="-80556" r="-4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46154" t="-80556" r="-3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46154" t="-80556" r="-2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46154" t="-80556" r="-113187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82178" t="-80556" r="-1980" b="-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669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b="1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63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48</a:t>
                          </a:r>
                          <a:endParaRPr lang="zh-CN" altLang="en-US" sz="800" b="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47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38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30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29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20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12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11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800" b="0" kern="1200" dirty="0">
                              <a:solidFill>
                                <a:schemeClr val="tx1"/>
                              </a:solidFill>
                              <a:latin typeface="更纱黑体 SC" panose="02000500000000000000" pitchFamily="2" charset="-122"/>
                              <a:ea typeface="更纱黑体 SC" panose="02000500000000000000" pitchFamily="2" charset="-122"/>
                              <a:cs typeface="更纱黑体 SC" panose="02000500000000000000" pitchFamily="2" charset="-122"/>
                            </a:rPr>
                            <a:t>0</a:t>
                          </a:r>
                          <a:endParaRPr lang="zh-CN" altLang="en-US" sz="800" b="0" kern="1200" dirty="0">
                            <a:solidFill>
                              <a:schemeClr val="tx1"/>
                            </a:solidFill>
                            <a:latin typeface="更纱黑体 SC" panose="02000500000000000000" pitchFamily="2" charset="-122"/>
                            <a:ea typeface="更纱黑体 SC" panose="02000500000000000000" pitchFamily="2" charset="-122"/>
                            <a:cs typeface="更纱黑体 SC" panose="02000500000000000000" pitchFamily="2" charset="-122"/>
                          </a:endParaRPr>
                        </a:p>
                      </a:txBody>
                      <a:tcPr marL="45720" marR="45720" marT="0" marB="0" anchor="ctr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9328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75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更纱黑体 SC" panose="02000500000000000000" pitchFamily="2" charset="-122"/>
            <a:ea typeface="更纱黑体 SC" panose="02000500000000000000" pitchFamily="2" charset="-122"/>
            <a:cs typeface="更纱黑体 SC" panose="020005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192</Words>
  <Application>Microsoft Office PowerPoint</Application>
  <PresentationFormat>宽屏</PresentationFormat>
  <Paragraphs>143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等距更纱黑体 SC</vt:lpstr>
      <vt:lpstr>等线</vt:lpstr>
      <vt:lpstr>等线 Light</vt:lpstr>
      <vt:lpstr>更纱黑体 SC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76</cp:revision>
  <dcterms:created xsi:type="dcterms:W3CDTF">2022-09-05T06:49:30Z</dcterms:created>
  <dcterms:modified xsi:type="dcterms:W3CDTF">2022-09-09T03:41:23Z</dcterms:modified>
</cp:coreProperties>
</file>