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60"/>
  </p:normalViewPr>
  <p:slideViewPr>
    <p:cSldViewPr snapToGrid="0">
      <p:cViewPr varScale="1">
        <p:scale>
          <a:sx n="39" d="100"/>
          <a:sy n="39" d="100"/>
        </p:scale>
        <p:origin x="6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596D-24F0-FADD-6321-226665F7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0D2655-CFF5-9C4A-CE45-48C765EF8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D11C8-AF20-F4FE-9212-DA3D411A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97D1F2-2FE3-D03A-8277-270786C2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0C6A3-53FC-14FD-717E-433B1E66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9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BBD6F-1A0B-0C7D-452B-2AD7B15B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183763-02D5-07FD-BB68-11DB80E11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63AFE-9435-CA2F-6AC5-A8DDD50B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348F2-C08A-984C-7304-76A58FC9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79D5D-62F2-7028-2FA6-5E5CBC32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79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7140FB-F502-DF86-E259-FF418092D5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F22765-E7E0-7593-DC8E-4368F28C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C5F69-4480-3484-538A-941838E04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A9D22B-B6A7-8AED-3510-A0EE7C33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8B0E5-8DCD-EB83-6C6F-1BA0C6AF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72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84001-1406-76AF-BA76-4787EB44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DD6F27-D02B-D867-565B-B1DCFB50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3CC3B-D1BC-A6BE-0858-8BC903C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E04A1-3FA2-246D-8EEB-7FADEB9BC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ED50F-9E61-BF69-693C-C45A1436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7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00594-50FE-83A4-4BE7-69CDB070F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BDD522-D530-681D-1832-1F765AD5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1053F-9637-CA8E-030F-0589F498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BC851-D883-87DA-85E9-2CF8816D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D599C-4BC8-D1CD-E4DE-64678CA1E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00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44A86-85FA-2523-899D-505678B3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27F6D-FD8E-523C-BEC8-B3934987B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6F20E3-D8BF-6DA5-982D-6C714F41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CB63F-95F3-082D-E840-2778C836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D8102-43E4-3F76-F734-2036DD36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73808A-A22A-7685-A235-0BE5DE68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691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061B2-0EE6-DBCC-ACEE-D97ABD9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2168BF-073E-27B6-799B-66FE3A97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8B1DF0-64CD-4EA8-F22C-E8D314CE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472CE5-7510-2905-92B5-E1EB29452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1E9308-6B9D-C2FF-7FFF-4702B6E63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578F7-6FBC-EAC9-BC59-A0E3B0EA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25B955-30D6-E270-6C39-82337B85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A6EF89-FB25-DBDE-952B-D3B4D0F2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90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A0A54-06DE-A166-9CA6-006DE09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61A37A-5CFB-9BE1-4525-452F721F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CD4DF6-DB40-2BB9-AC01-3AEC74A0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4E4C87-7BDD-C22E-4E74-A0605C69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83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62AFD5-6C46-2CB5-70C0-8804D667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BE1E36-38B1-0C56-F9D7-E7589FEC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F00E3-6982-EC2A-B877-690A4441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6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D05A6-0461-2A26-7559-DC507DC0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97B2C-6A14-4064-DB98-25380ED8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32C4E4-F1F7-FD3C-2994-53372E8CF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F192F-A8BF-A28E-C8C7-B9E2E9E84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B47C6F-C7B2-2C41-8DB4-5E6328FAF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121AEC-86F6-316C-9132-1DFE6672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71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F0665-F954-DB5A-50CE-B2DD4D63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03D0B4-CD05-6646-9036-5E22637BF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939D90-6324-2421-C4D2-A33EF675B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44268E-64D8-F438-E075-CC10A4E8B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A86F5-E156-FEEC-47B5-1F60AF2F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5B06E8-53EB-A26B-013E-6D5AF71E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46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E35671-8DF1-27A0-753C-7A2E0BC6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EE69C3-9712-2BFD-B26D-D2B508441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B3E5B-BA43-81ED-0E49-26A338D1C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886B-CC1A-4027-BC2F-49FDFC22831E}" type="datetimeFigureOut">
              <a:rPr lang="zh-CN" altLang="en-US" smtClean="0"/>
              <a:t>2022/8/23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A59354-DA48-E0E6-32BF-037C6FCA0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104E60-9450-A5DF-189D-B08839912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82E4-3947-4583-8CE8-4412474E6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479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86A3C25B-CA35-7B95-D3DA-2AE78B0AA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847" y="94179"/>
            <a:ext cx="2194560" cy="219456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AF3A635B-84CE-6317-A3F8-976622E18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47105"/>
              </p:ext>
            </p:extLst>
          </p:nvPr>
        </p:nvGraphicFramePr>
        <p:xfrm>
          <a:off x="5164820" y="325384"/>
          <a:ext cx="132546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6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1331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458341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0226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5080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200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物理内存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EBF8D8-7F6C-8410-DCA3-5C06FC245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27728"/>
              </p:ext>
            </p:extLst>
          </p:nvPr>
        </p:nvGraphicFramePr>
        <p:xfrm>
          <a:off x="963334" y="1847597"/>
          <a:ext cx="1641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306155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28F47002-169B-60CE-25D1-CA24E2E88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7" y="453914"/>
            <a:ext cx="1534961" cy="1272067"/>
          </a:xfrm>
          <a:prstGeom prst="rect">
            <a:avLst/>
          </a:prstGeom>
        </p:spPr>
      </p:pic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C07E45A-C171-F3FC-2B57-41879B030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424218"/>
              </p:ext>
            </p:extLst>
          </p:nvPr>
        </p:nvGraphicFramePr>
        <p:xfrm>
          <a:off x="8741327" y="2057322"/>
          <a:ext cx="1785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6155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08.02.Playground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B5CFAD6-9742-1B8D-AC9B-8CF04C70C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226247"/>
              </p:ext>
            </p:extLst>
          </p:nvPr>
        </p:nvGraphicFramePr>
        <p:xfrm>
          <a:off x="963334" y="1847597"/>
          <a:ext cx="1641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306155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3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2D289BA8-B185-7728-0300-010E3D5FC67C}"/>
              </a:ext>
            </a:extLst>
          </p:cNvPr>
          <p:cNvSpPr/>
          <p:nvPr/>
        </p:nvSpPr>
        <p:spPr>
          <a:xfrm>
            <a:off x="2255414" y="2946992"/>
            <a:ext cx="2906541" cy="964016"/>
          </a:xfrm>
          <a:custGeom>
            <a:avLst/>
            <a:gdLst>
              <a:gd name="connsiteX0" fmla="*/ 0 w 2902591"/>
              <a:gd name="connsiteY0" fmla="*/ 1379 h 964875"/>
              <a:gd name="connsiteX1" fmla="*/ 729842 w 2902591"/>
              <a:gd name="connsiteY1" fmla="*/ 143992 h 964875"/>
              <a:gd name="connsiteX2" fmla="*/ 1702965 w 2902591"/>
              <a:gd name="connsiteY2" fmla="*/ 907390 h 964875"/>
              <a:gd name="connsiteX3" fmla="*/ 2902591 w 2902591"/>
              <a:gd name="connsiteY3" fmla="*/ 915779 h 96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2591" h="964875">
                <a:moveTo>
                  <a:pt x="0" y="1379"/>
                </a:moveTo>
                <a:cubicBezTo>
                  <a:pt x="223007" y="-2816"/>
                  <a:pt x="446015" y="-7010"/>
                  <a:pt x="729842" y="143992"/>
                </a:cubicBezTo>
                <a:cubicBezTo>
                  <a:pt x="1013669" y="294994"/>
                  <a:pt x="1340840" y="778759"/>
                  <a:pt x="1702965" y="907390"/>
                </a:cubicBezTo>
                <a:cubicBezTo>
                  <a:pt x="2065090" y="1036021"/>
                  <a:pt x="2720830" y="907390"/>
                  <a:pt x="2902591" y="91577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表格 6">
            <a:extLst>
              <a:ext uri="{FF2B5EF4-FFF2-40B4-BE49-F238E27FC236}">
                <a16:creationId xmlns:a16="http://schemas.microsoft.com/office/drawing/2014/main" id="{6727E24F-787D-3021-CAC8-8985C6712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344081"/>
              </p:ext>
            </p:extLst>
          </p:nvPr>
        </p:nvGraphicFramePr>
        <p:xfrm>
          <a:off x="5164820" y="323597"/>
          <a:ext cx="132546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6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081331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58341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0226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85080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1200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2">
                  <a:txBody>
                    <a:bodyPr/>
                    <a:lstStyle/>
                    <a:p>
                      <a:pPr algn="l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979E6740-3CA8-9AEF-B1D9-05A1900634EC}"/>
              </a:ext>
            </a:extLst>
          </p:cNvPr>
          <p:cNvSpPr/>
          <p:nvPr/>
        </p:nvSpPr>
        <p:spPr>
          <a:xfrm>
            <a:off x="6090407" y="2818701"/>
            <a:ext cx="3078759" cy="1031846"/>
          </a:xfrm>
          <a:custGeom>
            <a:avLst/>
            <a:gdLst>
              <a:gd name="connsiteX0" fmla="*/ 0 w 3078759"/>
              <a:gd name="connsiteY0" fmla="*/ 1031846 h 1031846"/>
              <a:gd name="connsiteX1" fmla="*/ 956345 w 3078759"/>
              <a:gd name="connsiteY1" fmla="*/ 268448 h 1031846"/>
              <a:gd name="connsiteX2" fmla="*/ 2214693 w 3078759"/>
              <a:gd name="connsiteY2" fmla="*/ 260059 h 1031846"/>
              <a:gd name="connsiteX3" fmla="*/ 3078759 w 3078759"/>
              <a:gd name="connsiteY3" fmla="*/ 0 h 1031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8759" h="1031846">
                <a:moveTo>
                  <a:pt x="0" y="1031846"/>
                </a:moveTo>
                <a:cubicBezTo>
                  <a:pt x="293614" y="714462"/>
                  <a:pt x="587229" y="397079"/>
                  <a:pt x="956345" y="268448"/>
                </a:cubicBezTo>
                <a:cubicBezTo>
                  <a:pt x="1325461" y="139817"/>
                  <a:pt x="1860957" y="304800"/>
                  <a:pt x="2214693" y="260059"/>
                </a:cubicBezTo>
                <a:cubicBezTo>
                  <a:pt x="2568429" y="215318"/>
                  <a:pt x="2919368" y="6991"/>
                  <a:pt x="307875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表格 24">
            <a:extLst>
              <a:ext uri="{FF2B5EF4-FFF2-40B4-BE49-F238E27FC236}">
                <a16:creationId xmlns:a16="http://schemas.microsoft.com/office/drawing/2014/main" id="{FBE2C891-2CAC-9D9A-C7C9-62983D72D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83807"/>
              </p:ext>
            </p:extLst>
          </p:nvPr>
        </p:nvGraphicFramePr>
        <p:xfrm>
          <a:off x="8738463" y="2057322"/>
          <a:ext cx="1785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6155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3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sp>
        <p:nvSpPr>
          <p:cNvPr id="26" name="箭头: 左 25">
            <a:extLst>
              <a:ext uri="{FF2B5EF4-FFF2-40B4-BE49-F238E27FC236}">
                <a16:creationId xmlns:a16="http://schemas.microsoft.com/office/drawing/2014/main" id="{7D0647E0-3050-0D45-F577-0AE684BF613D}"/>
              </a:ext>
            </a:extLst>
          </p:cNvPr>
          <p:cNvSpPr/>
          <p:nvPr/>
        </p:nvSpPr>
        <p:spPr>
          <a:xfrm>
            <a:off x="10127179" y="4422886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Pointer</a:t>
            </a:r>
            <a:endParaRPr lang="zh-CN" altLang="en-US" sz="1400" b="1" dirty="0"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EA1AB7C5-A7ED-E6B5-0FA5-535A0855F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827031"/>
              </p:ext>
            </p:extLst>
          </p:nvPr>
        </p:nvGraphicFramePr>
        <p:xfrm>
          <a:off x="963334" y="1847597"/>
          <a:ext cx="1641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0306155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3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FD19E6E8-6793-E58D-D769-3392E19AE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186775"/>
              </p:ext>
            </p:extLst>
          </p:nvPr>
        </p:nvGraphicFramePr>
        <p:xfrm>
          <a:off x="8738463" y="2057322"/>
          <a:ext cx="1785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6155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3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DBA7CF6-A438-47BD-E7DC-4D0DCE62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657365"/>
              </p:ext>
            </p:extLst>
          </p:nvPr>
        </p:nvGraphicFramePr>
        <p:xfrm>
          <a:off x="8735599" y="2057322"/>
          <a:ext cx="1785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6155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3"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graphicFrame>
        <p:nvGraphicFramePr>
          <p:cNvPr id="30" name="表格 6">
            <a:extLst>
              <a:ext uri="{FF2B5EF4-FFF2-40B4-BE49-F238E27FC236}">
                <a16:creationId xmlns:a16="http://schemas.microsoft.com/office/drawing/2014/main" id="{7F6963CA-BF16-DC89-52E5-4CC3EF08D1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23277"/>
              </p:ext>
            </p:extLst>
          </p:nvPr>
        </p:nvGraphicFramePr>
        <p:xfrm>
          <a:off x="5164820" y="325077"/>
          <a:ext cx="132546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6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081331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58341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60226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85080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1200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2">
                  <a:txBody>
                    <a:bodyPr/>
                    <a:lstStyle/>
                    <a:p>
                      <a:pPr algn="l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77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L -0.00013 -0.18009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18009 L -0.00013 -0.26898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6" grpId="1" animBg="1"/>
      <p:bldP spid="26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45090AC-B933-4C6D-BB2D-B993518FC2F8}"/>
              </a:ext>
            </a:extLst>
          </p:cNvPr>
          <p:cNvSpPr/>
          <p:nvPr/>
        </p:nvSpPr>
        <p:spPr>
          <a:xfrm>
            <a:off x="1283624" y="2296938"/>
            <a:ext cx="9624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Pa = </a:t>
            </a:r>
            <a:r>
              <a:rPr lang="en-US" altLang="zh-CN" sz="5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VaToPa</a:t>
            </a:r>
            <a:r>
              <a:rPr lang="en-US" altLang="zh-CN" sz="5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(</a:t>
            </a:r>
            <a:r>
              <a:rPr lang="en-US" altLang="zh-CN" sz="5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Va</a:t>
            </a:r>
            <a:r>
              <a:rPr lang="en-US" altLang="zh-CN" sz="5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, </a:t>
            </a:r>
            <a:r>
              <a:rPr lang="en-US" altLang="zh-CN" sz="5400" dirty="0" err="1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PageTable</a:t>
            </a:r>
            <a:r>
              <a:rPr lang="en-US" altLang="zh-CN" sz="5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)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90DE269-9B69-4421-3646-E2B703453B1B}"/>
              </a:ext>
            </a:extLst>
          </p:cNvPr>
          <p:cNvSpPr/>
          <p:nvPr/>
        </p:nvSpPr>
        <p:spPr>
          <a:xfrm>
            <a:off x="2997928" y="2296938"/>
            <a:ext cx="2706189" cy="923330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strike="sngStrike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             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6CE486-34E2-241B-BA22-70CB5B75C080}"/>
              </a:ext>
            </a:extLst>
          </p:cNvPr>
          <p:cNvSpPr/>
          <p:nvPr/>
        </p:nvSpPr>
        <p:spPr>
          <a:xfrm>
            <a:off x="5018838" y="4198676"/>
            <a:ext cx="2517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Pointer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47AA131C-42F0-9C03-46A1-F9054AAB161F}"/>
              </a:ext>
            </a:extLst>
          </p:cNvPr>
          <p:cNvSpPr/>
          <p:nvPr/>
        </p:nvSpPr>
        <p:spPr>
          <a:xfrm>
            <a:off x="6035040" y="3220268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B7937AF-1B39-78BE-013C-6522F8BE3D2C}"/>
              </a:ext>
            </a:extLst>
          </p:cNvPr>
          <p:cNvSpPr/>
          <p:nvPr/>
        </p:nvSpPr>
        <p:spPr>
          <a:xfrm>
            <a:off x="8542020" y="1318530"/>
            <a:ext cx="484632" cy="97840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659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01">
            <a:extLst>
              <a:ext uri="{FF2B5EF4-FFF2-40B4-BE49-F238E27FC236}">
                <a16:creationId xmlns:a16="http://schemas.microsoft.com/office/drawing/2014/main" id="{A71EEF5B-A81F-16AA-8D03-8AD443E71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DF838261-B131-4986-239B-8ADB7762D345}"/>
              </a:ext>
            </a:extLst>
          </p:cNvPr>
          <p:cNvGrpSpPr/>
          <p:nvPr/>
        </p:nvGrpSpPr>
        <p:grpSpPr>
          <a:xfrm>
            <a:off x="438143" y="0"/>
            <a:ext cx="2194560" cy="2194560"/>
            <a:chOff x="-2600963" y="-2673533"/>
            <a:chExt cx="2194560" cy="2194560"/>
          </a:xfrm>
        </p:grpSpPr>
        <p:pic>
          <p:nvPicPr>
            <p:cNvPr id="14" name="图标">
              <a:extLst>
                <a:ext uri="{FF2B5EF4-FFF2-40B4-BE49-F238E27FC236}">
                  <a16:creationId xmlns:a16="http://schemas.microsoft.com/office/drawing/2014/main" id="{53F7E86C-13DA-5EF0-F056-988EA009A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0963" y="-2673533"/>
              <a:ext cx="2194560" cy="2194560"/>
            </a:xfrm>
            <a:prstGeom prst="rect">
              <a:avLst/>
            </a:prstGeom>
          </p:spPr>
        </p:pic>
        <p:sp>
          <p:nvSpPr>
            <p:cNvPr id="17" name="标题">
              <a:extLst>
                <a:ext uri="{FF2B5EF4-FFF2-40B4-BE49-F238E27FC236}">
                  <a16:creationId xmlns:a16="http://schemas.microsoft.com/office/drawing/2014/main" id="{8F31C010-5511-73EB-3CBB-78E7F4A4770A}"/>
                </a:ext>
              </a:extLst>
            </p:cNvPr>
            <p:cNvSpPr/>
            <p:nvPr/>
          </p:nvSpPr>
          <p:spPr>
            <a:xfrm>
              <a:off x="-2575880" y="-906348"/>
              <a:ext cx="203132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08.02.Playground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endParaRPr>
            </a:p>
          </p:txBody>
        </p:sp>
      </p:grpSp>
      <p:pic>
        <p:nvPicPr>
          <p:cNvPr id="44" name="02-一级页表遮罩">
            <a:extLst>
              <a:ext uri="{FF2B5EF4-FFF2-40B4-BE49-F238E27FC236}">
                <a16:creationId xmlns:a16="http://schemas.microsoft.com/office/drawing/2014/main" id="{56B49928-D90D-C086-07F5-FBDE5703A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46" name="03-填充一级页表">
            <a:extLst>
              <a:ext uri="{FF2B5EF4-FFF2-40B4-BE49-F238E27FC236}">
                <a16:creationId xmlns:a16="http://schemas.microsoft.com/office/drawing/2014/main" id="{D71AB647-3747-4402-E38B-082330413C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48" name="04-粘贴页表">
            <a:extLst>
              <a:ext uri="{FF2B5EF4-FFF2-40B4-BE49-F238E27FC236}">
                <a16:creationId xmlns:a16="http://schemas.microsoft.com/office/drawing/2014/main" id="{450825CA-A3E0-D396-A6FA-10D6B02FA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-2"/>
            <a:ext cx="12191998" cy="6857999"/>
          </a:xfrm>
          <a:prstGeom prst="rect">
            <a:avLst/>
          </a:prstGeom>
        </p:spPr>
      </p:pic>
      <p:pic>
        <p:nvPicPr>
          <p:cNvPr id="50" name="05-二级页表遮罩">
            <a:extLst>
              <a:ext uri="{FF2B5EF4-FFF2-40B4-BE49-F238E27FC236}">
                <a16:creationId xmlns:a16="http://schemas.microsoft.com/office/drawing/2014/main" id="{FA4C14E9-C237-5CC7-E787-19702C7678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52" name="06-二级页表填充">
            <a:extLst>
              <a:ext uri="{FF2B5EF4-FFF2-40B4-BE49-F238E27FC236}">
                <a16:creationId xmlns:a16="http://schemas.microsoft.com/office/drawing/2014/main" id="{7BBFF403-6943-63BE-10A6-1A26EDC0AA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23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C9CCD9-E99E-B8CB-78A8-9B737F76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70" y="4534"/>
            <a:ext cx="2194560" cy="2194560"/>
          </a:xfrm>
          <a:prstGeom prst="rect">
            <a:avLst/>
          </a:prstGeom>
        </p:spPr>
      </p:pic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CE30C81-439A-20E2-2348-A64291976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345395"/>
              </p:ext>
            </p:extLst>
          </p:nvPr>
        </p:nvGraphicFramePr>
        <p:xfrm>
          <a:off x="3649784" y="443677"/>
          <a:ext cx="1325461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06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03401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1331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458341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60226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850808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20097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Value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物理内存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7D43791-C3A8-7C1C-6F76-76E885201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994661"/>
              </p:ext>
            </p:extLst>
          </p:nvPr>
        </p:nvGraphicFramePr>
        <p:xfrm>
          <a:off x="7262150" y="1967677"/>
          <a:ext cx="17856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030615549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3083855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53433743"/>
                    </a:ext>
                  </a:extLst>
                </a:gridCol>
              </a:tblGrid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906003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15303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261022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61952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424415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73698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514556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927410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89882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423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24714"/>
                  </a:ext>
                </a:extLst>
              </a:tr>
              <a:tr h="30342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827659"/>
                  </a:ext>
                </a:extLst>
              </a:tr>
              <a:tr h="30342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08.02.Playground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更纱黑体 SC" panose="02000500000000000000" pitchFamily="2" charset="-122"/>
                          <a:ea typeface="更纱黑体 SC" panose="02000500000000000000" pitchFamily="2" charset="-122"/>
                          <a:cs typeface="更纱黑体 SC" panose="02000500000000000000" pitchFamily="2" charset="-122"/>
                        </a:rPr>
                        <a:t>08.01.Repeater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400" b="0" dirty="0">
                        <a:solidFill>
                          <a:schemeClr val="tx1"/>
                        </a:solidFill>
                        <a:latin typeface="更纱黑体 SC" panose="02000500000000000000" pitchFamily="2" charset="-122"/>
                        <a:ea typeface="更纱黑体 SC" panose="02000500000000000000" pitchFamily="2" charset="-122"/>
                        <a:cs typeface="更纱黑体 SC" panose="02000500000000000000" pitchFamily="2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26473"/>
                  </a:ext>
                </a:extLst>
              </a:tr>
            </a:tbl>
          </a:graphicData>
        </a:graphic>
      </p:graphicFrame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9A7D1D4-9D73-5F87-202D-A8DC180E8388}"/>
              </a:ext>
            </a:extLst>
          </p:cNvPr>
          <p:cNvSpPr/>
          <p:nvPr/>
        </p:nvSpPr>
        <p:spPr>
          <a:xfrm>
            <a:off x="4573587" y="2286000"/>
            <a:ext cx="3110753" cy="666972"/>
          </a:xfrm>
          <a:custGeom>
            <a:avLst/>
            <a:gdLst>
              <a:gd name="connsiteX0" fmla="*/ 0 w 3110753"/>
              <a:gd name="connsiteY0" fmla="*/ 600635 h 666972"/>
              <a:gd name="connsiteX1" fmla="*/ 806823 w 3110753"/>
              <a:gd name="connsiteY1" fmla="*/ 627529 h 666972"/>
              <a:gd name="connsiteX2" fmla="*/ 1864659 w 3110753"/>
              <a:gd name="connsiteY2" fmla="*/ 134471 h 666972"/>
              <a:gd name="connsiteX3" fmla="*/ 3110753 w 3110753"/>
              <a:gd name="connsiteY3" fmla="*/ 0 h 6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753" h="666972">
                <a:moveTo>
                  <a:pt x="0" y="600635"/>
                </a:moveTo>
                <a:cubicBezTo>
                  <a:pt x="248023" y="652929"/>
                  <a:pt x="496047" y="705223"/>
                  <a:pt x="806823" y="627529"/>
                </a:cubicBezTo>
                <a:cubicBezTo>
                  <a:pt x="1117600" y="549835"/>
                  <a:pt x="1480671" y="239059"/>
                  <a:pt x="1864659" y="134471"/>
                </a:cubicBezTo>
                <a:cubicBezTo>
                  <a:pt x="2248647" y="29883"/>
                  <a:pt x="2679700" y="14941"/>
                  <a:pt x="311075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470A2CE-50C2-308D-C2AA-F7890714ACC7}"/>
              </a:ext>
            </a:extLst>
          </p:cNvPr>
          <p:cNvSpPr/>
          <p:nvPr/>
        </p:nvSpPr>
        <p:spPr>
          <a:xfrm>
            <a:off x="4579196" y="4719095"/>
            <a:ext cx="3110753" cy="666972"/>
          </a:xfrm>
          <a:custGeom>
            <a:avLst/>
            <a:gdLst>
              <a:gd name="connsiteX0" fmla="*/ 0 w 3110753"/>
              <a:gd name="connsiteY0" fmla="*/ 600635 h 666972"/>
              <a:gd name="connsiteX1" fmla="*/ 806823 w 3110753"/>
              <a:gd name="connsiteY1" fmla="*/ 627529 h 666972"/>
              <a:gd name="connsiteX2" fmla="*/ 1864659 w 3110753"/>
              <a:gd name="connsiteY2" fmla="*/ 134471 h 666972"/>
              <a:gd name="connsiteX3" fmla="*/ 3110753 w 3110753"/>
              <a:gd name="connsiteY3" fmla="*/ 0 h 66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10753" h="666972">
                <a:moveTo>
                  <a:pt x="0" y="600635"/>
                </a:moveTo>
                <a:cubicBezTo>
                  <a:pt x="248023" y="652929"/>
                  <a:pt x="496047" y="705223"/>
                  <a:pt x="806823" y="627529"/>
                </a:cubicBezTo>
                <a:cubicBezTo>
                  <a:pt x="1117600" y="549835"/>
                  <a:pt x="1480671" y="239059"/>
                  <a:pt x="1864659" y="134471"/>
                </a:cubicBezTo>
                <a:cubicBezTo>
                  <a:pt x="2248647" y="29883"/>
                  <a:pt x="2679700" y="14941"/>
                  <a:pt x="311075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箭头: 左 20">
            <a:extLst>
              <a:ext uri="{FF2B5EF4-FFF2-40B4-BE49-F238E27FC236}">
                <a16:creationId xmlns:a16="http://schemas.microsoft.com/office/drawing/2014/main" id="{0A238565-90E0-AE61-3D4B-1EFE4CBCEB8B}"/>
              </a:ext>
            </a:extLst>
          </p:cNvPr>
          <p:cNvSpPr/>
          <p:nvPr/>
        </p:nvSpPr>
        <p:spPr>
          <a:xfrm>
            <a:off x="8660786" y="310507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Pointer</a:t>
            </a:r>
            <a:endParaRPr lang="zh-CN" altLang="en-US" sz="1400" b="1" dirty="0"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5197CEE3-0629-9BA3-5327-562DD8B691D2}"/>
              </a:ext>
            </a:extLst>
          </p:cNvPr>
          <p:cNvSpPr/>
          <p:nvPr/>
        </p:nvSpPr>
        <p:spPr>
          <a:xfrm>
            <a:off x="3343274" y="2876551"/>
            <a:ext cx="238125" cy="24288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87BB8F7-7AD3-6EF0-15B1-E7C2CDD1E4EC}"/>
              </a:ext>
            </a:extLst>
          </p:cNvPr>
          <p:cNvSpPr/>
          <p:nvPr/>
        </p:nvSpPr>
        <p:spPr>
          <a:xfrm>
            <a:off x="2531833" y="3860155"/>
            <a:ext cx="81144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1GB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CC1198E9-4279-1899-9016-82360E49B63D}"/>
              </a:ext>
            </a:extLst>
          </p:cNvPr>
          <p:cNvSpPr/>
          <p:nvPr/>
        </p:nvSpPr>
        <p:spPr>
          <a:xfrm rot="10800000">
            <a:off x="4622845" y="3507095"/>
            <a:ext cx="238125" cy="1503055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31BCDB6-1778-6F4E-4DFE-61AC3A6027C6}"/>
              </a:ext>
            </a:extLst>
          </p:cNvPr>
          <p:cNvSpPr/>
          <p:nvPr/>
        </p:nvSpPr>
        <p:spPr>
          <a:xfrm>
            <a:off x="4804792" y="4027789"/>
            <a:ext cx="4956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更纱黑体 SC" panose="02000500000000000000" pitchFamily="2" charset="-122"/>
                <a:ea typeface="更纱黑体 SC" panose="02000500000000000000" pitchFamily="2" charset="-122"/>
                <a:cs typeface="更纱黑体 SC" panose="02000500000000000000" pitchFamily="2" charset="-122"/>
              </a:rPr>
              <a:t>??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更纱黑体 SC" panose="02000500000000000000" pitchFamily="2" charset="-122"/>
              <a:ea typeface="更纱黑体 SC" panose="02000500000000000000" pitchFamily="2" charset="-122"/>
              <a:cs typeface="更纱黑体 SC" panose="02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53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02-遮罩1" hidden="1">
            <a:extLst>
              <a:ext uri="{FF2B5EF4-FFF2-40B4-BE49-F238E27FC236}">
                <a16:creationId xmlns:a16="http://schemas.microsoft.com/office/drawing/2014/main" id="{95036919-FEAF-9998-5D42-56AB6C0D5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1" name="03" hidden="1">
            <a:extLst>
              <a:ext uri="{FF2B5EF4-FFF2-40B4-BE49-F238E27FC236}">
                <a16:creationId xmlns:a16="http://schemas.microsoft.com/office/drawing/2014/main" id="{A0E0E20A-DA4F-952C-DD2C-330A8D7C2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33" name="04-粘贴" hidden="1">
            <a:extLst>
              <a:ext uri="{FF2B5EF4-FFF2-40B4-BE49-F238E27FC236}">
                <a16:creationId xmlns:a16="http://schemas.microsoft.com/office/drawing/2014/main" id="{8829F97A-E2A0-983C-0BE7-805BDB375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pic>
        <p:nvPicPr>
          <p:cNvPr id="2" name="01">
            <a:extLst>
              <a:ext uri="{FF2B5EF4-FFF2-40B4-BE49-F238E27FC236}">
                <a16:creationId xmlns:a16="http://schemas.microsoft.com/office/drawing/2014/main" id="{A88DE467-7CB4-C3D5-FBAA-0D454C434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CEF369A2-D966-C87F-96A4-28A9FC2E2A8B}"/>
              </a:ext>
            </a:extLst>
          </p:cNvPr>
          <p:cNvGrpSpPr/>
          <p:nvPr/>
        </p:nvGrpSpPr>
        <p:grpSpPr>
          <a:xfrm>
            <a:off x="438143" y="0"/>
            <a:ext cx="2194560" cy="2194560"/>
            <a:chOff x="-2600963" y="-2673533"/>
            <a:chExt cx="2194560" cy="2194560"/>
          </a:xfrm>
        </p:grpSpPr>
        <p:pic>
          <p:nvPicPr>
            <p:cNvPr id="4" name="图标">
              <a:extLst>
                <a:ext uri="{FF2B5EF4-FFF2-40B4-BE49-F238E27FC236}">
                  <a16:creationId xmlns:a16="http://schemas.microsoft.com/office/drawing/2014/main" id="{4C8DCC25-3227-6FD3-1868-DCFC97EC6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600963" y="-2673533"/>
              <a:ext cx="2194560" cy="2194560"/>
            </a:xfrm>
            <a:prstGeom prst="rect">
              <a:avLst/>
            </a:prstGeom>
          </p:spPr>
        </p:pic>
        <p:sp>
          <p:nvSpPr>
            <p:cNvPr id="5" name="标题">
              <a:extLst>
                <a:ext uri="{FF2B5EF4-FFF2-40B4-BE49-F238E27FC236}">
                  <a16:creationId xmlns:a16="http://schemas.microsoft.com/office/drawing/2014/main" id="{A1280FAD-1BD5-D1F5-8C35-555E944D8163}"/>
                </a:ext>
              </a:extLst>
            </p:cNvPr>
            <p:cNvSpPr/>
            <p:nvPr/>
          </p:nvSpPr>
          <p:spPr>
            <a:xfrm>
              <a:off x="-2575880" y="-906348"/>
              <a:ext cx="2031326" cy="36933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等距更纱黑体 SC" panose="02000509000000000000" pitchFamily="49" charset="-122"/>
                  <a:ea typeface="等距更纱黑体 SC" panose="02000509000000000000" pitchFamily="49" charset="-122"/>
                  <a:cs typeface="等距更纱黑体 SC" panose="02000509000000000000" pitchFamily="49" charset="-122"/>
                </a:rPr>
                <a:t>08.02.Playground</a:t>
              </a:r>
              <a:endParaRPr lang="zh-CN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等距更纱黑体 SC" panose="02000509000000000000" pitchFamily="49" charset="-122"/>
                <a:ea typeface="等距更纱黑体 SC" panose="02000509000000000000" pitchFamily="49" charset="-122"/>
                <a:cs typeface="等距更纱黑体 SC" panose="02000509000000000000" pitchFamily="49" charset="-122"/>
              </a:endParaRPr>
            </a:p>
          </p:txBody>
        </p:sp>
      </p:grpSp>
      <p:pic>
        <p:nvPicPr>
          <p:cNvPr id="9" name="05-二级页表遮罩">
            <a:extLst>
              <a:ext uri="{FF2B5EF4-FFF2-40B4-BE49-F238E27FC236}">
                <a16:creationId xmlns:a16="http://schemas.microsoft.com/office/drawing/2014/main" id="{39080B87-6FE7-C331-AA71-005F91D3A9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10" name="06-二级页表填充">
            <a:extLst>
              <a:ext uri="{FF2B5EF4-FFF2-40B4-BE49-F238E27FC236}">
                <a16:creationId xmlns:a16="http://schemas.microsoft.com/office/drawing/2014/main" id="{EEE70564-E966-6C1F-7200-1C5C3CA4FC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6" cy="6857999"/>
          </a:xfrm>
          <a:prstGeom prst="rect">
            <a:avLst/>
          </a:prstGeom>
        </p:spPr>
      </p:pic>
      <p:pic>
        <p:nvPicPr>
          <p:cNvPr id="12" name="07-三四级页表遮罩">
            <a:extLst>
              <a:ext uri="{FF2B5EF4-FFF2-40B4-BE49-F238E27FC236}">
                <a16:creationId xmlns:a16="http://schemas.microsoft.com/office/drawing/2014/main" id="{B4424105-D8B2-87D5-EC56-97E48F2B4C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" y="-3"/>
            <a:ext cx="12191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24000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35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等距更纱黑体 SC</vt:lpstr>
      <vt:lpstr>等线</vt:lpstr>
      <vt:lpstr>等线 Light</vt:lpstr>
      <vt:lpstr>更纱黑体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John</dc:creator>
  <cp:lastModifiedBy>John</cp:lastModifiedBy>
  <cp:revision>30</cp:revision>
  <dcterms:created xsi:type="dcterms:W3CDTF">2022-08-21T14:45:03Z</dcterms:created>
  <dcterms:modified xsi:type="dcterms:W3CDTF">2022-08-24T13:31:11Z</dcterms:modified>
</cp:coreProperties>
</file>