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1"/>
  </p:notesMasterIdLst>
  <p:sldIdLst>
    <p:sldId id="256" r:id="rId2"/>
    <p:sldId id="283" r:id="rId3"/>
    <p:sldId id="299" r:id="rId4"/>
    <p:sldId id="300" r:id="rId5"/>
    <p:sldId id="301" r:id="rId6"/>
    <p:sldId id="284" r:id="rId7"/>
    <p:sldId id="302" r:id="rId8"/>
    <p:sldId id="285" r:id="rId9"/>
    <p:sldId id="292" r:id="rId10"/>
    <p:sldId id="293" r:id="rId11"/>
    <p:sldId id="286" r:id="rId12"/>
    <p:sldId id="303" r:id="rId13"/>
    <p:sldId id="304" r:id="rId14"/>
    <p:sldId id="305" r:id="rId15"/>
    <p:sldId id="306" r:id="rId16"/>
    <p:sldId id="307" r:id="rId17"/>
    <p:sldId id="308" r:id="rId18"/>
    <p:sldId id="309" r:id="rId19"/>
    <p:sldId id="269" r:id="rId2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105" d="100"/>
          <a:sy n="105" d="100"/>
        </p:scale>
        <p:origin x="9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6E046-3C19-470F-8EDD-E4710001186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1A275A0-60E3-4F51-B603-BD0BDA372A47}">
      <dgm:prSet/>
      <dgm:spPr/>
      <dgm:t>
        <a:bodyPr/>
        <a:lstStyle/>
        <a:p>
          <a:r>
            <a:rPr lang="es-ES" b="1" dirty="0"/>
            <a:t>Carmen </a:t>
          </a:r>
          <a:r>
            <a:rPr lang="es-ES" b="1" dirty="0" err="1"/>
            <a:t>O'Kuinghttons</a:t>
          </a:r>
          <a:endParaRPr lang="en-US" dirty="0"/>
        </a:p>
      </dgm:t>
    </dgm:pt>
    <dgm:pt modelId="{8371E141-0D68-4EFF-9CF0-BD6C6377898F}" type="parTrans" cxnId="{F11DE3B3-6FA2-4B03-91ED-89653678BEFE}">
      <dgm:prSet/>
      <dgm:spPr/>
      <dgm:t>
        <a:bodyPr/>
        <a:lstStyle/>
        <a:p>
          <a:endParaRPr lang="en-US"/>
        </a:p>
      </dgm:t>
    </dgm:pt>
    <dgm:pt modelId="{FB35E608-EF39-4B1C-8EF7-0A53B82CDB1A}" type="sibTrans" cxnId="{F11DE3B3-6FA2-4B03-91ED-89653678BEFE}">
      <dgm:prSet/>
      <dgm:spPr/>
      <dgm:t>
        <a:bodyPr/>
        <a:lstStyle/>
        <a:p>
          <a:endParaRPr lang="en-US"/>
        </a:p>
      </dgm:t>
    </dgm:pt>
    <dgm:pt modelId="{3198B648-7630-4194-8A8C-821B06E74E2F}">
      <dgm:prSet/>
      <dgm:spPr/>
      <dgm:t>
        <a:bodyPr/>
        <a:lstStyle/>
        <a:p>
          <a:r>
            <a:rPr lang="es-ES" b="1"/>
            <a:t>Dalila Silva</a:t>
          </a:r>
          <a:endParaRPr lang="en-US"/>
        </a:p>
      </dgm:t>
    </dgm:pt>
    <dgm:pt modelId="{4192D343-29D0-4B25-B6DD-272B0E244794}" type="parTrans" cxnId="{166F64C9-F7F4-44C1-AFEC-7C21C0B72BEE}">
      <dgm:prSet/>
      <dgm:spPr/>
      <dgm:t>
        <a:bodyPr/>
        <a:lstStyle/>
        <a:p>
          <a:endParaRPr lang="en-US"/>
        </a:p>
      </dgm:t>
    </dgm:pt>
    <dgm:pt modelId="{05E381A2-EEA5-42BE-BC68-CE8CF5038C4F}" type="sibTrans" cxnId="{166F64C9-F7F4-44C1-AFEC-7C21C0B72BEE}">
      <dgm:prSet/>
      <dgm:spPr/>
      <dgm:t>
        <a:bodyPr/>
        <a:lstStyle/>
        <a:p>
          <a:endParaRPr lang="en-US"/>
        </a:p>
      </dgm:t>
    </dgm:pt>
    <dgm:pt modelId="{D09E4469-D254-4712-97D9-8DC39A1BE221}">
      <dgm:prSet/>
      <dgm:spPr/>
      <dgm:t>
        <a:bodyPr/>
        <a:lstStyle/>
        <a:p>
          <a:r>
            <a:rPr lang="es-ES" b="1"/>
            <a:t>Rol</a:t>
          </a:r>
          <a:r>
            <a:rPr lang="es-ES"/>
            <a:t>: Asegurarse de que el proyecto cumpla con las expectativas y requisitos del sistema de gestión de citas médicas.</a:t>
          </a:r>
          <a:endParaRPr lang="en-US"/>
        </a:p>
      </dgm:t>
    </dgm:pt>
    <dgm:pt modelId="{F3553A19-E4E7-466A-AB73-D89826768D3B}" type="parTrans" cxnId="{8270B9E6-3046-4CCA-84D1-4848E802FAC3}">
      <dgm:prSet/>
      <dgm:spPr/>
      <dgm:t>
        <a:bodyPr/>
        <a:lstStyle/>
        <a:p>
          <a:endParaRPr lang="en-US"/>
        </a:p>
      </dgm:t>
    </dgm:pt>
    <dgm:pt modelId="{AC72F0DA-D833-4ABD-8929-B9E997871C71}" type="sibTrans" cxnId="{8270B9E6-3046-4CCA-84D1-4848E802FAC3}">
      <dgm:prSet/>
      <dgm:spPr/>
      <dgm:t>
        <a:bodyPr/>
        <a:lstStyle/>
        <a:p>
          <a:endParaRPr lang="en-US"/>
        </a:p>
      </dgm:t>
    </dgm:pt>
    <dgm:pt modelId="{89E0BCF6-9E59-4CB5-8589-8431903CD6BD}" type="pres">
      <dgm:prSet presAssocID="{DB76E046-3C19-470F-8EDD-E47100011867}" presName="outerComposite" presStyleCnt="0">
        <dgm:presLayoutVars>
          <dgm:chMax val="5"/>
          <dgm:dir/>
          <dgm:resizeHandles val="exact"/>
        </dgm:presLayoutVars>
      </dgm:prSet>
      <dgm:spPr/>
    </dgm:pt>
    <dgm:pt modelId="{6AFC49D5-FC7F-41CA-983B-3FF53072776B}" type="pres">
      <dgm:prSet presAssocID="{DB76E046-3C19-470F-8EDD-E47100011867}" presName="dummyMaxCanvas" presStyleCnt="0">
        <dgm:presLayoutVars/>
      </dgm:prSet>
      <dgm:spPr/>
    </dgm:pt>
    <dgm:pt modelId="{207A4C8D-9D1B-4E3D-80A2-1C79B7DEF4ED}" type="pres">
      <dgm:prSet presAssocID="{DB76E046-3C19-470F-8EDD-E47100011867}" presName="ThreeNodes_1" presStyleLbl="node1" presStyleIdx="0" presStyleCnt="3">
        <dgm:presLayoutVars>
          <dgm:bulletEnabled val="1"/>
        </dgm:presLayoutVars>
      </dgm:prSet>
      <dgm:spPr/>
    </dgm:pt>
    <dgm:pt modelId="{CDE993CC-6A19-4BC8-AF7E-35FB387B5424}" type="pres">
      <dgm:prSet presAssocID="{DB76E046-3C19-470F-8EDD-E47100011867}" presName="ThreeNodes_2" presStyleLbl="node1" presStyleIdx="1" presStyleCnt="3">
        <dgm:presLayoutVars>
          <dgm:bulletEnabled val="1"/>
        </dgm:presLayoutVars>
      </dgm:prSet>
      <dgm:spPr/>
    </dgm:pt>
    <dgm:pt modelId="{F3F018AC-E1F2-4469-BAD1-1C2999CED5D3}" type="pres">
      <dgm:prSet presAssocID="{DB76E046-3C19-470F-8EDD-E47100011867}" presName="ThreeNodes_3" presStyleLbl="node1" presStyleIdx="2" presStyleCnt="3">
        <dgm:presLayoutVars>
          <dgm:bulletEnabled val="1"/>
        </dgm:presLayoutVars>
      </dgm:prSet>
      <dgm:spPr/>
    </dgm:pt>
    <dgm:pt modelId="{C93B8F26-E502-4831-B7AB-EC82A6F53F9A}" type="pres">
      <dgm:prSet presAssocID="{DB76E046-3C19-470F-8EDD-E47100011867}" presName="ThreeConn_1-2" presStyleLbl="fgAccFollowNode1" presStyleIdx="0" presStyleCnt="2">
        <dgm:presLayoutVars>
          <dgm:bulletEnabled val="1"/>
        </dgm:presLayoutVars>
      </dgm:prSet>
      <dgm:spPr/>
    </dgm:pt>
    <dgm:pt modelId="{515F392E-F26C-4AD6-A922-C538597C0005}" type="pres">
      <dgm:prSet presAssocID="{DB76E046-3C19-470F-8EDD-E47100011867}" presName="ThreeConn_2-3" presStyleLbl="fgAccFollowNode1" presStyleIdx="1" presStyleCnt="2">
        <dgm:presLayoutVars>
          <dgm:bulletEnabled val="1"/>
        </dgm:presLayoutVars>
      </dgm:prSet>
      <dgm:spPr/>
    </dgm:pt>
    <dgm:pt modelId="{28319C6D-3717-468D-8398-633B11EA4EBB}" type="pres">
      <dgm:prSet presAssocID="{DB76E046-3C19-470F-8EDD-E47100011867}" presName="ThreeNodes_1_text" presStyleLbl="node1" presStyleIdx="2" presStyleCnt="3">
        <dgm:presLayoutVars>
          <dgm:bulletEnabled val="1"/>
        </dgm:presLayoutVars>
      </dgm:prSet>
      <dgm:spPr/>
    </dgm:pt>
    <dgm:pt modelId="{26ED6C7F-F7E0-4F7D-852A-8680D775B60F}" type="pres">
      <dgm:prSet presAssocID="{DB76E046-3C19-470F-8EDD-E47100011867}" presName="ThreeNodes_2_text" presStyleLbl="node1" presStyleIdx="2" presStyleCnt="3">
        <dgm:presLayoutVars>
          <dgm:bulletEnabled val="1"/>
        </dgm:presLayoutVars>
      </dgm:prSet>
      <dgm:spPr/>
    </dgm:pt>
    <dgm:pt modelId="{22F24172-0D67-4767-B7BA-F2C5F6CF9C62}" type="pres">
      <dgm:prSet presAssocID="{DB76E046-3C19-470F-8EDD-E47100011867}" presName="ThreeNodes_3_text" presStyleLbl="node1" presStyleIdx="2" presStyleCnt="3">
        <dgm:presLayoutVars>
          <dgm:bulletEnabled val="1"/>
        </dgm:presLayoutVars>
      </dgm:prSet>
      <dgm:spPr/>
    </dgm:pt>
  </dgm:ptLst>
  <dgm:cxnLst>
    <dgm:cxn modelId="{0102A216-2A62-41DE-9D8E-2D6711821599}" type="presOf" srcId="{FB35E608-EF39-4B1C-8EF7-0A53B82CDB1A}" destId="{C93B8F26-E502-4831-B7AB-EC82A6F53F9A}" srcOrd="0" destOrd="0" presId="urn:microsoft.com/office/officeart/2005/8/layout/vProcess5"/>
    <dgm:cxn modelId="{28A1031E-42FE-4D7E-93E3-B19988A5D760}" type="presOf" srcId="{3198B648-7630-4194-8A8C-821B06E74E2F}" destId="{26ED6C7F-F7E0-4F7D-852A-8680D775B60F}" srcOrd="1" destOrd="0" presId="urn:microsoft.com/office/officeart/2005/8/layout/vProcess5"/>
    <dgm:cxn modelId="{CCC38F2E-FA24-42E8-B128-EDCDFE049C0F}" type="presOf" srcId="{21A275A0-60E3-4F51-B603-BD0BDA372A47}" destId="{207A4C8D-9D1B-4E3D-80A2-1C79B7DEF4ED}" srcOrd="0" destOrd="0" presId="urn:microsoft.com/office/officeart/2005/8/layout/vProcess5"/>
    <dgm:cxn modelId="{C37F2D4B-4604-41A9-B989-3DFE46E60E2C}" type="presOf" srcId="{D09E4469-D254-4712-97D9-8DC39A1BE221}" destId="{F3F018AC-E1F2-4469-BAD1-1C2999CED5D3}" srcOrd="0" destOrd="0" presId="urn:microsoft.com/office/officeart/2005/8/layout/vProcess5"/>
    <dgm:cxn modelId="{60D9334E-D39F-4864-80D5-93584B3D006C}" type="presOf" srcId="{3198B648-7630-4194-8A8C-821B06E74E2F}" destId="{CDE993CC-6A19-4BC8-AF7E-35FB387B5424}" srcOrd="0" destOrd="0" presId="urn:microsoft.com/office/officeart/2005/8/layout/vProcess5"/>
    <dgm:cxn modelId="{47F3D099-E147-482A-A4BE-2DDB2498CF58}" type="presOf" srcId="{DB76E046-3C19-470F-8EDD-E47100011867}" destId="{89E0BCF6-9E59-4CB5-8589-8431903CD6BD}" srcOrd="0" destOrd="0" presId="urn:microsoft.com/office/officeart/2005/8/layout/vProcess5"/>
    <dgm:cxn modelId="{F11DE3B3-6FA2-4B03-91ED-89653678BEFE}" srcId="{DB76E046-3C19-470F-8EDD-E47100011867}" destId="{21A275A0-60E3-4F51-B603-BD0BDA372A47}" srcOrd="0" destOrd="0" parTransId="{8371E141-0D68-4EFF-9CF0-BD6C6377898F}" sibTransId="{FB35E608-EF39-4B1C-8EF7-0A53B82CDB1A}"/>
    <dgm:cxn modelId="{166F64C9-F7F4-44C1-AFEC-7C21C0B72BEE}" srcId="{DB76E046-3C19-470F-8EDD-E47100011867}" destId="{3198B648-7630-4194-8A8C-821B06E74E2F}" srcOrd="1" destOrd="0" parTransId="{4192D343-29D0-4B25-B6DD-272B0E244794}" sibTransId="{05E381A2-EEA5-42BE-BC68-CE8CF5038C4F}"/>
    <dgm:cxn modelId="{AD3176D7-3AB0-4D91-A301-3F75606DDC02}" type="presOf" srcId="{21A275A0-60E3-4F51-B603-BD0BDA372A47}" destId="{28319C6D-3717-468D-8398-633B11EA4EBB}" srcOrd="1" destOrd="0" presId="urn:microsoft.com/office/officeart/2005/8/layout/vProcess5"/>
    <dgm:cxn modelId="{1A8C9DDD-44CB-46BF-8E56-A1883C5E1E01}" type="presOf" srcId="{05E381A2-EEA5-42BE-BC68-CE8CF5038C4F}" destId="{515F392E-F26C-4AD6-A922-C538597C0005}" srcOrd="0" destOrd="0" presId="urn:microsoft.com/office/officeart/2005/8/layout/vProcess5"/>
    <dgm:cxn modelId="{8270B9E6-3046-4CCA-84D1-4848E802FAC3}" srcId="{DB76E046-3C19-470F-8EDD-E47100011867}" destId="{D09E4469-D254-4712-97D9-8DC39A1BE221}" srcOrd="2" destOrd="0" parTransId="{F3553A19-E4E7-466A-AB73-D89826768D3B}" sibTransId="{AC72F0DA-D833-4ABD-8929-B9E997871C71}"/>
    <dgm:cxn modelId="{71090DF9-9F03-4C11-A58C-90B9C7B2CB3F}" type="presOf" srcId="{D09E4469-D254-4712-97D9-8DC39A1BE221}" destId="{22F24172-0D67-4767-B7BA-F2C5F6CF9C62}" srcOrd="1" destOrd="0" presId="urn:microsoft.com/office/officeart/2005/8/layout/vProcess5"/>
    <dgm:cxn modelId="{BCB6D799-53BB-498D-B68D-3FC36CC51AD5}" type="presParOf" srcId="{89E0BCF6-9E59-4CB5-8589-8431903CD6BD}" destId="{6AFC49D5-FC7F-41CA-983B-3FF53072776B}" srcOrd="0" destOrd="0" presId="urn:microsoft.com/office/officeart/2005/8/layout/vProcess5"/>
    <dgm:cxn modelId="{AD997202-7438-4254-B639-2AF6A509F3E5}" type="presParOf" srcId="{89E0BCF6-9E59-4CB5-8589-8431903CD6BD}" destId="{207A4C8D-9D1B-4E3D-80A2-1C79B7DEF4ED}" srcOrd="1" destOrd="0" presId="urn:microsoft.com/office/officeart/2005/8/layout/vProcess5"/>
    <dgm:cxn modelId="{390AA7B9-24A2-46E1-A7FD-D10037B485ED}" type="presParOf" srcId="{89E0BCF6-9E59-4CB5-8589-8431903CD6BD}" destId="{CDE993CC-6A19-4BC8-AF7E-35FB387B5424}" srcOrd="2" destOrd="0" presId="urn:microsoft.com/office/officeart/2005/8/layout/vProcess5"/>
    <dgm:cxn modelId="{8598EB12-D28A-44AC-9086-70541CA2D86A}" type="presParOf" srcId="{89E0BCF6-9E59-4CB5-8589-8431903CD6BD}" destId="{F3F018AC-E1F2-4469-BAD1-1C2999CED5D3}" srcOrd="3" destOrd="0" presId="urn:microsoft.com/office/officeart/2005/8/layout/vProcess5"/>
    <dgm:cxn modelId="{FF82A177-2211-47A1-8CD6-AEE1397AE3BF}" type="presParOf" srcId="{89E0BCF6-9E59-4CB5-8589-8431903CD6BD}" destId="{C93B8F26-E502-4831-B7AB-EC82A6F53F9A}" srcOrd="4" destOrd="0" presId="urn:microsoft.com/office/officeart/2005/8/layout/vProcess5"/>
    <dgm:cxn modelId="{EAEC5250-2B38-4D5E-BFB5-D99E4736C98F}" type="presParOf" srcId="{89E0BCF6-9E59-4CB5-8589-8431903CD6BD}" destId="{515F392E-F26C-4AD6-A922-C538597C0005}" srcOrd="5" destOrd="0" presId="urn:microsoft.com/office/officeart/2005/8/layout/vProcess5"/>
    <dgm:cxn modelId="{79AF427F-C26D-4F21-8864-8DBC41C488B9}" type="presParOf" srcId="{89E0BCF6-9E59-4CB5-8589-8431903CD6BD}" destId="{28319C6D-3717-468D-8398-633B11EA4EBB}" srcOrd="6" destOrd="0" presId="urn:microsoft.com/office/officeart/2005/8/layout/vProcess5"/>
    <dgm:cxn modelId="{70A1F0EC-A9B0-470A-A6D9-81146531433B}" type="presParOf" srcId="{89E0BCF6-9E59-4CB5-8589-8431903CD6BD}" destId="{26ED6C7F-F7E0-4F7D-852A-8680D775B60F}" srcOrd="7" destOrd="0" presId="urn:microsoft.com/office/officeart/2005/8/layout/vProcess5"/>
    <dgm:cxn modelId="{10A0CE05-79FA-41DE-B1C7-DC6DB958FBFF}" type="presParOf" srcId="{89E0BCF6-9E59-4CB5-8589-8431903CD6BD}" destId="{22F24172-0D67-4767-B7BA-F2C5F6CF9C6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A4C8D-9D1B-4E3D-80A2-1C79B7DEF4ED}">
      <dsp:nvSpPr>
        <dsp:cNvPr id="0" name=""/>
        <dsp:cNvSpPr/>
      </dsp:nvSpPr>
      <dsp:spPr>
        <a:xfrm>
          <a:off x="0" y="0"/>
          <a:ext cx="9391650" cy="117049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b="1" kern="1200" dirty="0"/>
            <a:t>Carmen </a:t>
          </a:r>
          <a:r>
            <a:rPr lang="es-ES" sz="2200" b="1" kern="1200" dirty="0" err="1"/>
            <a:t>O'Kuinghttons</a:t>
          </a:r>
          <a:endParaRPr lang="en-US" sz="2200" kern="1200" dirty="0"/>
        </a:p>
      </dsp:txBody>
      <dsp:txXfrm>
        <a:off x="34283" y="34283"/>
        <a:ext cx="8128597" cy="1101925"/>
      </dsp:txXfrm>
    </dsp:sp>
    <dsp:sp modelId="{CDE993CC-6A19-4BC8-AF7E-35FB387B5424}">
      <dsp:nvSpPr>
        <dsp:cNvPr id="0" name=""/>
        <dsp:cNvSpPr/>
      </dsp:nvSpPr>
      <dsp:spPr>
        <a:xfrm>
          <a:off x="828674" y="1365573"/>
          <a:ext cx="9391650" cy="1170491"/>
        </a:xfrm>
        <a:prstGeom prst="roundRect">
          <a:avLst>
            <a:gd name="adj" fmla="val 10000"/>
          </a:avLst>
        </a:prstGeom>
        <a:solidFill>
          <a:schemeClr val="accent2">
            <a:hueOff val="390212"/>
            <a:satOff val="-4135"/>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b="1" kern="1200"/>
            <a:t>Dalila Silva</a:t>
          </a:r>
          <a:endParaRPr lang="en-US" sz="2200" kern="1200"/>
        </a:p>
      </dsp:txBody>
      <dsp:txXfrm>
        <a:off x="862957" y="1399856"/>
        <a:ext cx="7733589" cy="1101925"/>
      </dsp:txXfrm>
    </dsp:sp>
    <dsp:sp modelId="{F3F018AC-E1F2-4469-BAD1-1C2999CED5D3}">
      <dsp:nvSpPr>
        <dsp:cNvPr id="0" name=""/>
        <dsp:cNvSpPr/>
      </dsp:nvSpPr>
      <dsp:spPr>
        <a:xfrm>
          <a:off x="1657349" y="2731146"/>
          <a:ext cx="9391650" cy="1170491"/>
        </a:xfrm>
        <a:prstGeom prst="roundRect">
          <a:avLst>
            <a:gd name="adj" fmla="val 10000"/>
          </a:avLst>
        </a:prstGeom>
        <a:solidFill>
          <a:schemeClr val="accent2">
            <a:hueOff val="780423"/>
            <a:satOff val="-827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b="1" kern="1200"/>
            <a:t>Rol</a:t>
          </a:r>
          <a:r>
            <a:rPr lang="es-ES" sz="2200" kern="1200"/>
            <a:t>: Asegurarse de que el proyecto cumpla con las expectativas y requisitos del sistema de gestión de citas médicas.</a:t>
          </a:r>
          <a:endParaRPr lang="en-US" sz="2200" kern="1200"/>
        </a:p>
      </dsp:txBody>
      <dsp:txXfrm>
        <a:off x="1691632" y="2765429"/>
        <a:ext cx="7733589" cy="1101925"/>
      </dsp:txXfrm>
    </dsp:sp>
    <dsp:sp modelId="{C93B8F26-E502-4831-B7AB-EC82A6F53F9A}">
      <dsp:nvSpPr>
        <dsp:cNvPr id="0" name=""/>
        <dsp:cNvSpPr/>
      </dsp:nvSpPr>
      <dsp:spPr>
        <a:xfrm>
          <a:off x="8630830" y="887622"/>
          <a:ext cx="760819" cy="76081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802014" y="887622"/>
        <a:ext cx="418451" cy="572516"/>
      </dsp:txXfrm>
    </dsp:sp>
    <dsp:sp modelId="{515F392E-F26C-4AD6-A922-C538597C0005}">
      <dsp:nvSpPr>
        <dsp:cNvPr id="0" name=""/>
        <dsp:cNvSpPr/>
      </dsp:nvSpPr>
      <dsp:spPr>
        <a:xfrm>
          <a:off x="9459505" y="2245392"/>
          <a:ext cx="760819" cy="760819"/>
        </a:xfrm>
        <a:prstGeom prst="downArrow">
          <a:avLst>
            <a:gd name="adj1" fmla="val 55000"/>
            <a:gd name="adj2" fmla="val 45000"/>
          </a:avLst>
        </a:prstGeom>
        <a:solidFill>
          <a:schemeClr val="accent2">
            <a:tint val="40000"/>
            <a:alpha val="90000"/>
            <a:hueOff val="735515"/>
            <a:satOff val="-7677"/>
            <a:lumOff val="-457"/>
            <a:alphaOff val="0"/>
          </a:schemeClr>
        </a:solidFill>
        <a:ln w="12700" cap="flat" cmpd="sng" algn="ctr">
          <a:solidFill>
            <a:schemeClr val="accent2">
              <a:tint val="40000"/>
              <a:alpha val="90000"/>
              <a:hueOff val="735515"/>
              <a:satOff val="-7677"/>
              <a:lumOff val="-4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9630689" y="2245392"/>
        <a:ext cx="418451" cy="57251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51388-66EB-4627-928D-CE7A3DF7601E}" type="datetimeFigureOut">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4B7FB-FB41-4D5A-8E4B-3DDD5EC4FC3D}" type="slidenum">
              <a:t>‹Nº›</a:t>
            </a:fld>
            <a:endParaRPr lang="en-US"/>
          </a:p>
        </p:txBody>
      </p:sp>
    </p:spTree>
    <p:extLst>
      <p:ext uri="{BB962C8B-B14F-4D97-AF65-F5344CB8AC3E}">
        <p14:creationId xmlns:p14="http://schemas.microsoft.com/office/powerpoint/2010/main" val="193724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https://seba2602hid.atlassian.net/jira/software/projects/KAN/boards/1/timeline</a:t>
            </a:r>
          </a:p>
        </p:txBody>
      </p:sp>
      <p:sp>
        <p:nvSpPr>
          <p:cNvPr id="4" name="Marcador de número de diapositiva 3"/>
          <p:cNvSpPr>
            <a:spLocks noGrp="1"/>
          </p:cNvSpPr>
          <p:nvPr>
            <p:ph type="sldNum" sz="quarter" idx="5"/>
          </p:nvPr>
        </p:nvSpPr>
        <p:spPr/>
        <p:txBody>
          <a:bodyPr/>
          <a:lstStyle/>
          <a:p>
            <a:fld id="{6444B7FB-FB41-4D5A-8E4B-3DDD5EC4FC3D}" type="slidenum">
              <a:rPr lang="es-US" smtClean="0"/>
              <a:t>9</a:t>
            </a:fld>
            <a:endParaRPr lang="es-US"/>
          </a:p>
        </p:txBody>
      </p:sp>
    </p:spTree>
    <p:extLst>
      <p:ext uri="{BB962C8B-B14F-4D97-AF65-F5344CB8AC3E}">
        <p14:creationId xmlns:p14="http://schemas.microsoft.com/office/powerpoint/2010/main" val="298514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669604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26698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774875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960000" y="694944"/>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6" name="Google Shape;136;p21"/>
          <p:cNvSpPr txBox="1">
            <a:spLocks noGrp="1"/>
          </p:cNvSpPr>
          <p:nvPr>
            <p:ph type="subTitle" idx="1"/>
          </p:nvPr>
        </p:nvSpPr>
        <p:spPr>
          <a:xfrm>
            <a:off x="1670965" y="24334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21"/>
          <p:cNvSpPr txBox="1">
            <a:spLocks noGrp="1"/>
          </p:cNvSpPr>
          <p:nvPr>
            <p:ph type="subTitle" idx="2"/>
          </p:nvPr>
        </p:nvSpPr>
        <p:spPr>
          <a:xfrm>
            <a:off x="6773035" y="24334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1"/>
          <p:cNvSpPr txBox="1">
            <a:spLocks noGrp="1"/>
          </p:cNvSpPr>
          <p:nvPr>
            <p:ph type="subTitle" idx="3"/>
          </p:nvPr>
        </p:nvSpPr>
        <p:spPr>
          <a:xfrm>
            <a:off x="1670965" y="46475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21"/>
          <p:cNvSpPr txBox="1">
            <a:spLocks noGrp="1"/>
          </p:cNvSpPr>
          <p:nvPr>
            <p:ph type="subTitle" idx="4"/>
          </p:nvPr>
        </p:nvSpPr>
        <p:spPr>
          <a:xfrm>
            <a:off x="6773035" y="46475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21"/>
          <p:cNvSpPr txBox="1">
            <a:spLocks noGrp="1"/>
          </p:cNvSpPr>
          <p:nvPr>
            <p:ph type="subTitle" idx="5"/>
          </p:nvPr>
        </p:nvSpPr>
        <p:spPr>
          <a:xfrm>
            <a:off x="1670965" y="1940733"/>
            <a:ext cx="37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667">
                <a:solidFill>
                  <a:schemeClr val="dk1"/>
                </a:solidFill>
                <a:latin typeface="Alexandria"/>
                <a:ea typeface="Alexandria"/>
                <a:cs typeface="Alexandria"/>
                <a:sym typeface="Alexandria"/>
              </a:defRPr>
            </a:lvl1pPr>
            <a:lvl2pPr lvl="1" algn="ctr" rtl="0">
              <a:lnSpc>
                <a:spcPct val="100000"/>
              </a:lnSpc>
              <a:spcBef>
                <a:spcPts val="0"/>
              </a:spcBef>
              <a:spcAft>
                <a:spcPts val="0"/>
              </a:spcAft>
              <a:buSzPts val="2000"/>
              <a:buFont typeface="Raleway"/>
              <a:buNone/>
              <a:defRPr sz="2667"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667"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667"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667"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667"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667"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667"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141" name="Google Shape;141;p21"/>
          <p:cNvSpPr txBox="1">
            <a:spLocks noGrp="1"/>
          </p:cNvSpPr>
          <p:nvPr>
            <p:ph type="subTitle" idx="6"/>
          </p:nvPr>
        </p:nvSpPr>
        <p:spPr>
          <a:xfrm>
            <a:off x="1670965" y="4154933"/>
            <a:ext cx="37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667">
                <a:solidFill>
                  <a:schemeClr val="dk1"/>
                </a:solidFill>
                <a:latin typeface="Alexandria"/>
                <a:ea typeface="Alexandria"/>
                <a:cs typeface="Alexandria"/>
                <a:sym typeface="Alexandria"/>
              </a:defRPr>
            </a:lvl1pPr>
            <a:lvl2pPr lvl="1" algn="ctr" rtl="0">
              <a:lnSpc>
                <a:spcPct val="100000"/>
              </a:lnSpc>
              <a:spcBef>
                <a:spcPts val="0"/>
              </a:spcBef>
              <a:spcAft>
                <a:spcPts val="0"/>
              </a:spcAft>
              <a:buSzPts val="2000"/>
              <a:buFont typeface="Raleway"/>
              <a:buNone/>
              <a:defRPr sz="2667"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667"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667"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667"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667"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667"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667"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142" name="Google Shape;142;p21"/>
          <p:cNvSpPr txBox="1">
            <a:spLocks noGrp="1"/>
          </p:cNvSpPr>
          <p:nvPr>
            <p:ph type="subTitle" idx="7"/>
          </p:nvPr>
        </p:nvSpPr>
        <p:spPr>
          <a:xfrm>
            <a:off x="6772999" y="1940733"/>
            <a:ext cx="37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667">
                <a:solidFill>
                  <a:schemeClr val="dk1"/>
                </a:solidFill>
                <a:latin typeface="Alexandria"/>
                <a:ea typeface="Alexandria"/>
                <a:cs typeface="Alexandria"/>
                <a:sym typeface="Alexandria"/>
              </a:defRPr>
            </a:lvl1pPr>
            <a:lvl2pPr lvl="1" algn="ctr" rtl="0">
              <a:lnSpc>
                <a:spcPct val="100000"/>
              </a:lnSpc>
              <a:spcBef>
                <a:spcPts val="0"/>
              </a:spcBef>
              <a:spcAft>
                <a:spcPts val="0"/>
              </a:spcAft>
              <a:buSzPts val="2000"/>
              <a:buFont typeface="Raleway"/>
              <a:buNone/>
              <a:defRPr sz="2667"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667"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667"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667"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667"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667"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667"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143" name="Google Shape;143;p21"/>
          <p:cNvSpPr txBox="1">
            <a:spLocks noGrp="1"/>
          </p:cNvSpPr>
          <p:nvPr>
            <p:ph type="subTitle" idx="8"/>
          </p:nvPr>
        </p:nvSpPr>
        <p:spPr>
          <a:xfrm>
            <a:off x="6772999" y="4154933"/>
            <a:ext cx="37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667">
                <a:solidFill>
                  <a:schemeClr val="dk1"/>
                </a:solidFill>
                <a:latin typeface="Alexandria"/>
                <a:ea typeface="Alexandria"/>
                <a:cs typeface="Alexandria"/>
                <a:sym typeface="Alexandria"/>
              </a:defRPr>
            </a:lvl1pPr>
            <a:lvl2pPr lvl="1" algn="ctr" rtl="0">
              <a:lnSpc>
                <a:spcPct val="100000"/>
              </a:lnSpc>
              <a:spcBef>
                <a:spcPts val="0"/>
              </a:spcBef>
              <a:spcAft>
                <a:spcPts val="0"/>
              </a:spcAft>
              <a:buSzPts val="2000"/>
              <a:buFont typeface="Raleway"/>
              <a:buNone/>
              <a:defRPr sz="2667"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667"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667"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667"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667"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667"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667"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grpSp>
        <p:nvGrpSpPr>
          <p:cNvPr id="144" name="Google Shape;144;p21"/>
          <p:cNvGrpSpPr/>
          <p:nvPr/>
        </p:nvGrpSpPr>
        <p:grpSpPr>
          <a:xfrm>
            <a:off x="-4855201" y="-2093479"/>
            <a:ext cx="23414384" cy="14373145"/>
            <a:chOff x="-3641401" y="-1570110"/>
            <a:chExt cx="17560788" cy="10779859"/>
          </a:xfrm>
        </p:grpSpPr>
        <p:pic>
          <p:nvPicPr>
            <p:cNvPr id="145" name="Google Shape;145;p21"/>
            <p:cNvPicPr preferRelativeResize="0"/>
            <p:nvPr/>
          </p:nvPicPr>
          <p:blipFill rotWithShape="1">
            <a:blip r:embed="rId2">
              <a:alphaModFix/>
            </a:blip>
            <a:srcRect l="7489" t="10584" r="9295" b="12379"/>
            <a:stretch/>
          </p:blipFill>
          <p:spPr>
            <a:xfrm rot="3399959">
              <a:off x="6810401" y="2082655"/>
              <a:ext cx="5943648" cy="5994364"/>
            </a:xfrm>
            <a:prstGeom prst="rect">
              <a:avLst/>
            </a:prstGeom>
            <a:noFill/>
            <a:ln>
              <a:noFill/>
            </a:ln>
          </p:spPr>
        </p:pic>
        <p:pic>
          <p:nvPicPr>
            <p:cNvPr id="146" name="Google Shape;146;p21"/>
            <p:cNvPicPr preferRelativeResize="0"/>
            <p:nvPr/>
          </p:nvPicPr>
          <p:blipFill rotWithShape="1">
            <a:blip r:embed="rId3">
              <a:alphaModFix/>
            </a:blip>
            <a:srcRect l="6942" t="17293"/>
            <a:stretch/>
          </p:blipFill>
          <p:spPr>
            <a:xfrm>
              <a:off x="-3164200" y="-1570110"/>
              <a:ext cx="5608301" cy="5040075"/>
            </a:xfrm>
            <a:prstGeom prst="rect">
              <a:avLst/>
            </a:prstGeom>
            <a:noFill/>
            <a:ln>
              <a:noFill/>
            </a:ln>
          </p:spPr>
        </p:pic>
        <p:pic>
          <p:nvPicPr>
            <p:cNvPr id="147" name="Google Shape;147;p21"/>
            <p:cNvPicPr preferRelativeResize="0"/>
            <p:nvPr/>
          </p:nvPicPr>
          <p:blipFill rotWithShape="1">
            <a:blip r:embed="rId4">
              <a:alphaModFix/>
            </a:blip>
            <a:srcRect t="8240" r="3157"/>
            <a:stretch/>
          </p:blipFill>
          <p:spPr>
            <a:xfrm flipH="1">
              <a:off x="-3641401" y="-325535"/>
              <a:ext cx="5874100" cy="4719725"/>
            </a:xfrm>
            <a:prstGeom prst="rect">
              <a:avLst/>
            </a:prstGeom>
            <a:noFill/>
            <a:ln>
              <a:noFill/>
            </a:ln>
          </p:spPr>
        </p:pic>
      </p:grpSp>
    </p:spTree>
    <p:extLst>
      <p:ext uri="{BB962C8B-B14F-4D97-AF65-F5344CB8AC3E}">
        <p14:creationId xmlns:p14="http://schemas.microsoft.com/office/powerpoint/2010/main" val="76771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207516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159828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5808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93225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1361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055740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45698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9/10/2024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98267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9/10/2024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101419093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 id="2147483735"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4" name="Group 35">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37"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6"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5"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6"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7"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8"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9"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0"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1"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2"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3"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4"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5"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6"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7"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8"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9"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0"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1"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2"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3"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4"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5"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6"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7"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8"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9"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0"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1"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2"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3"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 useBgFill="1">
        <p:nvSpPr>
          <p:cNvPr id="95" name="Rectangle 94">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Reloj de arena y un calendario">
            <a:extLst>
              <a:ext uri="{FF2B5EF4-FFF2-40B4-BE49-F238E27FC236}">
                <a16:creationId xmlns:a16="http://schemas.microsoft.com/office/drawing/2014/main" id="{720CA619-866E-5239-933F-F945CDBE805E}"/>
              </a:ext>
            </a:extLst>
          </p:cNvPr>
          <p:cNvPicPr>
            <a:picLocks noChangeAspect="1"/>
          </p:cNvPicPr>
          <p:nvPr/>
        </p:nvPicPr>
        <p:blipFill rotWithShape="1">
          <a:blip r:embed="rId2">
            <a:alphaModFix amt="60000"/>
          </a:blip>
          <a:srcRect l="47145" r="1256"/>
          <a:stretch/>
        </p:blipFill>
        <p:spPr>
          <a:xfrm>
            <a:off x="-1" y="1"/>
            <a:ext cx="5295331" cy="6875834"/>
          </a:xfrm>
          <a:prstGeom prst="rect">
            <a:avLst/>
          </a:prstGeom>
        </p:spPr>
      </p:pic>
      <p:sp>
        <p:nvSpPr>
          <p:cNvPr id="2" name="Título 1">
            <a:extLst>
              <a:ext uri="{FF2B5EF4-FFF2-40B4-BE49-F238E27FC236}">
                <a16:creationId xmlns:a16="http://schemas.microsoft.com/office/drawing/2014/main" id="{17F8DCFC-57CE-4788-9009-C6DAEA47060E}"/>
              </a:ext>
            </a:extLst>
          </p:cNvPr>
          <p:cNvSpPr>
            <a:spLocks noGrp="1"/>
          </p:cNvSpPr>
          <p:nvPr>
            <p:ph type="ctrTitle"/>
          </p:nvPr>
        </p:nvSpPr>
        <p:spPr>
          <a:xfrm>
            <a:off x="591674" y="1395699"/>
            <a:ext cx="4223965" cy="4111831"/>
          </a:xfrm>
        </p:spPr>
        <p:txBody>
          <a:bodyPr vert="horz" lIns="91440" tIns="45720" rIns="91440" bIns="45720" rtlCol="0" anchor="ctr">
            <a:normAutofit/>
          </a:bodyPr>
          <a:lstStyle/>
          <a:p>
            <a:r>
              <a:rPr lang="es-CL" sz="4000" kern="1200" dirty="0">
                <a:solidFill>
                  <a:srgbClr val="FFFFFF"/>
                </a:solidFill>
                <a:latin typeface="+mj-lt"/>
                <a:ea typeface="+mj-ea"/>
                <a:cs typeface="+mj-cs"/>
              </a:rPr>
              <a:t>Sistema de anulación de horas</a:t>
            </a:r>
          </a:p>
        </p:txBody>
      </p:sp>
      <p:sp>
        <p:nvSpPr>
          <p:cNvPr id="3" name="Subtítulo 2">
            <a:extLst>
              <a:ext uri="{FF2B5EF4-FFF2-40B4-BE49-F238E27FC236}">
                <a16:creationId xmlns:a16="http://schemas.microsoft.com/office/drawing/2014/main" id="{F56AB8A7-DA4E-DA21-B741-A78C8C608088}"/>
              </a:ext>
            </a:extLst>
          </p:cNvPr>
          <p:cNvSpPr>
            <a:spLocks noGrp="1"/>
          </p:cNvSpPr>
          <p:nvPr>
            <p:ph type="subTitle" idx="1"/>
          </p:nvPr>
        </p:nvSpPr>
        <p:spPr>
          <a:xfrm>
            <a:off x="6096000" y="962025"/>
            <a:ext cx="5248275" cy="5629068"/>
          </a:xfrm>
        </p:spPr>
        <p:txBody>
          <a:bodyPr vert="horz" lIns="91440" tIns="45720" rIns="91440" bIns="45720" rtlCol="0" anchor="t">
            <a:normAutofit lnSpcReduction="10000"/>
          </a:bodyPr>
          <a:lstStyle/>
          <a:p>
            <a:pPr algn="l"/>
            <a:r>
              <a:rPr lang="en-US" dirty="0">
                <a:latin typeface="Calibri"/>
                <a:ea typeface="Calibri"/>
                <a:cs typeface="Calibri"/>
              </a:rPr>
              <a:t> </a:t>
            </a:r>
            <a:r>
              <a:rPr lang="es-CL" dirty="0">
                <a:latin typeface="Calibri"/>
                <a:ea typeface="Calibri"/>
                <a:cs typeface="Calibri"/>
              </a:rPr>
              <a:t>Integrantes:​</a:t>
            </a:r>
          </a:p>
          <a:p>
            <a:pPr marL="285750" indent="-285750" algn="l">
              <a:buChar char="•"/>
            </a:pPr>
            <a:r>
              <a:rPr lang="es-CL" dirty="0">
                <a:latin typeface="Calibri"/>
                <a:ea typeface="Calibri"/>
                <a:cs typeface="Calibri"/>
              </a:rPr>
              <a:t>André Espinoza</a:t>
            </a:r>
          </a:p>
          <a:p>
            <a:pPr marL="285750" indent="-285750" algn="l">
              <a:buFont typeface="Arial" panose="020B0604020202020204" pitchFamily="34" charset="0"/>
              <a:buChar char="•"/>
            </a:pPr>
            <a:r>
              <a:rPr lang="es-CL" dirty="0">
                <a:latin typeface="Calibri"/>
                <a:ea typeface="Calibri"/>
                <a:cs typeface="Calibri"/>
              </a:rPr>
              <a:t>Javier González​​</a:t>
            </a:r>
          </a:p>
          <a:p>
            <a:pPr marL="285750" indent="-285750" algn="l">
              <a:buChar char="•"/>
            </a:pPr>
            <a:r>
              <a:rPr lang="es-CL" dirty="0">
                <a:latin typeface="Calibri"/>
                <a:ea typeface="Calibri"/>
                <a:cs typeface="Calibri"/>
              </a:rPr>
              <a:t>Sebastián Hidalgo</a:t>
            </a:r>
          </a:p>
          <a:p>
            <a:pPr marL="285750" indent="-285750" algn="l">
              <a:buChar char="•"/>
            </a:pPr>
            <a:r>
              <a:rPr lang="es-CL" dirty="0">
                <a:latin typeface="Calibri"/>
                <a:ea typeface="Calibri"/>
                <a:cs typeface="Calibri"/>
              </a:rPr>
              <a:t>Matías </a:t>
            </a:r>
            <a:r>
              <a:rPr lang="es-CL" dirty="0" err="1">
                <a:latin typeface="Calibri"/>
                <a:ea typeface="Calibri"/>
                <a:cs typeface="Calibri"/>
              </a:rPr>
              <a:t>Rietta</a:t>
            </a:r>
            <a:endParaRPr lang="es-CL" dirty="0">
              <a:latin typeface="Calibri"/>
              <a:ea typeface="Calibri"/>
              <a:cs typeface="Calibri"/>
            </a:endParaRPr>
          </a:p>
          <a:p>
            <a:pPr marL="285750" indent="-285750" algn="l">
              <a:buChar char="•"/>
            </a:pPr>
            <a:r>
              <a:rPr lang="es-CL" dirty="0">
                <a:latin typeface="Calibri"/>
                <a:ea typeface="Calibri"/>
                <a:cs typeface="Calibri"/>
              </a:rPr>
              <a:t>Diego Robles</a:t>
            </a:r>
          </a:p>
          <a:p>
            <a:pPr marL="285750" indent="-285750" algn="l">
              <a:buChar char="•"/>
            </a:pPr>
            <a:r>
              <a:rPr lang="es-CL" dirty="0">
                <a:latin typeface="Calibri"/>
                <a:ea typeface="Calibri"/>
                <a:cs typeface="Calibri"/>
              </a:rPr>
              <a:t>Matías Sepúlveda​​​​</a:t>
            </a:r>
          </a:p>
          <a:p>
            <a:pPr algn="l">
              <a:spcAft>
                <a:spcPts val="600"/>
              </a:spcAft>
            </a:pPr>
            <a:br>
              <a:rPr lang="es-CL" sz="1300" dirty="0">
                <a:latin typeface="Calibri"/>
                <a:ea typeface="Calibri"/>
                <a:cs typeface="Calibri"/>
              </a:rPr>
            </a:br>
            <a:endParaRPr lang="es-CL" sz="1300" dirty="0">
              <a:latin typeface="Calibri"/>
              <a:ea typeface="Calibri"/>
              <a:cs typeface="Calibri"/>
            </a:endParaRPr>
          </a:p>
          <a:p>
            <a:pPr algn="l">
              <a:spcAft>
                <a:spcPts val="600"/>
              </a:spcAft>
            </a:pPr>
            <a:r>
              <a:rPr lang="es-CL" dirty="0">
                <a:latin typeface="Calibri"/>
                <a:ea typeface="Calibri"/>
                <a:cs typeface="Calibri"/>
              </a:rPr>
              <a:t>Profesor:​</a:t>
            </a:r>
          </a:p>
          <a:p>
            <a:pPr marL="285750" indent="-285750" algn="l">
              <a:spcAft>
                <a:spcPts val="600"/>
              </a:spcAft>
              <a:buChar char="•"/>
            </a:pPr>
            <a:r>
              <a:rPr lang="es-CL" dirty="0">
                <a:latin typeface="Calibri"/>
                <a:ea typeface="Calibri"/>
                <a:cs typeface="Calibri"/>
              </a:rPr>
              <a:t>Dr.Thierry De Saint Pierre </a:t>
            </a:r>
            <a:r>
              <a:rPr lang="es-CL" dirty="0" err="1">
                <a:latin typeface="Calibri"/>
                <a:ea typeface="Calibri"/>
                <a:cs typeface="Calibri"/>
              </a:rPr>
              <a:t>Sarrut</a:t>
            </a:r>
            <a:endParaRPr lang="es-CL" dirty="0">
              <a:latin typeface="Calibri"/>
              <a:ea typeface="Calibri"/>
              <a:cs typeface="Calibri"/>
            </a:endParaRPr>
          </a:p>
          <a:p>
            <a:pPr marL="285750" indent="-285750" algn="l">
              <a:spcAft>
                <a:spcPts val="600"/>
              </a:spcAft>
              <a:buChar char="•"/>
            </a:pPr>
            <a:r>
              <a:rPr lang="es-CL" dirty="0">
                <a:latin typeface="Calibri"/>
                <a:ea typeface="Calibri"/>
                <a:cs typeface="Calibri"/>
              </a:rPr>
              <a:t>Fecha de entrega:11</a:t>
            </a:r>
            <a:r>
              <a:rPr lang="es-US" dirty="0">
                <a:latin typeface="Calibri"/>
                <a:ea typeface="Calibri"/>
                <a:cs typeface="Calibri"/>
              </a:rPr>
              <a:t>/09/2024</a:t>
            </a:r>
            <a:endParaRPr lang="es-CL" dirty="0">
              <a:latin typeface="Calibri"/>
              <a:ea typeface="Calibri"/>
              <a:cs typeface="Calibri"/>
            </a:endParaRPr>
          </a:p>
        </p:txBody>
      </p:sp>
    </p:spTree>
    <p:extLst>
      <p:ext uri="{BB962C8B-B14F-4D97-AF65-F5344CB8AC3E}">
        <p14:creationId xmlns:p14="http://schemas.microsoft.com/office/powerpoint/2010/main" val="274905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8" name="Group 27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27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337" name="Rectangle 336">
            <a:extLst>
              <a:ext uri="{FF2B5EF4-FFF2-40B4-BE49-F238E27FC236}">
                <a16:creationId xmlns:a16="http://schemas.microsoft.com/office/drawing/2014/main" id="{C53527CE-0857-4148-A439-03E1284D2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FFD208A-476B-7F64-74DF-284BC88C30EE}"/>
              </a:ext>
            </a:extLst>
          </p:cNvPr>
          <p:cNvSpPr>
            <a:spLocks noGrp="1"/>
          </p:cNvSpPr>
          <p:nvPr>
            <p:ph type="title"/>
          </p:nvPr>
        </p:nvSpPr>
        <p:spPr>
          <a:xfrm>
            <a:off x="1148495" y="5353494"/>
            <a:ext cx="9905999" cy="713860"/>
          </a:xfrm>
        </p:spPr>
        <p:txBody>
          <a:bodyPr vert="horz" lIns="91440" tIns="45720" rIns="91440" bIns="45720" rtlCol="0" anchor="ctr">
            <a:normAutofit/>
          </a:bodyPr>
          <a:lstStyle/>
          <a:p>
            <a:pPr algn="ctr"/>
            <a:r>
              <a:rPr lang="en-US"/>
              <a:t>Gantt</a:t>
            </a:r>
          </a:p>
        </p:txBody>
      </p:sp>
      <p:pic>
        <p:nvPicPr>
          <p:cNvPr id="4" name="Marcador de contenido 3" descr="Interfaz de usuario gráfica, Aplicación&#10;&#10;Descripción generada automáticamente">
            <a:extLst>
              <a:ext uri="{FF2B5EF4-FFF2-40B4-BE49-F238E27FC236}">
                <a16:creationId xmlns:a16="http://schemas.microsoft.com/office/drawing/2014/main" id="{5102553C-0479-6281-C661-BC6C7DB02B31}"/>
              </a:ext>
            </a:extLst>
          </p:cNvPr>
          <p:cNvPicPr>
            <a:picLocks noGrp="1" noChangeAspect="1"/>
          </p:cNvPicPr>
          <p:nvPr>
            <p:ph idx="1"/>
          </p:nvPr>
        </p:nvPicPr>
        <p:blipFill>
          <a:blip r:embed="rId2"/>
          <a:stretch>
            <a:fillRect/>
          </a:stretch>
        </p:blipFill>
        <p:spPr>
          <a:xfrm>
            <a:off x="1955394" y="523732"/>
            <a:ext cx="8292200" cy="4457058"/>
          </a:xfrm>
          <a:prstGeom prst="rect">
            <a:avLst/>
          </a:prstGeom>
        </p:spPr>
      </p:pic>
    </p:spTree>
    <p:extLst>
      <p:ext uri="{BB962C8B-B14F-4D97-AF65-F5344CB8AC3E}">
        <p14:creationId xmlns:p14="http://schemas.microsoft.com/office/powerpoint/2010/main" val="248339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4C676-7706-56A9-172E-F4142571C9B6}"/>
              </a:ext>
            </a:extLst>
          </p:cNvPr>
          <p:cNvSpPr>
            <a:spLocks noGrp="1"/>
          </p:cNvSpPr>
          <p:nvPr>
            <p:ph type="title"/>
          </p:nvPr>
        </p:nvSpPr>
        <p:spPr>
          <a:xfrm>
            <a:off x="1069849" y="502920"/>
            <a:ext cx="3703630" cy="1325563"/>
          </a:xfrm>
        </p:spPr>
        <p:txBody>
          <a:bodyPr>
            <a:normAutofit fontScale="90000"/>
          </a:bodyPr>
          <a:lstStyle/>
          <a:p>
            <a:r>
              <a:rPr lang="es-US" dirty="0"/>
              <a:t>Requerimientos Funcionales</a:t>
            </a:r>
          </a:p>
        </p:txBody>
      </p:sp>
      <p:sp>
        <p:nvSpPr>
          <p:cNvPr id="4" name="Rectangle 1">
            <a:extLst>
              <a:ext uri="{FF2B5EF4-FFF2-40B4-BE49-F238E27FC236}">
                <a16:creationId xmlns:a16="http://schemas.microsoft.com/office/drawing/2014/main" id="{96FA0CAB-3CD7-7119-3154-4E5A64AD28A9}"/>
              </a:ext>
            </a:extLst>
          </p:cNvPr>
          <p:cNvSpPr>
            <a:spLocks noGrp="1" noChangeArrowheads="1"/>
          </p:cNvSpPr>
          <p:nvPr>
            <p:ph idx="1"/>
          </p:nvPr>
        </p:nvSpPr>
        <p:spPr bwMode="auto">
          <a:xfrm>
            <a:off x="1069849" y="2065036"/>
            <a:ext cx="410658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sz="1800" b="0" i="0" u="none" strike="noStrike" cap="none" normalizeH="0" baseline="0" dirty="0">
                <a:ln>
                  <a:noFill/>
                </a:ln>
                <a:solidFill>
                  <a:schemeClr val="tx1"/>
                </a:solidFill>
                <a:effectLst/>
              </a:rPr>
              <a:t>El sistema debe permitir el ingreso con RUT y contrase</a:t>
            </a:r>
            <a:r>
              <a:rPr kumimoji="0" lang="es-CL" altLang="es-US" sz="1800" b="0" i="0" u="none" strike="noStrike" cap="none" normalizeH="0" baseline="0" dirty="0">
                <a:ln>
                  <a:noFill/>
                </a:ln>
                <a:solidFill>
                  <a:schemeClr val="tx1"/>
                </a:solidFill>
                <a:effectLst/>
              </a:rPr>
              <a:t>ña.</a:t>
            </a:r>
          </a:p>
          <a:p>
            <a:pPr marL="0" marR="0" lvl="0" indent="0" algn="l" defTabSz="914400" rtl="0" eaLnBrk="0" fontAlgn="base" latinLnBrk="0" hangingPunct="0">
              <a:lnSpc>
                <a:spcPct val="100000"/>
              </a:lnSpc>
              <a:spcBef>
                <a:spcPct val="0"/>
              </a:spcBef>
              <a:spcAft>
                <a:spcPct val="0"/>
              </a:spcAft>
              <a:buClrTx/>
              <a:buSzTx/>
              <a:buFontTx/>
              <a:buChar char="•"/>
              <a:tabLst/>
            </a:pPr>
            <a:r>
              <a:rPr lang="es-CL" altLang="es-US" sz="1800" dirty="0">
                <a:solidFill>
                  <a:schemeClr val="tx1"/>
                </a:solidFill>
              </a:rPr>
              <a:t>Rechazo automático si la fecha de cancelación es muy cercana.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US" sz="1800" b="0" i="0" u="none" strike="noStrike" cap="none" normalizeH="0" baseline="0" dirty="0">
                <a:ln>
                  <a:noFill/>
                </a:ln>
                <a:solidFill>
                  <a:schemeClr val="tx1"/>
                </a:solidFill>
                <a:effectLst/>
              </a:rPr>
              <a:t>Sistema independiente para gestionar horas canceladas</a:t>
            </a:r>
            <a:r>
              <a:rPr lang="es-US" altLang="es-US" sz="1800"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sz="1800" b="0" i="0" u="none" strike="noStrike" cap="none" normalizeH="0" baseline="0" dirty="0">
                <a:ln>
                  <a:noFill/>
                </a:ln>
                <a:solidFill>
                  <a:schemeClr val="tx1"/>
                </a:solidFill>
                <a:effectLst/>
              </a:rPr>
              <a:t>Reg</a:t>
            </a:r>
            <a:r>
              <a:rPr lang="es-US" altLang="es-US" sz="1800" dirty="0">
                <a:solidFill>
                  <a:schemeClr val="tx1"/>
                </a:solidFill>
              </a:rPr>
              <a:t>istro y edición de médicos administradores.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sz="1800" b="0" i="0" u="none" strike="noStrike" cap="none" normalizeH="0" baseline="0" dirty="0">
                <a:ln>
                  <a:noFill/>
                </a:ln>
                <a:solidFill>
                  <a:schemeClr val="tx1"/>
                </a:solidFill>
                <a:effectLst/>
              </a:rPr>
              <a:t>Sistema de login con criterios de éxito definidos.</a:t>
            </a:r>
          </a:p>
          <a:p>
            <a:pPr marL="0" marR="0" lvl="0" indent="0" algn="l" defTabSz="914400" rtl="0" eaLnBrk="0" fontAlgn="base" latinLnBrk="0" hangingPunct="0">
              <a:lnSpc>
                <a:spcPct val="100000"/>
              </a:lnSpc>
              <a:spcBef>
                <a:spcPct val="0"/>
              </a:spcBef>
              <a:spcAft>
                <a:spcPct val="0"/>
              </a:spcAft>
              <a:buClrTx/>
              <a:buSzTx/>
              <a:buFontTx/>
              <a:buChar char="•"/>
              <a:tabLst/>
            </a:pPr>
            <a:r>
              <a:rPr lang="es-US" altLang="es-US" sz="1800" dirty="0">
                <a:solidFill>
                  <a:schemeClr val="tx1"/>
                </a:solidFill>
              </a:rPr>
              <a:t>Funcionalidades adicionales como validación de contraseñas, generación de notificaciones y métricas.</a:t>
            </a:r>
            <a:endParaRPr kumimoji="0" lang="es-CL" altLang="es-US" sz="1800" b="0" i="0" u="none" strike="noStrike" cap="none" normalizeH="0" baseline="0" dirty="0">
              <a:ln>
                <a:noFill/>
              </a:ln>
              <a:solidFill>
                <a:schemeClr val="tx1"/>
              </a:solidFill>
              <a:effectLst/>
            </a:endParaRPr>
          </a:p>
        </p:txBody>
      </p:sp>
      <p:sp>
        <p:nvSpPr>
          <p:cNvPr id="5" name="Título 1">
            <a:extLst>
              <a:ext uri="{FF2B5EF4-FFF2-40B4-BE49-F238E27FC236}">
                <a16:creationId xmlns:a16="http://schemas.microsoft.com/office/drawing/2014/main" id="{C7D8783D-13FF-802A-FA61-32560A70D2BC}"/>
              </a:ext>
            </a:extLst>
          </p:cNvPr>
          <p:cNvSpPr txBox="1">
            <a:spLocks/>
          </p:cNvSpPr>
          <p:nvPr/>
        </p:nvSpPr>
        <p:spPr>
          <a:xfrm>
            <a:off x="6096000" y="502920"/>
            <a:ext cx="3703630" cy="1325563"/>
          </a:xfrm>
          <a:prstGeom prst="rect">
            <a:avLst/>
          </a:prstGeom>
        </p:spPr>
        <p:txBody>
          <a:bodyPr vert="horz" lIns="91440" tIns="45720" rIns="91440" bIns="45720" rtlCol="0" anchor="ctr">
            <a:normAutofit fontScale="90000"/>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s-US" dirty="0"/>
              <a:t>Requerimientos no Funcionales</a:t>
            </a:r>
          </a:p>
        </p:txBody>
      </p:sp>
      <p:sp>
        <p:nvSpPr>
          <p:cNvPr id="6" name="Rectangle 1">
            <a:extLst>
              <a:ext uri="{FF2B5EF4-FFF2-40B4-BE49-F238E27FC236}">
                <a16:creationId xmlns:a16="http://schemas.microsoft.com/office/drawing/2014/main" id="{102E14BD-C9D9-987D-3D2D-DAF57E78D30C}"/>
              </a:ext>
            </a:extLst>
          </p:cNvPr>
          <p:cNvSpPr txBox="1">
            <a:spLocks noChangeArrowheads="1"/>
          </p:cNvSpPr>
          <p:nvPr/>
        </p:nvSpPr>
        <p:spPr bwMode="auto">
          <a:xfrm>
            <a:off x="6096000" y="2065036"/>
            <a:ext cx="410658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Char char="•"/>
            </a:pPr>
            <a:r>
              <a:rPr lang="es-CL" altLang="es-US" sz="1800" dirty="0">
                <a:solidFill>
                  <a:schemeClr val="tx1"/>
                </a:solidFill>
              </a:rPr>
              <a:t>Escalabilidad: El sistema debe crecer con las necesidades.</a:t>
            </a:r>
          </a:p>
          <a:p>
            <a:pPr marL="0" indent="0" eaLnBrk="0" fontAlgn="base" hangingPunct="0">
              <a:lnSpc>
                <a:spcPct val="100000"/>
              </a:lnSpc>
              <a:spcBef>
                <a:spcPct val="0"/>
              </a:spcBef>
              <a:spcAft>
                <a:spcPct val="0"/>
              </a:spcAft>
              <a:buClrTx/>
              <a:buFontTx/>
              <a:buChar char="•"/>
            </a:pPr>
            <a:r>
              <a:rPr lang="es-CL" altLang="es-US" sz="1800" dirty="0">
                <a:solidFill>
                  <a:schemeClr val="tx1"/>
                </a:solidFill>
              </a:rPr>
              <a:t>Confiabilidad: Disponible 24/7.</a:t>
            </a:r>
          </a:p>
          <a:p>
            <a:pPr marL="0" indent="0" eaLnBrk="0" fontAlgn="base" hangingPunct="0">
              <a:lnSpc>
                <a:spcPct val="100000"/>
              </a:lnSpc>
              <a:spcBef>
                <a:spcPct val="0"/>
              </a:spcBef>
              <a:spcAft>
                <a:spcPct val="0"/>
              </a:spcAft>
              <a:buClrTx/>
              <a:buFontTx/>
              <a:buChar char="•"/>
            </a:pPr>
            <a:r>
              <a:rPr lang="es-CL" altLang="es-US" sz="1800" dirty="0">
                <a:solidFill>
                  <a:schemeClr val="tx1"/>
                </a:solidFill>
              </a:rPr>
              <a:t>Mantenibilidad: Reducir costos operativos.</a:t>
            </a:r>
          </a:p>
          <a:p>
            <a:pPr marL="0" indent="0" eaLnBrk="0" fontAlgn="base" hangingPunct="0">
              <a:lnSpc>
                <a:spcPct val="100000"/>
              </a:lnSpc>
              <a:spcBef>
                <a:spcPct val="0"/>
              </a:spcBef>
              <a:spcAft>
                <a:spcPct val="0"/>
              </a:spcAft>
              <a:buClrTx/>
              <a:buFontTx/>
              <a:buChar char="•"/>
            </a:pPr>
            <a:r>
              <a:rPr lang="es-CL" altLang="es-US" sz="1800" dirty="0">
                <a:solidFill>
                  <a:schemeClr val="tx1"/>
                </a:solidFill>
              </a:rPr>
              <a:t>Gráfica: Seguir la identidad visual de red salud.</a:t>
            </a:r>
          </a:p>
          <a:p>
            <a:pPr marL="0" indent="0" eaLnBrk="0" fontAlgn="base" hangingPunct="0">
              <a:lnSpc>
                <a:spcPct val="100000"/>
              </a:lnSpc>
              <a:spcBef>
                <a:spcPct val="0"/>
              </a:spcBef>
              <a:spcAft>
                <a:spcPct val="0"/>
              </a:spcAft>
              <a:buClrTx/>
              <a:buFontTx/>
              <a:buChar char="•"/>
            </a:pPr>
            <a:r>
              <a:rPr lang="es-CL" altLang="es-US" sz="1800" dirty="0">
                <a:solidFill>
                  <a:schemeClr val="tx1"/>
                </a:solidFill>
              </a:rPr>
              <a:t>Rendimiento: Respuesta rápida bajo cualquier carga.</a:t>
            </a:r>
            <a:endParaRPr lang="es-US" altLang="es-US" sz="1800" dirty="0">
              <a:solidFill>
                <a:schemeClr val="tx1"/>
              </a:solidFill>
            </a:endParaRPr>
          </a:p>
        </p:txBody>
      </p:sp>
    </p:spTree>
    <p:extLst>
      <p:ext uri="{BB962C8B-B14F-4D97-AF65-F5344CB8AC3E}">
        <p14:creationId xmlns:p14="http://schemas.microsoft.com/office/powerpoint/2010/main" val="199937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6A0C23-46E6-E4F7-BA87-71163A77BC6F}"/>
              </a:ext>
            </a:extLst>
          </p:cNvPr>
          <p:cNvSpPr>
            <a:spLocks noGrp="1"/>
          </p:cNvSpPr>
          <p:nvPr>
            <p:ph type="title"/>
          </p:nvPr>
        </p:nvSpPr>
        <p:spPr>
          <a:xfrm>
            <a:off x="5127422" y="498507"/>
            <a:ext cx="6188277" cy="1372823"/>
          </a:xfrm>
        </p:spPr>
        <p:txBody>
          <a:bodyPr>
            <a:normAutofit/>
          </a:bodyPr>
          <a:lstStyle/>
          <a:p>
            <a:r>
              <a:rPr lang="es-CL" dirty="0"/>
              <a:t>Análisis y refinamiento de requerimientos</a:t>
            </a:r>
            <a:endParaRPr lang="es-US" dirty="0"/>
          </a:p>
        </p:txBody>
      </p:sp>
      <p:grpSp>
        <p:nvGrpSpPr>
          <p:cNvPr id="12" name="Group 11">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13"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phic 6" descr="Marca de verificación">
            <a:extLst>
              <a:ext uri="{FF2B5EF4-FFF2-40B4-BE49-F238E27FC236}">
                <a16:creationId xmlns:a16="http://schemas.microsoft.com/office/drawing/2014/main" id="{37753D4C-B2A4-3842-D236-4FD07DA70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590" y="1638735"/>
            <a:ext cx="3857768" cy="3857768"/>
          </a:xfrm>
          <a:prstGeom prst="rect">
            <a:avLst/>
          </a:prstGeom>
        </p:spPr>
      </p:pic>
      <p:sp>
        <p:nvSpPr>
          <p:cNvPr id="3" name="Marcador de contenido 2">
            <a:extLst>
              <a:ext uri="{FF2B5EF4-FFF2-40B4-BE49-F238E27FC236}">
                <a16:creationId xmlns:a16="http://schemas.microsoft.com/office/drawing/2014/main" id="{36AB6FEA-0778-5BA6-E11C-36D8A52A8EF5}"/>
              </a:ext>
            </a:extLst>
          </p:cNvPr>
          <p:cNvSpPr>
            <a:spLocks noGrp="1"/>
          </p:cNvSpPr>
          <p:nvPr>
            <p:ph idx="1"/>
          </p:nvPr>
        </p:nvSpPr>
        <p:spPr>
          <a:xfrm>
            <a:off x="5127422" y="2055766"/>
            <a:ext cx="6188277" cy="3943912"/>
          </a:xfrm>
        </p:spPr>
        <p:txBody>
          <a:bodyPr>
            <a:normAutofit/>
          </a:bodyPr>
          <a:lstStyle/>
          <a:p>
            <a:r>
              <a:rPr lang="es-ES" dirty="0"/>
              <a:t>Se han realizado modificaciones en los requerimientos funcionales, detallando los campos y las acciones de los usuarios en funciones clave como el registro, edición y eliminación de médicos y administradores. Se refinaron también los requerimientos no funcionales para alinearse mejor con las expectativas del cliente.</a:t>
            </a:r>
            <a:endParaRPr lang="es-US" dirty="0"/>
          </a:p>
        </p:txBody>
      </p:sp>
    </p:spTree>
    <p:extLst>
      <p:ext uri="{BB962C8B-B14F-4D97-AF65-F5344CB8AC3E}">
        <p14:creationId xmlns:p14="http://schemas.microsoft.com/office/powerpoint/2010/main" val="214234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0AC60F-950B-31BF-F267-DDCA48A590B1}"/>
              </a:ext>
            </a:extLst>
          </p:cNvPr>
          <p:cNvSpPr>
            <a:spLocks noGrp="1"/>
          </p:cNvSpPr>
          <p:nvPr>
            <p:ph type="title"/>
          </p:nvPr>
        </p:nvSpPr>
        <p:spPr/>
        <p:txBody>
          <a:bodyPr/>
          <a:lstStyle/>
          <a:p>
            <a:r>
              <a:rPr lang="es-CL" dirty="0"/>
              <a:t>Validación de requerimientos</a:t>
            </a:r>
            <a:endParaRPr lang="es-US" dirty="0"/>
          </a:p>
        </p:txBody>
      </p:sp>
      <p:sp>
        <p:nvSpPr>
          <p:cNvPr id="3" name="Marcador de contenido 2">
            <a:extLst>
              <a:ext uri="{FF2B5EF4-FFF2-40B4-BE49-F238E27FC236}">
                <a16:creationId xmlns:a16="http://schemas.microsoft.com/office/drawing/2014/main" id="{5AF238AA-F633-9F70-E05B-02B520C53D2A}"/>
              </a:ext>
            </a:extLst>
          </p:cNvPr>
          <p:cNvSpPr>
            <a:spLocks noGrp="1"/>
          </p:cNvSpPr>
          <p:nvPr>
            <p:ph idx="1"/>
          </p:nvPr>
        </p:nvSpPr>
        <p:spPr/>
        <p:txBody>
          <a:bodyPr/>
          <a:lstStyle/>
          <a:p>
            <a:r>
              <a:rPr lang="es-ES" dirty="0"/>
              <a:t>Los requerimientos fueron validados con los stakeholders clave, asegurando que cubran las necesidades de los usuarios, mejoren la eficiencia operativa, y sean fáciles de usar. Además, el sistema está diseñado para ser escalable y adaptable a futuros cambios.</a:t>
            </a:r>
            <a:endParaRPr lang="es-US" dirty="0"/>
          </a:p>
        </p:txBody>
      </p:sp>
    </p:spTree>
    <p:extLst>
      <p:ext uri="{BB962C8B-B14F-4D97-AF65-F5344CB8AC3E}">
        <p14:creationId xmlns:p14="http://schemas.microsoft.com/office/powerpoint/2010/main" val="317087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212B-2B9A-4E88-A954-E87469C2C78E}"/>
              </a:ext>
            </a:extLst>
          </p:cNvPr>
          <p:cNvSpPr>
            <a:spLocks noGrp="1"/>
          </p:cNvSpPr>
          <p:nvPr>
            <p:ph type="title"/>
          </p:nvPr>
        </p:nvSpPr>
        <p:spPr/>
        <p:txBody>
          <a:bodyPr/>
          <a:lstStyle/>
          <a:p>
            <a:r>
              <a:rPr lang="es-CL" dirty="0"/>
              <a:t>Caso de uso</a:t>
            </a:r>
            <a:endParaRPr lang="es-US" dirty="0"/>
          </a:p>
        </p:txBody>
      </p:sp>
      <p:sp>
        <p:nvSpPr>
          <p:cNvPr id="3" name="Marcador de contenido 2">
            <a:extLst>
              <a:ext uri="{FF2B5EF4-FFF2-40B4-BE49-F238E27FC236}">
                <a16:creationId xmlns:a16="http://schemas.microsoft.com/office/drawing/2014/main" id="{C9035D27-29F3-E884-822A-D60EE9A5F960}"/>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3167240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96D2A-433F-033E-E6EE-B7F40C30F5A1}"/>
              </a:ext>
            </a:extLst>
          </p:cNvPr>
          <p:cNvSpPr>
            <a:spLocks noGrp="1"/>
          </p:cNvSpPr>
          <p:nvPr>
            <p:ph type="title"/>
          </p:nvPr>
        </p:nvSpPr>
        <p:spPr/>
        <p:txBody>
          <a:bodyPr/>
          <a:lstStyle/>
          <a:p>
            <a:r>
              <a:rPr lang="es-CL" dirty="0"/>
              <a:t>Diagrama de actividad</a:t>
            </a:r>
            <a:endParaRPr lang="es-US" dirty="0"/>
          </a:p>
        </p:txBody>
      </p:sp>
      <p:sp>
        <p:nvSpPr>
          <p:cNvPr id="3" name="Marcador de contenido 2">
            <a:extLst>
              <a:ext uri="{FF2B5EF4-FFF2-40B4-BE49-F238E27FC236}">
                <a16:creationId xmlns:a16="http://schemas.microsoft.com/office/drawing/2014/main" id="{D50C0045-B098-F8BF-2EFB-39EB748F93F2}"/>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525267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74DB1-5F5D-CC3C-8537-CEFCF0E76CBD}"/>
              </a:ext>
            </a:extLst>
          </p:cNvPr>
          <p:cNvSpPr>
            <a:spLocks noGrp="1"/>
          </p:cNvSpPr>
          <p:nvPr>
            <p:ph type="title"/>
          </p:nvPr>
        </p:nvSpPr>
        <p:spPr/>
        <p:txBody>
          <a:bodyPr/>
          <a:lstStyle/>
          <a:p>
            <a:r>
              <a:rPr lang="es-CL" dirty="0"/>
              <a:t>Diagrama de secuencia</a:t>
            </a:r>
            <a:endParaRPr lang="es-US" dirty="0"/>
          </a:p>
        </p:txBody>
      </p:sp>
      <p:sp>
        <p:nvSpPr>
          <p:cNvPr id="3" name="Marcador de contenido 2">
            <a:extLst>
              <a:ext uri="{FF2B5EF4-FFF2-40B4-BE49-F238E27FC236}">
                <a16:creationId xmlns:a16="http://schemas.microsoft.com/office/drawing/2014/main" id="{2928637C-325D-DAC8-F90A-C3D93C5915E2}"/>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35266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3716A-088A-D92A-B08F-1C4AD558D626}"/>
              </a:ext>
            </a:extLst>
          </p:cNvPr>
          <p:cNvSpPr>
            <a:spLocks noGrp="1"/>
          </p:cNvSpPr>
          <p:nvPr>
            <p:ph type="title"/>
          </p:nvPr>
        </p:nvSpPr>
        <p:spPr/>
        <p:txBody>
          <a:bodyPr/>
          <a:lstStyle/>
          <a:p>
            <a:r>
              <a:rPr lang="es-CL" dirty="0"/>
              <a:t>Diagrama flujo de datos</a:t>
            </a:r>
            <a:endParaRPr lang="es-US" dirty="0"/>
          </a:p>
        </p:txBody>
      </p:sp>
      <p:sp>
        <p:nvSpPr>
          <p:cNvPr id="3" name="Marcador de contenido 2">
            <a:extLst>
              <a:ext uri="{FF2B5EF4-FFF2-40B4-BE49-F238E27FC236}">
                <a16:creationId xmlns:a16="http://schemas.microsoft.com/office/drawing/2014/main" id="{DF02E730-F97C-3727-5347-EF09B0848861}"/>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186829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AF64A-C11A-D8F2-2D0E-3EFE637C2E52}"/>
              </a:ext>
            </a:extLst>
          </p:cNvPr>
          <p:cNvSpPr>
            <a:spLocks noGrp="1"/>
          </p:cNvSpPr>
          <p:nvPr>
            <p:ph type="title"/>
          </p:nvPr>
        </p:nvSpPr>
        <p:spPr/>
        <p:txBody>
          <a:bodyPr/>
          <a:lstStyle/>
          <a:p>
            <a:r>
              <a:rPr lang="es-CL" dirty="0"/>
              <a:t>Diagrama de clase</a:t>
            </a:r>
            <a:endParaRPr lang="es-US" dirty="0"/>
          </a:p>
        </p:txBody>
      </p:sp>
      <p:sp>
        <p:nvSpPr>
          <p:cNvPr id="3" name="Marcador de contenido 2">
            <a:extLst>
              <a:ext uri="{FF2B5EF4-FFF2-40B4-BE49-F238E27FC236}">
                <a16:creationId xmlns:a16="http://schemas.microsoft.com/office/drawing/2014/main" id="{AA36459E-683E-F233-1865-AD393B6ED3EE}"/>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1197207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4"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6" name="Group 65">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7"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5"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6"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5" name="Rectangle 124">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15095-1747-48C0-BDD1-9B6BED89EC91}"/>
              </a:ext>
            </a:extLst>
          </p:cNvPr>
          <p:cNvSpPr>
            <a:spLocks noGrp="1"/>
          </p:cNvSpPr>
          <p:nvPr>
            <p:ph type="title"/>
          </p:nvPr>
        </p:nvSpPr>
        <p:spPr>
          <a:xfrm>
            <a:off x="4834441" y="1179144"/>
            <a:ext cx="5634751" cy="3074491"/>
          </a:xfrm>
        </p:spPr>
        <p:txBody>
          <a:bodyPr vert="horz" lIns="91440" tIns="45720" rIns="91440" bIns="45720" rtlCol="0" anchor="b">
            <a:normAutofit/>
          </a:bodyPr>
          <a:lstStyle/>
          <a:p>
            <a:pPr algn="ctr"/>
            <a:r>
              <a:rPr lang="en-US" sz="5400" dirty="0" err="1"/>
              <a:t>Muchas</a:t>
            </a:r>
            <a:r>
              <a:rPr lang="en-US" sz="5400" dirty="0"/>
              <a:t> gracias </a:t>
            </a:r>
            <a:r>
              <a:rPr lang="en-US" sz="5400" dirty="0" err="1"/>
              <a:t>por</a:t>
            </a:r>
            <a:r>
              <a:rPr lang="en-US" sz="5400" dirty="0"/>
              <a:t> </a:t>
            </a:r>
            <a:r>
              <a:rPr lang="en-US" sz="5400" dirty="0" err="1"/>
              <a:t>su</a:t>
            </a:r>
            <a:r>
              <a:rPr lang="en-US" sz="5400" dirty="0"/>
              <a:t> </a:t>
            </a:r>
            <a:r>
              <a:rPr lang="en-US" sz="5400" dirty="0" err="1"/>
              <a:t>atención</a:t>
            </a:r>
            <a:br>
              <a:rPr lang="en-US" sz="5400" dirty="0"/>
            </a:br>
            <a:endParaRPr lang="en-US" dirty="0"/>
          </a:p>
        </p:txBody>
      </p:sp>
      <p:sp>
        <p:nvSpPr>
          <p:cNvPr id="127" name="Rectangle 126">
            <a:extLst>
              <a:ext uri="{FF2B5EF4-FFF2-40B4-BE49-F238E27FC236}">
                <a16:creationId xmlns:a16="http://schemas.microsoft.com/office/drawing/2014/main" id="{B0FD9CD4-1DEA-4176-A124-D8917EB46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453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D1F75336-B532-4E6E-95DF-0A6F25973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02008" y="0"/>
            <a:ext cx="1355939" cy="6809110"/>
            <a:chOff x="235680" y="-7692"/>
            <a:chExt cx="1355939" cy="6858421"/>
          </a:xfrm>
          <a:solidFill>
            <a:schemeClr val="bg2">
              <a:lumMod val="90000"/>
            </a:schemeClr>
          </a:solidFill>
        </p:grpSpPr>
        <p:sp>
          <p:nvSpPr>
            <p:cNvPr id="130" name="Freeform 6">
              <a:extLst>
                <a:ext uri="{FF2B5EF4-FFF2-40B4-BE49-F238E27FC236}">
                  <a16:creationId xmlns:a16="http://schemas.microsoft.com/office/drawing/2014/main" id="{BE555E63-8756-4B01-A8E6-1E6C24E6C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27877" y="403469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
              <a:extLst>
                <a:ext uri="{FF2B5EF4-FFF2-40B4-BE49-F238E27FC236}">
                  <a16:creationId xmlns:a16="http://schemas.microsoft.com/office/drawing/2014/main" id="{9A6E7B09-D1D2-4BD6-AC74-B96A66F74D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960" y="671130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
              <a:extLst>
                <a:ext uri="{FF2B5EF4-FFF2-40B4-BE49-F238E27FC236}">
                  <a16:creationId xmlns:a16="http://schemas.microsoft.com/office/drawing/2014/main" id="{34928232-787D-47D4-AC4D-2049EDBE8F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75985" y="144970"/>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5">
              <a:extLst>
                <a:ext uri="{FF2B5EF4-FFF2-40B4-BE49-F238E27FC236}">
                  <a16:creationId xmlns:a16="http://schemas.microsoft.com/office/drawing/2014/main" id="{149A4B36-376B-47C4-95F0-709DE089D3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79915" y="659167"/>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8">
              <a:extLst>
                <a:ext uri="{FF2B5EF4-FFF2-40B4-BE49-F238E27FC236}">
                  <a16:creationId xmlns:a16="http://schemas.microsoft.com/office/drawing/2014/main" id="{E070C64A-1BAE-4811-955E-31635E29D4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83329" y="402424"/>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9">
              <a:extLst>
                <a:ext uri="{FF2B5EF4-FFF2-40B4-BE49-F238E27FC236}">
                  <a16:creationId xmlns:a16="http://schemas.microsoft.com/office/drawing/2014/main" id="{519D20CC-9F17-48D7-AC77-49664423A7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73247" y="208930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20">
              <a:extLst>
                <a:ext uri="{FF2B5EF4-FFF2-40B4-BE49-F238E27FC236}">
                  <a16:creationId xmlns:a16="http://schemas.microsoft.com/office/drawing/2014/main" id="{FC0486F3-C6B9-48A6-BC5A-AA2F68A67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58010" y="2286858"/>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22">
              <a:extLst>
                <a:ext uri="{FF2B5EF4-FFF2-40B4-BE49-F238E27FC236}">
                  <a16:creationId xmlns:a16="http://schemas.microsoft.com/office/drawing/2014/main" id="{B8425C2E-7DD6-4BF4-A1C0-B2B6D56591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27349" y="1116701"/>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23">
              <a:extLst>
                <a:ext uri="{FF2B5EF4-FFF2-40B4-BE49-F238E27FC236}">
                  <a16:creationId xmlns:a16="http://schemas.microsoft.com/office/drawing/2014/main" id="{5195E044-A159-4CBB-A35F-9F444DB7C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41036" y="904135"/>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6">
              <a:extLst>
                <a:ext uri="{FF2B5EF4-FFF2-40B4-BE49-F238E27FC236}">
                  <a16:creationId xmlns:a16="http://schemas.microsoft.com/office/drawing/2014/main" id="{2EC06385-5581-419E-A894-A9E994F980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28260" y="1387842"/>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7">
              <a:extLst>
                <a:ext uri="{FF2B5EF4-FFF2-40B4-BE49-F238E27FC236}">
                  <a16:creationId xmlns:a16="http://schemas.microsoft.com/office/drawing/2014/main" id="{C2001B12-0A79-413A-A98A-8FFDC6FCD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18736" y="1824944"/>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8">
              <a:extLst>
                <a:ext uri="{FF2B5EF4-FFF2-40B4-BE49-F238E27FC236}">
                  <a16:creationId xmlns:a16="http://schemas.microsoft.com/office/drawing/2014/main" id="{275A5D12-68D1-44C8-8CE4-E06AF560E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05820" y="1602352"/>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0">
              <a:extLst>
                <a:ext uri="{FF2B5EF4-FFF2-40B4-BE49-F238E27FC236}">
                  <a16:creationId xmlns:a16="http://schemas.microsoft.com/office/drawing/2014/main" id="{A1382B02-AE11-4365-842E-7C1C6D0A2B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81070" y="114545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3">
              <a:extLst>
                <a:ext uri="{FF2B5EF4-FFF2-40B4-BE49-F238E27FC236}">
                  <a16:creationId xmlns:a16="http://schemas.microsoft.com/office/drawing/2014/main" id="{E53E7D50-99B3-45E7-A598-F6AF083BF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95062" y="85334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51">
              <a:extLst>
                <a:ext uri="{FF2B5EF4-FFF2-40B4-BE49-F238E27FC236}">
                  <a16:creationId xmlns:a16="http://schemas.microsoft.com/office/drawing/2014/main" id="{956CF73D-C95E-4B57-BCFB-CEECC226F5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031" y="100775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52">
              <a:extLst>
                <a:ext uri="{FF2B5EF4-FFF2-40B4-BE49-F238E27FC236}">
                  <a16:creationId xmlns:a16="http://schemas.microsoft.com/office/drawing/2014/main" id="{234C9590-DD2B-49D7-9229-332806DFF4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036" y="443328"/>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3">
              <a:extLst>
                <a:ext uri="{FF2B5EF4-FFF2-40B4-BE49-F238E27FC236}">
                  <a16:creationId xmlns:a16="http://schemas.microsoft.com/office/drawing/2014/main" id="{8FAFC176-D2CC-4A8C-81EA-FA2864E03D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117" y="124653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54">
              <a:extLst>
                <a:ext uri="{FF2B5EF4-FFF2-40B4-BE49-F238E27FC236}">
                  <a16:creationId xmlns:a16="http://schemas.microsoft.com/office/drawing/2014/main" id="{519B8C77-FE73-4623-97AA-C7E53D88E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964" y="606956"/>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55">
              <a:extLst>
                <a:ext uri="{FF2B5EF4-FFF2-40B4-BE49-F238E27FC236}">
                  <a16:creationId xmlns:a16="http://schemas.microsoft.com/office/drawing/2014/main" id="{1953E369-1BB2-4810-A780-1B8F749DAB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977" y="145613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56">
              <a:extLst>
                <a:ext uri="{FF2B5EF4-FFF2-40B4-BE49-F238E27FC236}">
                  <a16:creationId xmlns:a16="http://schemas.microsoft.com/office/drawing/2014/main" id="{11D65D2F-7062-49ED-8281-8CF9BD0878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673" y="2286169"/>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57">
              <a:extLst>
                <a:ext uri="{FF2B5EF4-FFF2-40B4-BE49-F238E27FC236}">
                  <a16:creationId xmlns:a16="http://schemas.microsoft.com/office/drawing/2014/main" id="{8E4A3AE4-7E0D-4B3B-8015-AFD4FF5179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126" y="166587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59">
              <a:extLst>
                <a:ext uri="{FF2B5EF4-FFF2-40B4-BE49-F238E27FC236}">
                  <a16:creationId xmlns:a16="http://schemas.microsoft.com/office/drawing/2014/main" id="{29ABA55F-AE0C-4E1A-803C-45CCB56106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576" y="2482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0">
              <a:extLst>
                <a:ext uri="{FF2B5EF4-FFF2-40B4-BE49-F238E27FC236}">
                  <a16:creationId xmlns:a16="http://schemas.microsoft.com/office/drawing/2014/main" id="{5767314E-D145-47A5-8C4B-C96860039D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807" y="189567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1">
              <a:extLst>
                <a:ext uri="{FF2B5EF4-FFF2-40B4-BE49-F238E27FC236}">
                  <a16:creationId xmlns:a16="http://schemas.microsoft.com/office/drawing/2014/main" id="{2E438CDE-641E-4AB1-8C46-E336B36014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104" y="213003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8">
              <a:extLst>
                <a:ext uri="{FF2B5EF4-FFF2-40B4-BE49-F238E27FC236}">
                  <a16:creationId xmlns:a16="http://schemas.microsoft.com/office/drawing/2014/main" id="{56483294-E4DD-4DDE-B4E2-29DB724C1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2342" y="71377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9">
              <a:extLst>
                <a:ext uri="{FF2B5EF4-FFF2-40B4-BE49-F238E27FC236}">
                  <a16:creationId xmlns:a16="http://schemas.microsoft.com/office/drawing/2014/main" id="{28FD6E08-8ABE-458A-80DF-F40C0020DA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14714" y="94481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0">
              <a:extLst>
                <a:ext uri="{FF2B5EF4-FFF2-40B4-BE49-F238E27FC236}">
                  <a16:creationId xmlns:a16="http://schemas.microsoft.com/office/drawing/2014/main" id="{976649D9-004E-4B41-8B10-922D6DD623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9373" y="118261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1">
              <a:extLst>
                <a:ext uri="{FF2B5EF4-FFF2-40B4-BE49-F238E27FC236}">
                  <a16:creationId xmlns:a16="http://schemas.microsoft.com/office/drawing/2014/main" id="{E0D3F74F-5528-4D86-813C-F69D75245D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2423" y="219566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2">
              <a:extLst>
                <a:ext uri="{FF2B5EF4-FFF2-40B4-BE49-F238E27FC236}">
                  <a16:creationId xmlns:a16="http://schemas.microsoft.com/office/drawing/2014/main" id="{DF9EC240-FE22-4E9D-B7C4-AD06B6BEB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0259" y="197321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3">
              <a:extLst>
                <a:ext uri="{FF2B5EF4-FFF2-40B4-BE49-F238E27FC236}">
                  <a16:creationId xmlns:a16="http://schemas.microsoft.com/office/drawing/2014/main" id="{E681EFC1-C397-4B9A-878D-D01B8C5078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2816" y="165842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4">
              <a:extLst>
                <a:ext uri="{FF2B5EF4-FFF2-40B4-BE49-F238E27FC236}">
                  <a16:creationId xmlns:a16="http://schemas.microsoft.com/office/drawing/2014/main" id="{51CB9B53-43E7-4A8F-8677-D32EC22C23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3832" y="50918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6">
              <a:extLst>
                <a:ext uri="{FF2B5EF4-FFF2-40B4-BE49-F238E27FC236}">
                  <a16:creationId xmlns:a16="http://schemas.microsoft.com/office/drawing/2014/main" id="{8353F6DD-878C-4EBE-AC93-F386AF68D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3801" y="16317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9">
              <a:extLst>
                <a:ext uri="{FF2B5EF4-FFF2-40B4-BE49-F238E27FC236}">
                  <a16:creationId xmlns:a16="http://schemas.microsoft.com/office/drawing/2014/main" id="{80A6635F-ED11-4088-B349-671ABDDCC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8604" y="144607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0">
              <a:extLst>
                <a:ext uri="{FF2B5EF4-FFF2-40B4-BE49-F238E27FC236}">
                  <a16:creationId xmlns:a16="http://schemas.microsoft.com/office/drawing/2014/main" id="{DD9B1267-9628-4F71-BA07-AEE32C257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6456" y="206898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05">
              <a:extLst>
                <a:ext uri="{FF2B5EF4-FFF2-40B4-BE49-F238E27FC236}">
                  <a16:creationId xmlns:a16="http://schemas.microsoft.com/office/drawing/2014/main" id="{88F6749D-9632-4CAA-850B-611BA6CAB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863" y="197467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6">
              <a:extLst>
                <a:ext uri="{FF2B5EF4-FFF2-40B4-BE49-F238E27FC236}">
                  <a16:creationId xmlns:a16="http://schemas.microsoft.com/office/drawing/2014/main" id="{92877B9F-7690-462E-AD03-E9D1E8E5EB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500" y="5817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7">
              <a:extLst>
                <a:ext uri="{FF2B5EF4-FFF2-40B4-BE49-F238E27FC236}">
                  <a16:creationId xmlns:a16="http://schemas.microsoft.com/office/drawing/2014/main" id="{948A9550-4D69-488A-BDBB-A35D897EB7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15265" y="22617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08">
              <a:extLst>
                <a:ext uri="{FF2B5EF4-FFF2-40B4-BE49-F238E27FC236}">
                  <a16:creationId xmlns:a16="http://schemas.microsoft.com/office/drawing/2014/main" id="{609D73EB-3820-4A95-B6B9-ADCBFE0BD1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171" y="119163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9">
              <a:extLst>
                <a:ext uri="{FF2B5EF4-FFF2-40B4-BE49-F238E27FC236}">
                  <a16:creationId xmlns:a16="http://schemas.microsoft.com/office/drawing/2014/main" id="{87F5523B-7BF8-4F16-A8F0-A7C7912AEF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10368" y="169296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10">
              <a:extLst>
                <a:ext uri="{FF2B5EF4-FFF2-40B4-BE49-F238E27FC236}">
                  <a16:creationId xmlns:a16="http://schemas.microsoft.com/office/drawing/2014/main" id="{AA3DA9D2-4C11-4DB9-881C-478777CF9B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24" y="33395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11">
              <a:extLst>
                <a:ext uri="{FF2B5EF4-FFF2-40B4-BE49-F238E27FC236}">
                  <a16:creationId xmlns:a16="http://schemas.microsoft.com/office/drawing/2014/main" id="{B9C8487B-850D-4F0F-85EA-DBDA55364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8423" y="142145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12">
              <a:extLst>
                <a:ext uri="{FF2B5EF4-FFF2-40B4-BE49-F238E27FC236}">
                  <a16:creationId xmlns:a16="http://schemas.microsoft.com/office/drawing/2014/main" id="{6C88A281-7EEC-4C3F-AD2B-15B6F3F1C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17926" y="90280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22">
              <a:extLst>
                <a:ext uri="{FF2B5EF4-FFF2-40B4-BE49-F238E27FC236}">
                  <a16:creationId xmlns:a16="http://schemas.microsoft.com/office/drawing/2014/main" id="{1FC1A962-0075-4190-9381-97928DFB0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80487" y="162902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23">
              <a:extLst>
                <a:ext uri="{FF2B5EF4-FFF2-40B4-BE49-F238E27FC236}">
                  <a16:creationId xmlns:a16="http://schemas.microsoft.com/office/drawing/2014/main" id="{FC5663AB-2E5B-4AB0-9FF6-FA4BA81BAB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88936" y="206362"/>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30">
              <a:extLst>
                <a:ext uri="{FF2B5EF4-FFF2-40B4-BE49-F238E27FC236}">
                  <a16:creationId xmlns:a16="http://schemas.microsoft.com/office/drawing/2014/main" id="{A1557E99-5074-480D-BD3B-B4001B060B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62157" y="495611"/>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1">
              <a:extLst>
                <a:ext uri="{FF2B5EF4-FFF2-40B4-BE49-F238E27FC236}">
                  <a16:creationId xmlns:a16="http://schemas.microsoft.com/office/drawing/2014/main" id="{889E9CED-0E63-48B4-A9CB-A90EEBE5D3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75975" y="1050598"/>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32">
              <a:extLst>
                <a:ext uri="{FF2B5EF4-FFF2-40B4-BE49-F238E27FC236}">
                  <a16:creationId xmlns:a16="http://schemas.microsoft.com/office/drawing/2014/main" id="{5D1A4D52-FD4B-4065-BAB8-C995A22D91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77630" y="193023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34">
              <a:extLst>
                <a:ext uri="{FF2B5EF4-FFF2-40B4-BE49-F238E27FC236}">
                  <a16:creationId xmlns:a16="http://schemas.microsoft.com/office/drawing/2014/main" id="{47403C29-5791-4AD9-BD8F-A6DB555A8E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57778" y="206212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35">
              <a:extLst>
                <a:ext uri="{FF2B5EF4-FFF2-40B4-BE49-F238E27FC236}">
                  <a16:creationId xmlns:a16="http://schemas.microsoft.com/office/drawing/2014/main" id="{D966B006-4D22-406B-BBA9-AD25B7F2C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63314" y="820940"/>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41">
              <a:extLst>
                <a:ext uri="{FF2B5EF4-FFF2-40B4-BE49-F238E27FC236}">
                  <a16:creationId xmlns:a16="http://schemas.microsoft.com/office/drawing/2014/main" id="{F437370B-FEA7-4D8A-B633-21623B4F6B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8062" y="128470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5">
              <a:extLst>
                <a:ext uri="{FF2B5EF4-FFF2-40B4-BE49-F238E27FC236}">
                  <a16:creationId xmlns:a16="http://schemas.microsoft.com/office/drawing/2014/main" id="{F603AF0E-9E87-4257-A781-CB4A4596FF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43895" y="2757928"/>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
              <a:extLst>
                <a:ext uri="{FF2B5EF4-FFF2-40B4-BE49-F238E27FC236}">
                  <a16:creationId xmlns:a16="http://schemas.microsoft.com/office/drawing/2014/main" id="{85273A46-8805-44B8-810A-1E2028BAE2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45422" y="5102085"/>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7">
              <a:extLst>
                <a:ext uri="{FF2B5EF4-FFF2-40B4-BE49-F238E27FC236}">
                  <a16:creationId xmlns:a16="http://schemas.microsoft.com/office/drawing/2014/main" id="{E6AC1079-32E7-43DB-9A95-92CCE0371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13852" y="2471615"/>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8">
              <a:extLst>
                <a:ext uri="{FF2B5EF4-FFF2-40B4-BE49-F238E27FC236}">
                  <a16:creationId xmlns:a16="http://schemas.microsoft.com/office/drawing/2014/main" id="{825CDE05-9EA6-426E-A184-57CACF8993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02300" y="480303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9">
              <a:extLst>
                <a:ext uri="{FF2B5EF4-FFF2-40B4-BE49-F238E27FC236}">
                  <a16:creationId xmlns:a16="http://schemas.microsoft.com/office/drawing/2014/main" id="{C230FC7D-858D-4F00-B012-9BBCEDFDE6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410438" y="452256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
              <a:extLst>
                <a:ext uri="{FF2B5EF4-FFF2-40B4-BE49-F238E27FC236}">
                  <a16:creationId xmlns:a16="http://schemas.microsoft.com/office/drawing/2014/main" id="{8BCE49A4-31F9-4BCA-903C-A91804A8F6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70799" y="426133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2">
              <a:extLst>
                <a:ext uri="{FF2B5EF4-FFF2-40B4-BE49-F238E27FC236}">
                  <a16:creationId xmlns:a16="http://schemas.microsoft.com/office/drawing/2014/main" id="{12BFB7D0-55E2-4949-9058-E204673E9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82575" y="3758854"/>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
              <a:extLst>
                <a:ext uri="{FF2B5EF4-FFF2-40B4-BE49-F238E27FC236}">
                  <a16:creationId xmlns:a16="http://schemas.microsoft.com/office/drawing/2014/main" id="{B4315E1F-0A54-4677-A12C-54563B2D76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87040" y="3162824"/>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4">
              <a:extLst>
                <a:ext uri="{FF2B5EF4-FFF2-40B4-BE49-F238E27FC236}">
                  <a16:creationId xmlns:a16="http://schemas.microsoft.com/office/drawing/2014/main" id="{F177E0EE-5B9E-489A-BCD8-272D99EEB6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77680" y="3402754"/>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6">
              <a:extLst>
                <a:ext uri="{FF2B5EF4-FFF2-40B4-BE49-F238E27FC236}">
                  <a16:creationId xmlns:a16="http://schemas.microsoft.com/office/drawing/2014/main" id="{672B8554-119E-45ED-9344-4D7691B89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61415" y="4001886"/>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7">
              <a:extLst>
                <a:ext uri="{FF2B5EF4-FFF2-40B4-BE49-F238E27FC236}">
                  <a16:creationId xmlns:a16="http://schemas.microsoft.com/office/drawing/2014/main" id="{7A3C3931-93FF-4704-A596-D401D20F0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96394" y="5414574"/>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21">
              <a:extLst>
                <a:ext uri="{FF2B5EF4-FFF2-40B4-BE49-F238E27FC236}">
                  <a16:creationId xmlns:a16="http://schemas.microsoft.com/office/drawing/2014/main" id="{C9BF99BB-AF54-4EC6-83EF-1C95D359B6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44385" y="5725728"/>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25">
              <a:extLst>
                <a:ext uri="{FF2B5EF4-FFF2-40B4-BE49-F238E27FC236}">
                  <a16:creationId xmlns:a16="http://schemas.microsoft.com/office/drawing/2014/main" id="{11927DDE-9B6A-4F30-A69B-32A2146AFF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25046" y="649099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29">
              <a:extLst>
                <a:ext uri="{FF2B5EF4-FFF2-40B4-BE49-F238E27FC236}">
                  <a16:creationId xmlns:a16="http://schemas.microsoft.com/office/drawing/2014/main" id="{97645592-28E1-41BC-8093-D99DDB2FB5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25268" y="5964435"/>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31">
              <a:extLst>
                <a:ext uri="{FF2B5EF4-FFF2-40B4-BE49-F238E27FC236}">
                  <a16:creationId xmlns:a16="http://schemas.microsoft.com/office/drawing/2014/main" id="{66BBDAFE-E9A2-481A-A9E4-741BDF936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03969" y="627385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32">
              <a:extLst>
                <a:ext uri="{FF2B5EF4-FFF2-40B4-BE49-F238E27FC236}">
                  <a16:creationId xmlns:a16="http://schemas.microsoft.com/office/drawing/2014/main" id="{8CE17748-EC2B-458E-8D50-6F7A3D991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149" y="3288908"/>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33">
              <a:extLst>
                <a:ext uri="{FF2B5EF4-FFF2-40B4-BE49-F238E27FC236}">
                  <a16:creationId xmlns:a16="http://schemas.microsoft.com/office/drawing/2014/main" id="{338FB3E1-532B-413C-BB3E-4B6F73E6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062" y="4380219"/>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34">
              <a:extLst>
                <a:ext uri="{FF2B5EF4-FFF2-40B4-BE49-F238E27FC236}">
                  <a16:creationId xmlns:a16="http://schemas.microsoft.com/office/drawing/2014/main" id="{D6FAB024-30FE-47F4-8AE1-74EDA03482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992" y="5377542"/>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35">
              <a:extLst>
                <a:ext uri="{FF2B5EF4-FFF2-40B4-BE49-F238E27FC236}">
                  <a16:creationId xmlns:a16="http://schemas.microsoft.com/office/drawing/2014/main" id="{4EC173DE-D1F8-4D6B-9B22-7C7FCCDF00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44" y="4588446"/>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36">
              <a:extLst>
                <a:ext uri="{FF2B5EF4-FFF2-40B4-BE49-F238E27FC236}">
                  <a16:creationId xmlns:a16="http://schemas.microsoft.com/office/drawing/2014/main" id="{E902523B-8651-4DA4-91BE-EE974AA8C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781" y="603943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37">
              <a:extLst>
                <a:ext uri="{FF2B5EF4-FFF2-40B4-BE49-F238E27FC236}">
                  <a16:creationId xmlns:a16="http://schemas.microsoft.com/office/drawing/2014/main" id="{BEB817E0-950F-4C2B-852F-7F9ACA754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547" y="3052968"/>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38">
              <a:extLst>
                <a:ext uri="{FF2B5EF4-FFF2-40B4-BE49-F238E27FC236}">
                  <a16:creationId xmlns:a16="http://schemas.microsoft.com/office/drawing/2014/main" id="{03EA0132-2679-4472-B245-29DF74F4F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216" y="489306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39">
              <a:extLst>
                <a:ext uri="{FF2B5EF4-FFF2-40B4-BE49-F238E27FC236}">
                  <a16:creationId xmlns:a16="http://schemas.microsoft.com/office/drawing/2014/main" id="{52A03DBE-E6DD-4BC3-9162-3D9F17D990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324" y="513418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40">
              <a:extLst>
                <a:ext uri="{FF2B5EF4-FFF2-40B4-BE49-F238E27FC236}">
                  <a16:creationId xmlns:a16="http://schemas.microsoft.com/office/drawing/2014/main" id="{ED11245E-0DC9-4E16-B456-161FC7C346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288" y="259088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41">
              <a:extLst>
                <a:ext uri="{FF2B5EF4-FFF2-40B4-BE49-F238E27FC236}">
                  <a16:creationId xmlns:a16="http://schemas.microsoft.com/office/drawing/2014/main" id="{D99AC72F-E763-41BF-9FEB-B72472305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781" y="62714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42">
              <a:extLst>
                <a:ext uri="{FF2B5EF4-FFF2-40B4-BE49-F238E27FC236}">
                  <a16:creationId xmlns:a16="http://schemas.microsoft.com/office/drawing/2014/main" id="{FB3B4AD4-7614-446F-9ADD-4D12740AF7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949" y="558945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44">
              <a:extLst>
                <a:ext uri="{FF2B5EF4-FFF2-40B4-BE49-F238E27FC236}">
                  <a16:creationId xmlns:a16="http://schemas.microsoft.com/office/drawing/2014/main" id="{B6B5EBF3-2534-4BCB-A8DA-2B59536DC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739" y="40735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45">
              <a:extLst>
                <a:ext uri="{FF2B5EF4-FFF2-40B4-BE49-F238E27FC236}">
                  <a16:creationId xmlns:a16="http://schemas.microsoft.com/office/drawing/2014/main" id="{CCB7C2CB-86C8-4E1E-8697-E530ED089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588" y="582940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6">
              <a:extLst>
                <a:ext uri="{FF2B5EF4-FFF2-40B4-BE49-F238E27FC236}">
                  <a16:creationId xmlns:a16="http://schemas.microsoft.com/office/drawing/2014/main" id="{11519E31-D648-486C-9E58-B3342BBA5B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647" y="282350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47">
              <a:extLst>
                <a:ext uri="{FF2B5EF4-FFF2-40B4-BE49-F238E27FC236}">
                  <a16:creationId xmlns:a16="http://schemas.microsoft.com/office/drawing/2014/main" id="{F7D9C4D7-ACAF-48A3-AC66-7DAF1B1106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792" y="3842456"/>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8">
              <a:extLst>
                <a:ext uri="{FF2B5EF4-FFF2-40B4-BE49-F238E27FC236}">
                  <a16:creationId xmlns:a16="http://schemas.microsoft.com/office/drawing/2014/main" id="{C5205ABC-1AD2-48ED-BC78-DB8B53DE3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049" y="3608986"/>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49">
              <a:extLst>
                <a:ext uri="{FF2B5EF4-FFF2-40B4-BE49-F238E27FC236}">
                  <a16:creationId xmlns:a16="http://schemas.microsoft.com/office/drawing/2014/main" id="{103E7441-3D27-44E1-AE9C-6570F773C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7663" y="6500654"/>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62">
              <a:extLst>
                <a:ext uri="{FF2B5EF4-FFF2-40B4-BE49-F238E27FC236}">
                  <a16:creationId xmlns:a16="http://schemas.microsoft.com/office/drawing/2014/main" id="{63ED15A4-8E78-441E-A64D-9CF41487C9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69481" y="294330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63">
              <a:extLst>
                <a:ext uri="{FF2B5EF4-FFF2-40B4-BE49-F238E27FC236}">
                  <a16:creationId xmlns:a16="http://schemas.microsoft.com/office/drawing/2014/main" id="{DF564555-2E20-4673-A8C4-0485C3BCBD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80839" y="40819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64">
              <a:extLst>
                <a:ext uri="{FF2B5EF4-FFF2-40B4-BE49-F238E27FC236}">
                  <a16:creationId xmlns:a16="http://schemas.microsoft.com/office/drawing/2014/main" id="{9ADEC6CB-4A17-479F-A59F-CB246DB8DC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8790" y="267499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65">
              <a:extLst>
                <a:ext uri="{FF2B5EF4-FFF2-40B4-BE49-F238E27FC236}">
                  <a16:creationId xmlns:a16="http://schemas.microsoft.com/office/drawing/2014/main" id="{2CB93930-3D5D-4ED3-A032-DB909E7559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9421" y="381900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66">
              <a:extLst>
                <a:ext uri="{FF2B5EF4-FFF2-40B4-BE49-F238E27FC236}">
                  <a16:creationId xmlns:a16="http://schemas.microsoft.com/office/drawing/2014/main" id="{2ADE7CFA-9447-4D7D-AA9A-3212C1D1E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7203" y="536544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67">
              <a:extLst>
                <a:ext uri="{FF2B5EF4-FFF2-40B4-BE49-F238E27FC236}">
                  <a16:creationId xmlns:a16="http://schemas.microsoft.com/office/drawing/2014/main" id="{FC73B41B-4D6F-4BCA-A546-9419961DC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17383" y="458146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68">
              <a:extLst>
                <a:ext uri="{FF2B5EF4-FFF2-40B4-BE49-F238E27FC236}">
                  <a16:creationId xmlns:a16="http://schemas.microsoft.com/office/drawing/2014/main" id="{DEDD3CD4-2AA3-4E79-A878-ECE13897F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44771" y="323872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69">
              <a:extLst>
                <a:ext uri="{FF2B5EF4-FFF2-40B4-BE49-F238E27FC236}">
                  <a16:creationId xmlns:a16="http://schemas.microsoft.com/office/drawing/2014/main" id="{F9066B37-5B27-44AF-84B5-3F1FD751CB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24028" y="564768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0">
              <a:extLst>
                <a:ext uri="{FF2B5EF4-FFF2-40B4-BE49-F238E27FC236}">
                  <a16:creationId xmlns:a16="http://schemas.microsoft.com/office/drawing/2014/main" id="{7D522885-6F57-4543-90A7-FC4E4A32A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88241" y="623943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71">
              <a:extLst>
                <a:ext uri="{FF2B5EF4-FFF2-40B4-BE49-F238E27FC236}">
                  <a16:creationId xmlns:a16="http://schemas.microsoft.com/office/drawing/2014/main" id="{B48B6459-34CB-4015-B1DB-B77D9D15D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5571" y="512703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72">
              <a:extLst>
                <a:ext uri="{FF2B5EF4-FFF2-40B4-BE49-F238E27FC236}">
                  <a16:creationId xmlns:a16="http://schemas.microsoft.com/office/drawing/2014/main" id="{FBDF3F61-A9BE-46A6-BA04-0866A087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2308" y="490017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73">
              <a:extLst>
                <a:ext uri="{FF2B5EF4-FFF2-40B4-BE49-F238E27FC236}">
                  <a16:creationId xmlns:a16="http://schemas.microsoft.com/office/drawing/2014/main" id="{55D97A20-5F1E-420F-A3AB-D606B31D60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37181" y="440054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74">
              <a:extLst>
                <a:ext uri="{FF2B5EF4-FFF2-40B4-BE49-F238E27FC236}">
                  <a16:creationId xmlns:a16="http://schemas.microsoft.com/office/drawing/2014/main" id="{593AC8D9-B2E3-4649-A810-2E338B0850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5133" y="598082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75">
              <a:extLst>
                <a:ext uri="{FF2B5EF4-FFF2-40B4-BE49-F238E27FC236}">
                  <a16:creationId xmlns:a16="http://schemas.microsoft.com/office/drawing/2014/main" id="{A698BD8D-1FFD-422B-B043-A9C695F64F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0142" y="243522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77">
              <a:extLst>
                <a:ext uri="{FF2B5EF4-FFF2-40B4-BE49-F238E27FC236}">
                  <a16:creationId xmlns:a16="http://schemas.microsoft.com/office/drawing/2014/main" id="{E782617C-B77C-4B85-AE29-6038FA17F0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05388" y="359950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85">
              <a:extLst>
                <a:ext uri="{FF2B5EF4-FFF2-40B4-BE49-F238E27FC236}">
                  <a16:creationId xmlns:a16="http://schemas.microsoft.com/office/drawing/2014/main" id="{9A3F646E-F82D-4337-BEF5-ED976564B1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91647" y="642732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7">
              <a:extLst>
                <a:ext uri="{FF2B5EF4-FFF2-40B4-BE49-F238E27FC236}">
                  <a16:creationId xmlns:a16="http://schemas.microsoft.com/office/drawing/2014/main" id="{C09EBB27-7F13-4408-8FB0-6DC85C8A4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779126" y="66503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8">
              <a:extLst>
                <a:ext uri="{FF2B5EF4-FFF2-40B4-BE49-F238E27FC236}">
                  <a16:creationId xmlns:a16="http://schemas.microsoft.com/office/drawing/2014/main" id="{A68CE951-C541-4F9F-8FE8-A520EE40F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79687" y="569677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91">
              <a:extLst>
                <a:ext uri="{FF2B5EF4-FFF2-40B4-BE49-F238E27FC236}">
                  <a16:creationId xmlns:a16="http://schemas.microsoft.com/office/drawing/2014/main" id="{133CF975-B5CA-4F48-A428-10CCE35803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18683" y="275681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92">
              <a:extLst>
                <a:ext uri="{FF2B5EF4-FFF2-40B4-BE49-F238E27FC236}">
                  <a16:creationId xmlns:a16="http://schemas.microsoft.com/office/drawing/2014/main" id="{9D4E65BF-F416-4011-A971-F95CB3E03E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7723" y="241323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93">
              <a:extLst>
                <a:ext uri="{FF2B5EF4-FFF2-40B4-BE49-F238E27FC236}">
                  <a16:creationId xmlns:a16="http://schemas.microsoft.com/office/drawing/2014/main" id="{69755040-8F9F-4820-99E0-2838EC35DC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25" y="327800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4">
              <a:extLst>
                <a:ext uri="{FF2B5EF4-FFF2-40B4-BE49-F238E27FC236}">
                  <a16:creationId xmlns:a16="http://schemas.microsoft.com/office/drawing/2014/main" id="{AA83ADCD-B175-4837-AA1C-A19EF4F20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2331" y="536018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5">
              <a:extLst>
                <a:ext uri="{FF2B5EF4-FFF2-40B4-BE49-F238E27FC236}">
                  <a16:creationId xmlns:a16="http://schemas.microsoft.com/office/drawing/2014/main" id="{317C4F6B-0CE1-45B6-9B1F-7983BABE80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682" y="304859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96">
              <a:extLst>
                <a:ext uri="{FF2B5EF4-FFF2-40B4-BE49-F238E27FC236}">
                  <a16:creationId xmlns:a16="http://schemas.microsoft.com/office/drawing/2014/main" id="{23342F86-F140-4EC4-A296-44588B0392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46068" y="356815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7">
              <a:extLst>
                <a:ext uri="{FF2B5EF4-FFF2-40B4-BE49-F238E27FC236}">
                  <a16:creationId xmlns:a16="http://schemas.microsoft.com/office/drawing/2014/main" id="{74F32186-0AB8-495B-A19D-9B1068DD35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15380" y="477700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8">
              <a:extLst>
                <a:ext uri="{FF2B5EF4-FFF2-40B4-BE49-F238E27FC236}">
                  <a16:creationId xmlns:a16="http://schemas.microsoft.com/office/drawing/2014/main" id="{33F170BF-E5FE-4100-95A8-C379B38CCF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57865" y="425854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99">
              <a:extLst>
                <a:ext uri="{FF2B5EF4-FFF2-40B4-BE49-F238E27FC236}">
                  <a16:creationId xmlns:a16="http://schemas.microsoft.com/office/drawing/2014/main" id="{6A08A5C2-4DB6-42E2-8557-7D6FCB3FE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00760" y="446640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00">
              <a:extLst>
                <a:ext uri="{FF2B5EF4-FFF2-40B4-BE49-F238E27FC236}">
                  <a16:creationId xmlns:a16="http://schemas.microsoft.com/office/drawing/2014/main" id="{BCFCCFD6-465B-4CE2-82F4-F8944CAFB6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0269" y="388698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1">
              <a:extLst>
                <a:ext uri="{FF2B5EF4-FFF2-40B4-BE49-F238E27FC236}">
                  <a16:creationId xmlns:a16="http://schemas.microsoft.com/office/drawing/2014/main" id="{C4727433-6752-4785-B1D8-5F2278D6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54986" y="509519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2">
              <a:extLst>
                <a:ext uri="{FF2B5EF4-FFF2-40B4-BE49-F238E27FC236}">
                  <a16:creationId xmlns:a16="http://schemas.microsoft.com/office/drawing/2014/main" id="{E00905C0-4C19-419B-A5E6-A79E0230D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51165" y="565557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3">
              <a:extLst>
                <a:ext uri="{FF2B5EF4-FFF2-40B4-BE49-F238E27FC236}">
                  <a16:creationId xmlns:a16="http://schemas.microsoft.com/office/drawing/2014/main" id="{725A4C94-2677-4953-ABE1-7B7FC9D94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34073" y="592600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04">
              <a:extLst>
                <a:ext uri="{FF2B5EF4-FFF2-40B4-BE49-F238E27FC236}">
                  <a16:creationId xmlns:a16="http://schemas.microsoft.com/office/drawing/2014/main" id="{B561E597-85B6-4F90-829F-72A6E4FDED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49533" y="245691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3">
              <a:extLst>
                <a:ext uri="{FF2B5EF4-FFF2-40B4-BE49-F238E27FC236}">
                  <a16:creationId xmlns:a16="http://schemas.microsoft.com/office/drawing/2014/main" id="{98F04703-F3BB-4765-881A-E0F624328C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874" y="484483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14">
              <a:extLst>
                <a:ext uri="{FF2B5EF4-FFF2-40B4-BE49-F238E27FC236}">
                  <a16:creationId xmlns:a16="http://schemas.microsoft.com/office/drawing/2014/main" id="{AF7DAC1C-EE3E-4800-9A3E-57B22EC864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78" y="3611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5">
              <a:extLst>
                <a:ext uri="{FF2B5EF4-FFF2-40B4-BE49-F238E27FC236}">
                  <a16:creationId xmlns:a16="http://schemas.microsoft.com/office/drawing/2014/main" id="{D72F8BFB-A2C3-4A09-9F45-8B0ED8A6FC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65" y="427400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7">
              <a:extLst>
                <a:ext uri="{FF2B5EF4-FFF2-40B4-BE49-F238E27FC236}">
                  <a16:creationId xmlns:a16="http://schemas.microsoft.com/office/drawing/2014/main" id="{52E149F2-C71D-4E6E-A051-2DE04D3931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5882" y="596968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18">
              <a:extLst>
                <a:ext uri="{FF2B5EF4-FFF2-40B4-BE49-F238E27FC236}">
                  <a16:creationId xmlns:a16="http://schemas.microsoft.com/office/drawing/2014/main" id="{18316E58-19C4-4AB8-B87C-06C633728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475298" y="654736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19">
              <a:extLst>
                <a:ext uri="{FF2B5EF4-FFF2-40B4-BE49-F238E27FC236}">
                  <a16:creationId xmlns:a16="http://schemas.microsoft.com/office/drawing/2014/main" id="{2E9CDF84-9068-475E-9D0D-3FA4F1A61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461972" y="627899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20">
              <a:extLst>
                <a:ext uri="{FF2B5EF4-FFF2-40B4-BE49-F238E27FC236}">
                  <a16:creationId xmlns:a16="http://schemas.microsoft.com/office/drawing/2014/main" id="{902B8F55-12F6-47CC-A957-264A20A2B7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29207" y="385171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21">
              <a:extLst>
                <a:ext uri="{FF2B5EF4-FFF2-40B4-BE49-F238E27FC236}">
                  <a16:creationId xmlns:a16="http://schemas.microsoft.com/office/drawing/2014/main" id="{6C4DE7D0-08D8-4DE1-99BE-5C16FF9656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07498" y="362917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25">
              <a:extLst>
                <a:ext uri="{FF2B5EF4-FFF2-40B4-BE49-F238E27FC236}">
                  <a16:creationId xmlns:a16="http://schemas.microsoft.com/office/drawing/2014/main" id="{BAF6FE00-6158-4A16-B8D9-102F85B7A9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9594" y="242735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26">
              <a:extLst>
                <a:ext uri="{FF2B5EF4-FFF2-40B4-BE49-F238E27FC236}">
                  <a16:creationId xmlns:a16="http://schemas.microsoft.com/office/drawing/2014/main" id="{D5A27326-3E86-4BD0-B625-C722A7D33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77828" y="327933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27">
              <a:extLst>
                <a:ext uri="{FF2B5EF4-FFF2-40B4-BE49-F238E27FC236}">
                  <a16:creationId xmlns:a16="http://schemas.microsoft.com/office/drawing/2014/main" id="{569D4C99-D265-402E-A967-6B7AC549A7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918" y="424702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28">
              <a:extLst>
                <a:ext uri="{FF2B5EF4-FFF2-40B4-BE49-F238E27FC236}">
                  <a16:creationId xmlns:a16="http://schemas.microsoft.com/office/drawing/2014/main" id="{C96DAF62-46BF-46E8-B199-AB2A3CB84D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164" y="277152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29">
              <a:extLst>
                <a:ext uri="{FF2B5EF4-FFF2-40B4-BE49-F238E27FC236}">
                  <a16:creationId xmlns:a16="http://schemas.microsoft.com/office/drawing/2014/main" id="{84B16D6C-96D6-41DE-838B-2F2B2DC28C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241" y="471223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33">
              <a:extLst>
                <a:ext uri="{FF2B5EF4-FFF2-40B4-BE49-F238E27FC236}">
                  <a16:creationId xmlns:a16="http://schemas.microsoft.com/office/drawing/2014/main" id="{CA5ECD4D-4EC4-4500-94FE-6000B07455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069" y="451822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36">
              <a:extLst>
                <a:ext uri="{FF2B5EF4-FFF2-40B4-BE49-F238E27FC236}">
                  <a16:creationId xmlns:a16="http://schemas.microsoft.com/office/drawing/2014/main" id="{11C06357-6475-4767-81DB-5BEDA2CC6F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70208" y="562769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37">
              <a:extLst>
                <a:ext uri="{FF2B5EF4-FFF2-40B4-BE49-F238E27FC236}">
                  <a16:creationId xmlns:a16="http://schemas.microsoft.com/office/drawing/2014/main" id="{8871D916-C734-4757-8441-8D4939866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703" y="527782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38">
              <a:extLst>
                <a:ext uri="{FF2B5EF4-FFF2-40B4-BE49-F238E27FC236}">
                  <a16:creationId xmlns:a16="http://schemas.microsoft.com/office/drawing/2014/main" id="{3BEF5DC4-BA27-4973-99A6-4DDC260AD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472" y="502774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9">
              <a:extLst>
                <a:ext uri="{FF2B5EF4-FFF2-40B4-BE49-F238E27FC236}">
                  <a16:creationId xmlns:a16="http://schemas.microsoft.com/office/drawing/2014/main" id="{E348296B-AB0A-4701-AEE5-1C8E7E3475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47218" y="655185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40">
              <a:extLst>
                <a:ext uri="{FF2B5EF4-FFF2-40B4-BE49-F238E27FC236}">
                  <a16:creationId xmlns:a16="http://schemas.microsoft.com/office/drawing/2014/main" id="{FFDA7773-5C96-4D44-A640-0D29BA8CC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6365" y="3008459"/>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42">
              <a:extLst>
                <a:ext uri="{FF2B5EF4-FFF2-40B4-BE49-F238E27FC236}">
                  <a16:creationId xmlns:a16="http://schemas.microsoft.com/office/drawing/2014/main" id="{4041F1DB-23CE-482D-B130-23AAA2FAA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321631" y="475740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43">
              <a:extLst>
                <a:ext uri="{FF2B5EF4-FFF2-40B4-BE49-F238E27FC236}">
                  <a16:creationId xmlns:a16="http://schemas.microsoft.com/office/drawing/2014/main" id="{E0A07433-E8B1-4240-89D6-8F552623B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3124" y="5807089"/>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44">
              <a:extLst>
                <a:ext uri="{FF2B5EF4-FFF2-40B4-BE49-F238E27FC236}">
                  <a16:creationId xmlns:a16="http://schemas.microsoft.com/office/drawing/2014/main" id="{A1B065DB-19BF-4118-B319-D0E9E1D71E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10077" y="607966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145">
              <a:extLst>
                <a:ext uri="{FF2B5EF4-FFF2-40B4-BE49-F238E27FC236}">
                  <a16:creationId xmlns:a16="http://schemas.microsoft.com/office/drawing/2014/main" id="{419217DA-E2E8-4336-ACFF-EEEAA992F5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6387" y="629133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8">
              <a:extLst>
                <a:ext uri="{FF2B5EF4-FFF2-40B4-BE49-F238E27FC236}">
                  <a16:creationId xmlns:a16="http://schemas.microsoft.com/office/drawing/2014/main" id="{04E0D524-DF64-4C6E-B820-4E5DD84FF2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2930" y="674108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8">
              <a:extLst>
                <a:ext uri="{FF2B5EF4-FFF2-40B4-BE49-F238E27FC236}">
                  <a16:creationId xmlns:a16="http://schemas.microsoft.com/office/drawing/2014/main" id="{D2F27FA0-23EB-48CC-BABC-CA7FE0F04C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804" y="276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8">
              <a:extLst>
                <a:ext uri="{FF2B5EF4-FFF2-40B4-BE49-F238E27FC236}">
                  <a16:creationId xmlns:a16="http://schemas.microsoft.com/office/drawing/2014/main" id="{154FC207-BF49-4572-805C-B0916CFA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42981" y="8983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06">
              <a:extLst>
                <a:ext uri="{FF2B5EF4-FFF2-40B4-BE49-F238E27FC236}">
                  <a16:creationId xmlns:a16="http://schemas.microsoft.com/office/drawing/2014/main" id="{E5F3D9CE-FF03-4032-8065-B44022EBD0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422231" y="1110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06">
              <a:extLst>
                <a:ext uri="{FF2B5EF4-FFF2-40B4-BE49-F238E27FC236}">
                  <a16:creationId xmlns:a16="http://schemas.microsoft.com/office/drawing/2014/main" id="{71E4A724-05C3-4084-B4E2-3186236B4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302135" y="670682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218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318CED5-80C1-2FE5-4696-5D1E7E0369F3}"/>
              </a:ext>
            </a:extLst>
          </p:cNvPr>
          <p:cNvSpPr>
            <a:spLocks noGrp="1"/>
          </p:cNvSpPr>
          <p:nvPr>
            <p:ph type="title"/>
          </p:nvPr>
        </p:nvSpPr>
        <p:spPr>
          <a:xfrm>
            <a:off x="1073810" y="696226"/>
            <a:ext cx="8675712" cy="981892"/>
          </a:xfrm>
        </p:spPr>
        <p:txBody>
          <a:bodyPr>
            <a:normAutofit/>
          </a:bodyPr>
          <a:lstStyle/>
          <a:p>
            <a:r>
              <a:rPr lang="es-CL" dirty="0"/>
              <a:t>Introducción</a:t>
            </a:r>
            <a:endParaRPr lang="es-US" dirty="0"/>
          </a:p>
        </p:txBody>
      </p:sp>
      <p:sp>
        <p:nvSpPr>
          <p:cNvPr id="11" name="Rectangle 10">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4"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5"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Marcador de contenido 2">
            <a:extLst>
              <a:ext uri="{FF2B5EF4-FFF2-40B4-BE49-F238E27FC236}">
                <a16:creationId xmlns:a16="http://schemas.microsoft.com/office/drawing/2014/main" id="{8E2AA3FD-1D68-015E-8193-5AC26D753168}"/>
              </a:ext>
            </a:extLst>
          </p:cNvPr>
          <p:cNvSpPr>
            <a:spLocks noGrp="1"/>
          </p:cNvSpPr>
          <p:nvPr>
            <p:ph idx="1"/>
          </p:nvPr>
        </p:nvSpPr>
        <p:spPr>
          <a:xfrm>
            <a:off x="1086357" y="2342775"/>
            <a:ext cx="5009643" cy="3197413"/>
          </a:xfrm>
        </p:spPr>
        <p:txBody>
          <a:bodyPr>
            <a:normAutofit/>
          </a:bodyPr>
          <a:lstStyle/>
          <a:p>
            <a:r>
              <a:rPr lang="es-US" dirty="0"/>
              <a:t>El proyecto busca mejorar la gestión de citas médicas en Red Salud, donde actualmente las cancelaciones y reprogramaciones se hacen de manera manual.</a:t>
            </a:r>
          </a:p>
        </p:txBody>
      </p:sp>
      <p:grpSp>
        <p:nvGrpSpPr>
          <p:cNvPr id="57" name="Group 56">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58"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Picture 4" descr="Escritorio con estetoscopio y teclado de ordenador">
            <a:extLst>
              <a:ext uri="{FF2B5EF4-FFF2-40B4-BE49-F238E27FC236}">
                <a16:creationId xmlns:a16="http://schemas.microsoft.com/office/drawing/2014/main" id="{A1AC58E2-C5F8-FB25-9EED-E978979BE00D}"/>
              </a:ext>
            </a:extLst>
          </p:cNvPr>
          <p:cNvPicPr>
            <a:picLocks noChangeAspect="1"/>
          </p:cNvPicPr>
          <p:nvPr/>
        </p:nvPicPr>
        <p:blipFill rotWithShape="1">
          <a:blip r:embed="rId2"/>
          <a:srcRect l="8831" r="-1" b="-1"/>
          <a:stretch/>
        </p:blipFill>
        <p:spPr>
          <a:xfrm>
            <a:off x="6586071" y="1879643"/>
            <a:ext cx="5613519" cy="4109986"/>
          </a:xfrm>
          <a:prstGeom prst="rect">
            <a:avLst/>
          </a:prstGeom>
        </p:spPr>
      </p:pic>
    </p:spTree>
    <p:extLst>
      <p:ext uri="{BB962C8B-B14F-4D97-AF65-F5344CB8AC3E}">
        <p14:creationId xmlns:p14="http://schemas.microsoft.com/office/powerpoint/2010/main" val="278347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67262A-6EF1-49ED-B8DE-DDD3E5804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D45834-24AE-C3FD-06C0-74EC04443AC6}"/>
              </a:ext>
            </a:extLst>
          </p:cNvPr>
          <p:cNvSpPr>
            <a:spLocks noGrp="1"/>
          </p:cNvSpPr>
          <p:nvPr>
            <p:ph type="title"/>
          </p:nvPr>
        </p:nvSpPr>
        <p:spPr>
          <a:xfrm>
            <a:off x="898815" y="1633061"/>
            <a:ext cx="3453722" cy="3495286"/>
          </a:xfrm>
        </p:spPr>
        <p:txBody>
          <a:bodyPr>
            <a:normAutofit/>
          </a:bodyPr>
          <a:lstStyle/>
          <a:p>
            <a:pPr algn="ctr"/>
            <a:r>
              <a:rPr lang="es-US" dirty="0"/>
              <a:t>Objetivo</a:t>
            </a:r>
            <a:endParaRPr lang="es-US"/>
          </a:p>
        </p:txBody>
      </p:sp>
      <p:sp>
        <p:nvSpPr>
          <p:cNvPr id="12" name="Rectangle 11">
            <a:extLst>
              <a:ext uri="{FF2B5EF4-FFF2-40B4-BE49-F238E27FC236}">
                <a16:creationId xmlns:a16="http://schemas.microsoft.com/office/drawing/2014/main" id="{97492946-B39C-4250-B4C8-D82A25043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1035" y="880021"/>
            <a:ext cx="6498031" cy="511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A14B61E-DCAE-0B6A-2264-41B983EB0177}"/>
              </a:ext>
            </a:extLst>
          </p:cNvPr>
          <p:cNvSpPr>
            <a:spLocks noGrp="1"/>
          </p:cNvSpPr>
          <p:nvPr>
            <p:ph idx="1"/>
          </p:nvPr>
        </p:nvSpPr>
        <p:spPr>
          <a:xfrm>
            <a:off x="5501940" y="1501255"/>
            <a:ext cx="5108852" cy="3907390"/>
          </a:xfrm>
        </p:spPr>
        <p:txBody>
          <a:bodyPr>
            <a:normAutofit/>
          </a:bodyPr>
          <a:lstStyle/>
          <a:p>
            <a:r>
              <a:rPr lang="es-ES" dirty="0"/>
              <a:t>Desarrollar una aplicación web que permita a médicos y administrativos gestionar las citas médicas de manera eficiente, con un sistema de notificaciones automáticas para reducir la pérdida de horas médicas.</a:t>
            </a:r>
            <a:endParaRPr lang="es-US" dirty="0"/>
          </a:p>
        </p:txBody>
      </p:sp>
      <p:sp>
        <p:nvSpPr>
          <p:cNvPr id="14" name="Freeform 142">
            <a:extLst>
              <a:ext uri="{FF2B5EF4-FFF2-40B4-BE49-F238E27FC236}">
                <a16:creationId xmlns:a16="http://schemas.microsoft.com/office/drawing/2014/main" id="{B30D69F3-F5DC-4D65-B4AF-733FF6D5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8174" y="66097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7C3FF339-0C9A-4139-9C80-B154CB1E68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92" y="5479237"/>
            <a:ext cx="12057048" cy="1073975"/>
            <a:chOff x="11192" y="5479237"/>
            <a:chExt cx="12057048" cy="1073975"/>
          </a:xfrm>
        </p:grpSpPr>
        <p:sp>
          <p:nvSpPr>
            <p:cNvPr id="17" name="Freeform 6">
              <a:extLst>
                <a:ext uri="{FF2B5EF4-FFF2-40B4-BE49-F238E27FC236}">
                  <a16:creationId xmlns:a16="http://schemas.microsoft.com/office/drawing/2014/main" id="{26951B5F-AC36-48AF-A319-55FE78425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327394" y="635532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5">
              <a:extLst>
                <a:ext uri="{FF2B5EF4-FFF2-40B4-BE49-F238E27FC236}">
                  <a16:creationId xmlns:a16="http://schemas.microsoft.com/office/drawing/2014/main" id="{F49E610F-6598-471F-91DF-D5851F14A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11390" y="553265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7">
              <a:extLst>
                <a:ext uri="{FF2B5EF4-FFF2-40B4-BE49-F238E27FC236}">
                  <a16:creationId xmlns:a16="http://schemas.microsoft.com/office/drawing/2014/main" id="{74DE0CDB-BB1F-4A69-A0A2-9C32D0B6A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84530" y="552939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0">
              <a:extLst>
                <a:ext uri="{FF2B5EF4-FFF2-40B4-BE49-F238E27FC236}">
                  <a16:creationId xmlns:a16="http://schemas.microsoft.com/office/drawing/2014/main" id="{05BE2C0F-8AF8-4EB8-9EE8-0F65327A5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435517" y="552198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2A5CD3F7-632C-4582-87F6-584F870E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95640" y="5789705"/>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51D68BBB-9910-4A2E-8881-4760A930C0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65033" y="5771753"/>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7EC690E3-A4DE-4B8A-A186-0F3B49BC2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07845" y="5826426"/>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5">
              <a:extLst>
                <a:ext uri="{FF2B5EF4-FFF2-40B4-BE49-F238E27FC236}">
                  <a16:creationId xmlns:a16="http://schemas.microsoft.com/office/drawing/2014/main" id="{1BB18CCD-20C3-4BE5-A6BA-9339E8AB9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76143" y="6032065"/>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7">
              <a:extLst>
                <a:ext uri="{FF2B5EF4-FFF2-40B4-BE49-F238E27FC236}">
                  <a16:creationId xmlns:a16="http://schemas.microsoft.com/office/drawing/2014/main" id="{BED0B41F-67D3-4AD8-9A8A-DA5DD871A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88139" y="6055729"/>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9">
              <a:extLst>
                <a:ext uri="{FF2B5EF4-FFF2-40B4-BE49-F238E27FC236}">
                  <a16:creationId xmlns:a16="http://schemas.microsoft.com/office/drawing/2014/main" id="{BC7AB75D-8130-4CC6-96B3-BAD26C374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55287" y="605899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11">
              <a:extLst>
                <a:ext uri="{FF2B5EF4-FFF2-40B4-BE49-F238E27FC236}">
                  <a16:creationId xmlns:a16="http://schemas.microsoft.com/office/drawing/2014/main" id="{A4118456-1C3E-447C-81DD-1F013BF5E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37087" y="607123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2">
              <a:extLst>
                <a:ext uri="{FF2B5EF4-FFF2-40B4-BE49-F238E27FC236}">
                  <a16:creationId xmlns:a16="http://schemas.microsoft.com/office/drawing/2014/main" id="{9C6D6B04-EC5A-4149-A53B-C73E976931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522245" y="634860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34">
              <a:extLst>
                <a:ext uri="{FF2B5EF4-FFF2-40B4-BE49-F238E27FC236}">
                  <a16:creationId xmlns:a16="http://schemas.microsoft.com/office/drawing/2014/main" id="{813095FE-556E-4A61-9BF3-732D49280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284869" y="6310329"/>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41">
              <a:extLst>
                <a:ext uri="{FF2B5EF4-FFF2-40B4-BE49-F238E27FC236}">
                  <a16:creationId xmlns:a16="http://schemas.microsoft.com/office/drawing/2014/main" id="{21793E62-B549-4243-B8FA-B143D6B4AE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793296" y="6312998"/>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1">
              <a:extLst>
                <a:ext uri="{FF2B5EF4-FFF2-40B4-BE49-F238E27FC236}">
                  <a16:creationId xmlns:a16="http://schemas.microsoft.com/office/drawing/2014/main" id="{43ADD9DB-48ED-4A8C-9A75-0E93AB479C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610793" y="607003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2">
              <a:extLst>
                <a:ext uri="{FF2B5EF4-FFF2-40B4-BE49-F238E27FC236}">
                  <a16:creationId xmlns:a16="http://schemas.microsoft.com/office/drawing/2014/main" id="{E7C72DF4-E774-4605-971D-0840BD069C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32685" y="606930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3">
              <a:extLst>
                <a:ext uri="{FF2B5EF4-FFF2-40B4-BE49-F238E27FC236}">
                  <a16:creationId xmlns:a16="http://schemas.microsoft.com/office/drawing/2014/main" id="{23BFA407-416B-4086-A635-1FB860F0E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86396" y="607828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4">
              <a:extLst>
                <a:ext uri="{FF2B5EF4-FFF2-40B4-BE49-F238E27FC236}">
                  <a16:creationId xmlns:a16="http://schemas.microsoft.com/office/drawing/2014/main" id="{7C8F4B70-75FD-4457-A219-00E8F9862E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987068" y="610603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8B19E2D0-7290-4EC0-AB6B-7F7AD87B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19459" y="61084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6">
              <a:extLst>
                <a:ext uri="{FF2B5EF4-FFF2-40B4-BE49-F238E27FC236}">
                  <a16:creationId xmlns:a16="http://schemas.microsoft.com/office/drawing/2014/main" id="{A19B4676-7AC8-4F42-A34D-1A39433EE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71808" y="6115007"/>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7">
              <a:extLst>
                <a:ext uri="{FF2B5EF4-FFF2-40B4-BE49-F238E27FC236}">
                  <a16:creationId xmlns:a16="http://schemas.microsoft.com/office/drawing/2014/main" id="{8B7FE908-80E4-483B-A777-C7B4EC47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534717" y="611745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8">
              <a:extLst>
                <a:ext uri="{FF2B5EF4-FFF2-40B4-BE49-F238E27FC236}">
                  <a16:creationId xmlns:a16="http://schemas.microsoft.com/office/drawing/2014/main" id="{2681A8C9-F444-4E8C-B844-9F7949428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095661" y="611745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9">
              <a:extLst>
                <a:ext uri="{FF2B5EF4-FFF2-40B4-BE49-F238E27FC236}">
                  <a16:creationId xmlns:a16="http://schemas.microsoft.com/office/drawing/2014/main" id="{D20ADAA4-D2A2-4685-98BF-248A08AE1C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6" y="6117453"/>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0">
              <a:extLst>
                <a:ext uri="{FF2B5EF4-FFF2-40B4-BE49-F238E27FC236}">
                  <a16:creationId xmlns:a16="http://schemas.microsoft.com/office/drawing/2014/main" id="{341DD6EA-CF88-4A3C-BAEE-501042763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469623" y="6117454"/>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1">
              <a:extLst>
                <a:ext uri="{FF2B5EF4-FFF2-40B4-BE49-F238E27FC236}">
                  <a16:creationId xmlns:a16="http://schemas.microsoft.com/office/drawing/2014/main" id="{3D241D69-1838-4786-A9A3-E92867ABF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262664" y="612398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2">
              <a:extLst>
                <a:ext uri="{FF2B5EF4-FFF2-40B4-BE49-F238E27FC236}">
                  <a16:creationId xmlns:a16="http://schemas.microsoft.com/office/drawing/2014/main" id="{7A7396BB-7045-4151-AACC-8B8AF1ABD9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01721" y="612724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3">
              <a:extLst>
                <a:ext uri="{FF2B5EF4-FFF2-40B4-BE49-F238E27FC236}">
                  <a16:creationId xmlns:a16="http://schemas.microsoft.com/office/drawing/2014/main" id="{83B1DF51-D55B-4AE2-A489-6922F6959B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19919" y="613295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4">
              <a:extLst>
                <a:ext uri="{FF2B5EF4-FFF2-40B4-BE49-F238E27FC236}">
                  <a16:creationId xmlns:a16="http://schemas.microsoft.com/office/drawing/2014/main" id="{E41D6AEB-5E2A-4A68-9632-4AE137F1F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04466" y="6132959"/>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3">
              <a:extLst>
                <a:ext uri="{FF2B5EF4-FFF2-40B4-BE49-F238E27FC236}">
                  <a16:creationId xmlns:a16="http://schemas.microsoft.com/office/drawing/2014/main" id="{BA517482-AC50-4901-A826-FBA4B1FCB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13586" y="617865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4">
              <a:extLst>
                <a:ext uri="{FF2B5EF4-FFF2-40B4-BE49-F238E27FC236}">
                  <a16:creationId xmlns:a16="http://schemas.microsoft.com/office/drawing/2014/main" id="{2A95EDEC-E641-4466-9ADD-86C263F3B4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50675" y="617865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330903BB-74EF-422B-A451-76F6988AC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87821" y="61843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7">
              <a:extLst>
                <a:ext uri="{FF2B5EF4-FFF2-40B4-BE49-F238E27FC236}">
                  <a16:creationId xmlns:a16="http://schemas.microsoft.com/office/drawing/2014/main" id="{24CE6A5E-8D30-4EA3-BC99-FFDDD534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1700" y="619661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8">
              <a:extLst>
                <a:ext uri="{FF2B5EF4-FFF2-40B4-BE49-F238E27FC236}">
                  <a16:creationId xmlns:a16="http://schemas.microsoft.com/office/drawing/2014/main" id="{9DA5CEEA-CCF3-470C-9F26-89B2E06916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1998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9">
              <a:extLst>
                <a:ext uri="{FF2B5EF4-FFF2-40B4-BE49-F238E27FC236}">
                  <a16:creationId xmlns:a16="http://schemas.microsoft.com/office/drawing/2014/main" id="{99C33A0E-8550-4F20-BDDC-C85558B2E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49502" y="61876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20">
              <a:extLst>
                <a:ext uri="{FF2B5EF4-FFF2-40B4-BE49-F238E27FC236}">
                  <a16:creationId xmlns:a16="http://schemas.microsoft.com/office/drawing/2014/main" id="{08AB78FF-9221-4AC7-B053-CBFD5EC5E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521908" y="63655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1">
              <a:extLst>
                <a:ext uri="{FF2B5EF4-FFF2-40B4-BE49-F238E27FC236}">
                  <a16:creationId xmlns:a16="http://schemas.microsoft.com/office/drawing/2014/main" id="{D78AC1AB-3499-4D82-9A7A-D2991E6CD7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29270" y="637205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5">
              <a:extLst>
                <a:ext uri="{FF2B5EF4-FFF2-40B4-BE49-F238E27FC236}">
                  <a16:creationId xmlns:a16="http://schemas.microsoft.com/office/drawing/2014/main" id="{59E3CCFE-3C59-4B4D-A526-1DF92E889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26858" y="6375726"/>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6">
              <a:extLst>
                <a:ext uri="{FF2B5EF4-FFF2-40B4-BE49-F238E27FC236}">
                  <a16:creationId xmlns:a16="http://schemas.microsoft.com/office/drawing/2014/main" id="{53464886-46EA-497B-9720-6F6857F6A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73104" y="6395720"/>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7">
              <a:extLst>
                <a:ext uri="{FF2B5EF4-FFF2-40B4-BE49-F238E27FC236}">
                  <a16:creationId xmlns:a16="http://schemas.microsoft.com/office/drawing/2014/main" id="{7A5A5F60-422F-473E-9599-2EFA5B2AE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12498" y="6395719"/>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8">
              <a:extLst>
                <a:ext uri="{FF2B5EF4-FFF2-40B4-BE49-F238E27FC236}">
                  <a16:creationId xmlns:a16="http://schemas.microsoft.com/office/drawing/2014/main" id="{F39522BC-A79E-4F47-8082-198FBEA11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591511" y="6398982"/>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29">
              <a:extLst>
                <a:ext uri="{FF2B5EF4-FFF2-40B4-BE49-F238E27FC236}">
                  <a16:creationId xmlns:a16="http://schemas.microsoft.com/office/drawing/2014/main" id="{9D335F47-2A7F-4268-8DD0-80CDB1470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26878" y="6398982"/>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3">
              <a:extLst>
                <a:ext uri="{FF2B5EF4-FFF2-40B4-BE49-F238E27FC236}">
                  <a16:creationId xmlns:a16="http://schemas.microsoft.com/office/drawing/2014/main" id="{783022F1-11AE-45F8-B3C3-E7C3FACF3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7" y="640796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6">
              <a:extLst>
                <a:ext uri="{FF2B5EF4-FFF2-40B4-BE49-F238E27FC236}">
                  <a16:creationId xmlns:a16="http://schemas.microsoft.com/office/drawing/2014/main" id="{C3BE7C45-A2E8-42A0-87FE-EDFBC1D52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41599" y="642019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7">
              <a:extLst>
                <a:ext uri="{FF2B5EF4-FFF2-40B4-BE49-F238E27FC236}">
                  <a16:creationId xmlns:a16="http://schemas.microsoft.com/office/drawing/2014/main" id="{0FBF3533-1FB0-420E-844F-94A37EE1CB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079229" y="642346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8">
              <a:extLst>
                <a:ext uri="{FF2B5EF4-FFF2-40B4-BE49-F238E27FC236}">
                  <a16:creationId xmlns:a16="http://schemas.microsoft.com/office/drawing/2014/main" id="{1CCB36DC-B5BF-46A0-A742-E9B5DC245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341533" y="6425913"/>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39">
              <a:extLst>
                <a:ext uri="{FF2B5EF4-FFF2-40B4-BE49-F238E27FC236}">
                  <a16:creationId xmlns:a16="http://schemas.microsoft.com/office/drawing/2014/main" id="{E454EFCE-AA31-4C57-979D-FF28DF95B8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43244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0">
              <a:extLst>
                <a:ext uri="{FF2B5EF4-FFF2-40B4-BE49-F238E27FC236}">
                  <a16:creationId xmlns:a16="http://schemas.microsoft.com/office/drawing/2014/main" id="{34821773-2B56-4CA4-923A-DFCFA76B55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42498" y="6435704"/>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2">
              <a:extLst>
                <a:ext uri="{FF2B5EF4-FFF2-40B4-BE49-F238E27FC236}">
                  <a16:creationId xmlns:a16="http://schemas.microsoft.com/office/drawing/2014/main" id="{B2A8D553-3CE0-48ED-ABA4-B1CA42EC4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705749" y="646263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3">
              <a:extLst>
                <a:ext uri="{FF2B5EF4-FFF2-40B4-BE49-F238E27FC236}">
                  <a16:creationId xmlns:a16="http://schemas.microsoft.com/office/drawing/2014/main" id="{AD6A1162-54E5-4A41-8F41-F2BF3A37EB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0088" y="641818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4">
              <a:extLst>
                <a:ext uri="{FF2B5EF4-FFF2-40B4-BE49-F238E27FC236}">
                  <a16:creationId xmlns:a16="http://schemas.microsoft.com/office/drawing/2014/main" id="{13309420-D249-4ED4-AA5D-2975B4877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271930" y="646263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5">
              <a:extLst>
                <a:ext uri="{FF2B5EF4-FFF2-40B4-BE49-F238E27FC236}">
                  <a16:creationId xmlns:a16="http://schemas.microsoft.com/office/drawing/2014/main" id="{A23E00F9-EAE7-4D6B-A0B2-067A1FE49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82289" y="646834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8D5F0F75-672C-4716-AAC5-D39F2B937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617051" y="642632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349E3A15-73B7-4F07-A44E-7B75BF601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3610" y="635005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3">
              <a:extLst>
                <a:ext uri="{FF2B5EF4-FFF2-40B4-BE49-F238E27FC236}">
                  <a16:creationId xmlns:a16="http://schemas.microsoft.com/office/drawing/2014/main" id="{B460F882-3C95-44B1-AB26-6759DD5975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2535" y="547923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1">
              <a:extLst>
                <a:ext uri="{FF2B5EF4-FFF2-40B4-BE49-F238E27FC236}">
                  <a16:creationId xmlns:a16="http://schemas.microsoft.com/office/drawing/2014/main" id="{3AEE145B-46F9-445A-9E7E-716173BCF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8881" y="5512695"/>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2">
              <a:extLst>
                <a:ext uri="{FF2B5EF4-FFF2-40B4-BE49-F238E27FC236}">
                  <a16:creationId xmlns:a16="http://schemas.microsoft.com/office/drawing/2014/main" id="{C559D3E2-0DBC-4547-BC00-60A83E47A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8190" y="55184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3">
              <a:extLst>
                <a:ext uri="{FF2B5EF4-FFF2-40B4-BE49-F238E27FC236}">
                  <a16:creationId xmlns:a16="http://schemas.microsoft.com/office/drawing/2014/main" id="{F3E7B8C7-7DC7-468C-91CC-824961A2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739" y="5524118"/>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4">
              <a:extLst>
                <a:ext uri="{FF2B5EF4-FFF2-40B4-BE49-F238E27FC236}">
                  <a16:creationId xmlns:a16="http://schemas.microsoft.com/office/drawing/2014/main" id="{9D2B31BB-A3AC-4292-B4E5-BC5F52749C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674" y="552167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5">
              <a:extLst>
                <a:ext uri="{FF2B5EF4-FFF2-40B4-BE49-F238E27FC236}">
                  <a16:creationId xmlns:a16="http://schemas.microsoft.com/office/drawing/2014/main" id="{32DB1E7E-4833-41CC-AC87-6BAEAFE9C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8671" y="552738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6">
              <a:extLst>
                <a:ext uri="{FF2B5EF4-FFF2-40B4-BE49-F238E27FC236}">
                  <a16:creationId xmlns:a16="http://schemas.microsoft.com/office/drawing/2014/main" id="{1B674A26-49C7-4604-95D1-894A5AD1B0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91669" y="552738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7">
              <a:extLst>
                <a:ext uri="{FF2B5EF4-FFF2-40B4-BE49-F238E27FC236}">
                  <a16:creationId xmlns:a16="http://schemas.microsoft.com/office/drawing/2014/main" id="{7D981404-4D96-4A9E-BD2F-2B1C82E9FB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75783" y="552411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9">
              <a:extLst>
                <a:ext uri="{FF2B5EF4-FFF2-40B4-BE49-F238E27FC236}">
                  <a16:creationId xmlns:a16="http://schemas.microsoft.com/office/drawing/2014/main" id="{5C545757-0463-4AF1-9BB2-6865E44FF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259" y="552790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0">
              <a:extLst>
                <a:ext uri="{FF2B5EF4-FFF2-40B4-BE49-F238E27FC236}">
                  <a16:creationId xmlns:a16="http://schemas.microsoft.com/office/drawing/2014/main" id="{00459AAE-3011-4F89-8A4E-613D2A733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8210" y="556655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1">
              <a:extLst>
                <a:ext uri="{FF2B5EF4-FFF2-40B4-BE49-F238E27FC236}">
                  <a16:creationId xmlns:a16="http://schemas.microsoft.com/office/drawing/2014/main" id="{8C4AD92E-B314-45C4-80D2-85C7334AB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44565" y="558205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8">
              <a:extLst>
                <a:ext uri="{FF2B5EF4-FFF2-40B4-BE49-F238E27FC236}">
                  <a16:creationId xmlns:a16="http://schemas.microsoft.com/office/drawing/2014/main" id="{0EE8973D-C3A8-4492-8BF8-E1BD5214D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4600" y="57697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9">
              <a:extLst>
                <a:ext uri="{FF2B5EF4-FFF2-40B4-BE49-F238E27FC236}">
                  <a16:creationId xmlns:a16="http://schemas.microsoft.com/office/drawing/2014/main" id="{940E1ED8-E032-4984-86EB-711F132CDD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752" y="577219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0">
              <a:extLst>
                <a:ext uri="{FF2B5EF4-FFF2-40B4-BE49-F238E27FC236}">
                  <a16:creationId xmlns:a16="http://schemas.microsoft.com/office/drawing/2014/main" id="{1E148223-D795-405C-B94F-5CD18996EA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471" y="57787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20A65903-767B-4F42-9D6D-CBEF7B55D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7791" y="577545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2">
              <a:extLst>
                <a:ext uri="{FF2B5EF4-FFF2-40B4-BE49-F238E27FC236}">
                  <a16:creationId xmlns:a16="http://schemas.microsoft.com/office/drawing/2014/main" id="{CFF03BAF-5274-4D27-873A-CA3947FAD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0932" y="578442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3">
              <a:extLst>
                <a:ext uri="{FF2B5EF4-FFF2-40B4-BE49-F238E27FC236}">
                  <a16:creationId xmlns:a16="http://schemas.microsoft.com/office/drawing/2014/main" id="{39912D23-7400-475C-B7BC-051E37895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28881" y="576647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53EA24FB-6C37-4094-89BE-BC9F277FC0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4960" y="57901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6">
              <a:extLst>
                <a:ext uri="{FF2B5EF4-FFF2-40B4-BE49-F238E27FC236}">
                  <a16:creationId xmlns:a16="http://schemas.microsoft.com/office/drawing/2014/main" id="{090DA882-3E5F-47E2-A901-ED33177FB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92" y="57679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9">
              <a:extLst>
                <a:ext uri="{FF2B5EF4-FFF2-40B4-BE49-F238E27FC236}">
                  <a16:creationId xmlns:a16="http://schemas.microsoft.com/office/drawing/2014/main" id="{13DAF9D2-C10F-4FA0-8AAA-EF033FD23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2525" y="582115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0">
              <a:extLst>
                <a:ext uri="{FF2B5EF4-FFF2-40B4-BE49-F238E27FC236}">
                  <a16:creationId xmlns:a16="http://schemas.microsoft.com/office/drawing/2014/main" id="{1DCE6699-4F41-4E6C-B4B4-116F56451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29428" y="58513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5">
              <a:extLst>
                <a:ext uri="{FF2B5EF4-FFF2-40B4-BE49-F238E27FC236}">
                  <a16:creationId xmlns:a16="http://schemas.microsoft.com/office/drawing/2014/main" id="{0D5DA8DB-8A13-4D6E-9F40-E24A7F8F7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8023" y="602678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6">
              <a:extLst>
                <a:ext uri="{FF2B5EF4-FFF2-40B4-BE49-F238E27FC236}">
                  <a16:creationId xmlns:a16="http://schemas.microsoft.com/office/drawing/2014/main" id="{00E93E64-19B4-465D-85DE-FD45DFAD5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0286" y="603821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7">
              <a:extLst>
                <a:ext uri="{FF2B5EF4-FFF2-40B4-BE49-F238E27FC236}">
                  <a16:creationId xmlns:a16="http://schemas.microsoft.com/office/drawing/2014/main" id="{9E00DA49-033D-45D2-8D7C-0DE5BC6EAB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2735" y="60504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8">
              <a:extLst>
                <a:ext uri="{FF2B5EF4-FFF2-40B4-BE49-F238E27FC236}">
                  <a16:creationId xmlns:a16="http://schemas.microsoft.com/office/drawing/2014/main" id="{C9BB8FB7-501F-4EF7-811C-DFC36C697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3512" y="605045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9">
              <a:extLst>
                <a:ext uri="{FF2B5EF4-FFF2-40B4-BE49-F238E27FC236}">
                  <a16:creationId xmlns:a16="http://schemas.microsoft.com/office/drawing/2014/main" id="{70F631DA-C640-4FC1-A59E-F133F83BAA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15587" y="605371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0">
              <a:extLst>
                <a:ext uri="{FF2B5EF4-FFF2-40B4-BE49-F238E27FC236}">
                  <a16:creationId xmlns:a16="http://schemas.microsoft.com/office/drawing/2014/main" id="{C0C246D6-738C-4854-BDD0-6669E99D6E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714" y="605370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2B88D097-4630-4514-BD1C-D1FC57D059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6827" y="606595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12">
              <a:extLst>
                <a:ext uri="{FF2B5EF4-FFF2-40B4-BE49-F238E27FC236}">
                  <a16:creationId xmlns:a16="http://schemas.microsoft.com/office/drawing/2014/main" id="{895172E5-4D7B-4E9E-9DC0-7AC40AFE2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1963" y="60659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22">
              <a:extLst>
                <a:ext uri="{FF2B5EF4-FFF2-40B4-BE49-F238E27FC236}">
                  <a16:creationId xmlns:a16="http://schemas.microsoft.com/office/drawing/2014/main" id="{E16BE8D6-8745-46D3-BB8C-7D9F905F24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05" y="6298524"/>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23">
              <a:extLst>
                <a:ext uri="{FF2B5EF4-FFF2-40B4-BE49-F238E27FC236}">
                  <a16:creationId xmlns:a16="http://schemas.microsoft.com/office/drawing/2014/main" id="{B21B0D38-9A6B-4C03-9C68-BFCDD0CE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120" y="6277308"/>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30">
              <a:extLst>
                <a:ext uri="{FF2B5EF4-FFF2-40B4-BE49-F238E27FC236}">
                  <a16:creationId xmlns:a16="http://schemas.microsoft.com/office/drawing/2014/main" id="{BD88B61E-A1B6-4C3F-9CDA-F14697C39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6243" y="6277308"/>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32">
              <a:extLst>
                <a:ext uri="{FF2B5EF4-FFF2-40B4-BE49-F238E27FC236}">
                  <a16:creationId xmlns:a16="http://schemas.microsoft.com/office/drawing/2014/main" id="{7F412678-E91D-445B-B569-92A65FE4F2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58397" y="630750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34">
              <a:extLst>
                <a:ext uri="{FF2B5EF4-FFF2-40B4-BE49-F238E27FC236}">
                  <a16:creationId xmlns:a16="http://schemas.microsoft.com/office/drawing/2014/main" id="{D5C03A86-E86B-4343-BE21-5E5D4DF2F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16135" y="6305053"/>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35">
              <a:extLst>
                <a:ext uri="{FF2B5EF4-FFF2-40B4-BE49-F238E27FC236}">
                  <a16:creationId xmlns:a16="http://schemas.microsoft.com/office/drawing/2014/main" id="{7E23784D-2CA3-4407-A29D-F04954A443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85" y="6314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41">
              <a:extLst>
                <a:ext uri="{FF2B5EF4-FFF2-40B4-BE49-F238E27FC236}">
                  <a16:creationId xmlns:a16="http://schemas.microsoft.com/office/drawing/2014/main" id="{9B6ED33F-264E-4FE0-BB23-5923775E2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1625" y="633198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2">
              <a:extLst>
                <a:ext uri="{FF2B5EF4-FFF2-40B4-BE49-F238E27FC236}">
                  <a16:creationId xmlns:a16="http://schemas.microsoft.com/office/drawing/2014/main" id="{CE917B1B-8131-4DE5-AD2C-71A079AA4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3161" y="5553203"/>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37">
              <a:extLst>
                <a:ext uri="{FF2B5EF4-FFF2-40B4-BE49-F238E27FC236}">
                  <a16:creationId xmlns:a16="http://schemas.microsoft.com/office/drawing/2014/main" id="{5E8CF6E6-E598-4397-91BA-6C2A426A84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9595" y="5546674"/>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40">
              <a:extLst>
                <a:ext uri="{FF2B5EF4-FFF2-40B4-BE49-F238E27FC236}">
                  <a16:creationId xmlns:a16="http://schemas.microsoft.com/office/drawing/2014/main" id="{4B4D2234-D9B8-4F69-A88F-BAC724294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97773" y="556217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4">
              <a:extLst>
                <a:ext uri="{FF2B5EF4-FFF2-40B4-BE49-F238E27FC236}">
                  <a16:creationId xmlns:a16="http://schemas.microsoft.com/office/drawing/2014/main" id="{FAC6F190-5E32-4356-8ACA-C8D84EBD7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48018" y="557686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46">
              <a:extLst>
                <a:ext uri="{FF2B5EF4-FFF2-40B4-BE49-F238E27FC236}">
                  <a16:creationId xmlns:a16="http://schemas.microsoft.com/office/drawing/2014/main" id="{05549845-8416-4013-9839-D79CB20AB6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038" y="555646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47">
              <a:extLst>
                <a:ext uri="{FF2B5EF4-FFF2-40B4-BE49-F238E27FC236}">
                  <a16:creationId xmlns:a16="http://schemas.microsoft.com/office/drawing/2014/main" id="{467A23A5-6422-47E9-9190-43A9501C87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41065" y="558666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8">
              <a:extLst>
                <a:ext uri="{FF2B5EF4-FFF2-40B4-BE49-F238E27FC236}">
                  <a16:creationId xmlns:a16="http://schemas.microsoft.com/office/drawing/2014/main" id="{AA5E43AB-DA6B-477B-94EF-BF73ACCE3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5091" y="5598084"/>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2">
              <a:extLst>
                <a:ext uri="{FF2B5EF4-FFF2-40B4-BE49-F238E27FC236}">
                  <a16:creationId xmlns:a16="http://schemas.microsoft.com/office/drawing/2014/main" id="{90CBC3ED-5170-4805-987F-F3964917F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2801" y="580127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3">
              <a:extLst>
                <a:ext uri="{FF2B5EF4-FFF2-40B4-BE49-F238E27FC236}">
                  <a16:creationId xmlns:a16="http://schemas.microsoft.com/office/drawing/2014/main" id="{C14C5E5E-6018-4BB4-8238-A6B217328E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40515" y="5780056"/>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4">
              <a:extLst>
                <a:ext uri="{FF2B5EF4-FFF2-40B4-BE49-F238E27FC236}">
                  <a16:creationId xmlns:a16="http://schemas.microsoft.com/office/drawing/2014/main" id="{A1D002AF-6CBB-4688-B6CC-623D057EA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787" y="58159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5">
              <a:extLst>
                <a:ext uri="{FF2B5EF4-FFF2-40B4-BE49-F238E27FC236}">
                  <a16:creationId xmlns:a16="http://schemas.microsoft.com/office/drawing/2014/main" id="{A3BCCB11-25A2-4C56-96AC-E8B384E20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55168" y="58339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8">
              <a:extLst>
                <a:ext uri="{FF2B5EF4-FFF2-40B4-BE49-F238E27FC236}">
                  <a16:creationId xmlns:a16="http://schemas.microsoft.com/office/drawing/2014/main" id="{48470416-A7F5-4041-B3E7-BF525DD8B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58192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75">
              <a:extLst>
                <a:ext uri="{FF2B5EF4-FFF2-40B4-BE49-F238E27FC236}">
                  <a16:creationId xmlns:a16="http://schemas.microsoft.com/office/drawing/2014/main" id="{6763146B-0E01-4BC3-A3E6-573690558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67433" y="578005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77">
              <a:extLst>
                <a:ext uri="{FF2B5EF4-FFF2-40B4-BE49-F238E27FC236}">
                  <a16:creationId xmlns:a16="http://schemas.microsoft.com/office/drawing/2014/main" id="{C324338F-04C1-419D-90C1-D83AA1B763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8564" y="586492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91">
              <a:extLst>
                <a:ext uri="{FF2B5EF4-FFF2-40B4-BE49-F238E27FC236}">
                  <a16:creationId xmlns:a16="http://schemas.microsoft.com/office/drawing/2014/main" id="{77835AED-A441-4532-AF89-B3FF7CFD55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27" y="606475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2">
              <a:extLst>
                <a:ext uri="{FF2B5EF4-FFF2-40B4-BE49-F238E27FC236}">
                  <a16:creationId xmlns:a16="http://schemas.microsoft.com/office/drawing/2014/main" id="{F2B6F66E-9B92-42DA-9FA1-35F0ECE1A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1481" y="6064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93">
              <a:extLst>
                <a:ext uri="{FF2B5EF4-FFF2-40B4-BE49-F238E27FC236}">
                  <a16:creationId xmlns:a16="http://schemas.microsoft.com/office/drawing/2014/main" id="{AB5426E1-AAC8-413F-8343-E690D35765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11063" y="607301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94">
              <a:extLst>
                <a:ext uri="{FF2B5EF4-FFF2-40B4-BE49-F238E27FC236}">
                  <a16:creationId xmlns:a16="http://schemas.microsoft.com/office/drawing/2014/main" id="{6EDE8D39-527D-48EC-A60E-822896A70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9758" y="610075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5">
              <a:extLst>
                <a:ext uri="{FF2B5EF4-FFF2-40B4-BE49-F238E27FC236}">
                  <a16:creationId xmlns:a16="http://schemas.microsoft.com/office/drawing/2014/main" id="{63CA0069-4DAE-4E19-9375-30664E136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7749" y="610320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6">
              <a:extLst>
                <a:ext uri="{FF2B5EF4-FFF2-40B4-BE49-F238E27FC236}">
                  <a16:creationId xmlns:a16="http://schemas.microsoft.com/office/drawing/2014/main" id="{EE4F3DAA-A482-4317-AC07-D9EACF4ABD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06156" y="610973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97">
              <a:extLst>
                <a:ext uri="{FF2B5EF4-FFF2-40B4-BE49-F238E27FC236}">
                  <a16:creationId xmlns:a16="http://schemas.microsoft.com/office/drawing/2014/main" id="{C4558B65-3D1B-4341-9469-54BDB407D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99824" y="611217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8">
              <a:extLst>
                <a:ext uri="{FF2B5EF4-FFF2-40B4-BE49-F238E27FC236}">
                  <a16:creationId xmlns:a16="http://schemas.microsoft.com/office/drawing/2014/main" id="{8A11C831-3A34-41C8-BF81-577F36D3B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1416" y="611217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99">
              <a:extLst>
                <a:ext uri="{FF2B5EF4-FFF2-40B4-BE49-F238E27FC236}">
                  <a16:creationId xmlns:a16="http://schemas.microsoft.com/office/drawing/2014/main" id="{3BAA8579-0187-4116-9506-0798BD48B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4601" y="6112177"/>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00">
              <a:extLst>
                <a:ext uri="{FF2B5EF4-FFF2-40B4-BE49-F238E27FC236}">
                  <a16:creationId xmlns:a16="http://schemas.microsoft.com/office/drawing/2014/main" id="{B66832E9-B0E5-4132-99E9-2286FE26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26949" y="611217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01">
              <a:extLst>
                <a:ext uri="{FF2B5EF4-FFF2-40B4-BE49-F238E27FC236}">
                  <a16:creationId xmlns:a16="http://schemas.microsoft.com/office/drawing/2014/main" id="{1F5F17DC-C7BC-4D44-BFD1-1D5002D67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24162" y="611870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2">
              <a:extLst>
                <a:ext uri="{FF2B5EF4-FFF2-40B4-BE49-F238E27FC236}">
                  <a16:creationId xmlns:a16="http://schemas.microsoft.com/office/drawing/2014/main" id="{AAD24A6B-1C15-45BF-A44D-C5DCFDF7C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01940" y="612197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3">
              <a:extLst>
                <a:ext uri="{FF2B5EF4-FFF2-40B4-BE49-F238E27FC236}">
                  <a16:creationId xmlns:a16="http://schemas.microsoft.com/office/drawing/2014/main" id="{B2B7773D-7624-4799-8DC2-2125C7B588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64247" y="61276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04">
              <a:extLst>
                <a:ext uri="{FF2B5EF4-FFF2-40B4-BE49-F238E27FC236}">
                  <a16:creationId xmlns:a16="http://schemas.microsoft.com/office/drawing/2014/main" id="{43BDB876-DF8F-473C-94AD-3B85C7D0D0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3513" y="612768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13">
              <a:extLst>
                <a:ext uri="{FF2B5EF4-FFF2-40B4-BE49-F238E27FC236}">
                  <a16:creationId xmlns:a16="http://schemas.microsoft.com/office/drawing/2014/main" id="{E7BAEA9F-0A15-4A6A-9DE3-17E52616DF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1734" y="617338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4">
              <a:extLst>
                <a:ext uri="{FF2B5EF4-FFF2-40B4-BE49-F238E27FC236}">
                  <a16:creationId xmlns:a16="http://schemas.microsoft.com/office/drawing/2014/main" id="{F44C7BB7-3BF8-4B57-8300-B074761B6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8188" y="617338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15">
              <a:extLst>
                <a:ext uri="{FF2B5EF4-FFF2-40B4-BE49-F238E27FC236}">
                  <a16:creationId xmlns:a16="http://schemas.microsoft.com/office/drawing/2014/main" id="{5C9E2587-EA6E-4862-835F-7E8AC5DFC8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31042" y="617909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17">
              <a:extLst>
                <a:ext uri="{FF2B5EF4-FFF2-40B4-BE49-F238E27FC236}">
                  <a16:creationId xmlns:a16="http://schemas.microsoft.com/office/drawing/2014/main" id="{9FDF4C88-B02F-4199-9B67-75901180B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6279" y="61913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18">
              <a:extLst>
                <a:ext uri="{FF2B5EF4-FFF2-40B4-BE49-F238E27FC236}">
                  <a16:creationId xmlns:a16="http://schemas.microsoft.com/office/drawing/2014/main" id="{5640818D-9BF5-4056-A10A-B26AE5494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3" y="619459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9">
              <a:extLst>
                <a:ext uri="{FF2B5EF4-FFF2-40B4-BE49-F238E27FC236}">
                  <a16:creationId xmlns:a16="http://schemas.microsoft.com/office/drawing/2014/main" id="{DCBD257A-A1D2-4931-9090-48B1E21D5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47958" y="618235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20">
              <a:extLst>
                <a:ext uri="{FF2B5EF4-FFF2-40B4-BE49-F238E27FC236}">
                  <a16:creationId xmlns:a16="http://schemas.microsoft.com/office/drawing/2014/main" id="{EF75A49A-C910-4E27-B0E0-AF15C2B3D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81754" y="636025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1">
              <a:extLst>
                <a:ext uri="{FF2B5EF4-FFF2-40B4-BE49-F238E27FC236}">
                  <a16:creationId xmlns:a16="http://schemas.microsoft.com/office/drawing/2014/main" id="{09175BB4-78AB-4F07-9A7C-195C9FF50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1985" y="636677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25">
              <a:extLst>
                <a:ext uri="{FF2B5EF4-FFF2-40B4-BE49-F238E27FC236}">
                  <a16:creationId xmlns:a16="http://schemas.microsoft.com/office/drawing/2014/main" id="{E4647752-F098-4C74-8685-415ADC8BFF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0219" y="637045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6">
              <a:extLst>
                <a:ext uri="{FF2B5EF4-FFF2-40B4-BE49-F238E27FC236}">
                  <a16:creationId xmlns:a16="http://schemas.microsoft.com/office/drawing/2014/main" id="{AF23AEF6-4648-479D-9E57-75D4087D0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6390444"/>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27">
              <a:extLst>
                <a:ext uri="{FF2B5EF4-FFF2-40B4-BE49-F238E27FC236}">
                  <a16:creationId xmlns:a16="http://schemas.microsoft.com/office/drawing/2014/main" id="{A85CD8C4-1E33-42C9-BCBB-91B9CDE9E7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75213" y="6390443"/>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28">
              <a:extLst>
                <a:ext uri="{FF2B5EF4-FFF2-40B4-BE49-F238E27FC236}">
                  <a16:creationId xmlns:a16="http://schemas.microsoft.com/office/drawing/2014/main" id="{32D2257B-0B7A-4918-A6B3-74552983CE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2403" y="6393706"/>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29">
              <a:extLst>
                <a:ext uri="{FF2B5EF4-FFF2-40B4-BE49-F238E27FC236}">
                  <a16:creationId xmlns:a16="http://schemas.microsoft.com/office/drawing/2014/main" id="{B6E8A044-F3AC-48ED-B8A6-D2EDD3F694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50199" y="63937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33">
              <a:extLst>
                <a:ext uri="{FF2B5EF4-FFF2-40B4-BE49-F238E27FC236}">
                  <a16:creationId xmlns:a16="http://schemas.microsoft.com/office/drawing/2014/main" id="{248AF2CF-3B97-49B3-8E08-2820E763B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57015" y="64026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36">
              <a:extLst>
                <a:ext uri="{FF2B5EF4-FFF2-40B4-BE49-F238E27FC236}">
                  <a16:creationId xmlns:a16="http://schemas.microsoft.com/office/drawing/2014/main" id="{B5BEC596-B534-44B2-B1B8-78C1FBBA3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5860" y="641492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7">
              <a:extLst>
                <a:ext uri="{FF2B5EF4-FFF2-40B4-BE49-F238E27FC236}">
                  <a16:creationId xmlns:a16="http://schemas.microsoft.com/office/drawing/2014/main" id="{F45F86F4-28DB-49BC-8B6B-B703086F43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18231" y="641818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38">
              <a:extLst>
                <a:ext uri="{FF2B5EF4-FFF2-40B4-BE49-F238E27FC236}">
                  <a16:creationId xmlns:a16="http://schemas.microsoft.com/office/drawing/2014/main" id="{2932A0BD-C987-4A93-91DC-E277DC89C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65674" y="6420637"/>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39">
              <a:extLst>
                <a:ext uri="{FF2B5EF4-FFF2-40B4-BE49-F238E27FC236}">
                  <a16:creationId xmlns:a16="http://schemas.microsoft.com/office/drawing/2014/main" id="{DD6B3E88-4337-44F0-80CD-D96F69C2F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2" y="642716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40">
              <a:extLst>
                <a:ext uri="{FF2B5EF4-FFF2-40B4-BE49-F238E27FC236}">
                  <a16:creationId xmlns:a16="http://schemas.microsoft.com/office/drawing/2014/main" id="{2A481A9C-8E49-4886-B0B8-B391B54DE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45213" y="6430428"/>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42">
              <a:extLst>
                <a:ext uri="{FF2B5EF4-FFF2-40B4-BE49-F238E27FC236}">
                  <a16:creationId xmlns:a16="http://schemas.microsoft.com/office/drawing/2014/main" id="{F74D151E-F322-43E1-AAAA-39C16A82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15774" y="64573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43">
              <a:extLst>
                <a:ext uri="{FF2B5EF4-FFF2-40B4-BE49-F238E27FC236}">
                  <a16:creationId xmlns:a16="http://schemas.microsoft.com/office/drawing/2014/main" id="{BF3063F9-CB9B-4822-865E-5BFC90AF9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42843" y="646062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44">
              <a:extLst>
                <a:ext uri="{FF2B5EF4-FFF2-40B4-BE49-F238E27FC236}">
                  <a16:creationId xmlns:a16="http://schemas.microsoft.com/office/drawing/2014/main" id="{F541B440-1CE7-46DE-8E58-B472C9E62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1352" y="645735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45">
              <a:extLst>
                <a:ext uri="{FF2B5EF4-FFF2-40B4-BE49-F238E27FC236}">
                  <a16:creationId xmlns:a16="http://schemas.microsoft.com/office/drawing/2014/main" id="{25E18B25-35CB-4DFC-B428-063F245D0B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21373" y="6463070"/>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
              <a:extLst>
                <a:ext uri="{FF2B5EF4-FFF2-40B4-BE49-F238E27FC236}">
                  <a16:creationId xmlns:a16="http://schemas.microsoft.com/office/drawing/2014/main" id="{AC3EF75E-9D39-42A1-8744-0314BE64A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76864" y="642104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29">
              <a:extLst>
                <a:ext uri="{FF2B5EF4-FFF2-40B4-BE49-F238E27FC236}">
                  <a16:creationId xmlns:a16="http://schemas.microsoft.com/office/drawing/2014/main" id="{5B830616-AB5F-4414-891C-D7D65A1C2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20744" y="578106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33">
              <a:extLst>
                <a:ext uri="{FF2B5EF4-FFF2-40B4-BE49-F238E27FC236}">
                  <a16:creationId xmlns:a16="http://schemas.microsoft.com/office/drawing/2014/main" id="{B84FCDC4-EB04-49F6-83E1-AE030D913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9809" y="581473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297CFE06-B273-4E3A-828B-7F2391E72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0782" y="55691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33">
              <a:extLst>
                <a:ext uri="{FF2B5EF4-FFF2-40B4-BE49-F238E27FC236}">
                  <a16:creationId xmlns:a16="http://schemas.microsoft.com/office/drawing/2014/main" id="{3DB916FA-F738-4FDC-856A-EC97DEA0F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4120" y="55980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44">
              <a:extLst>
                <a:ext uri="{FF2B5EF4-FFF2-40B4-BE49-F238E27FC236}">
                  <a16:creationId xmlns:a16="http://schemas.microsoft.com/office/drawing/2014/main" id="{84355883-FB7A-47AA-BA56-AF9F91552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57282" y="555320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4" name="Freeform 142">
            <a:extLst>
              <a:ext uri="{FF2B5EF4-FFF2-40B4-BE49-F238E27FC236}">
                <a16:creationId xmlns:a16="http://schemas.microsoft.com/office/drawing/2014/main" id="{869C3428-7E23-4E31-828E-09F276DAC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0574" y="67621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286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3CE2B39-4E5D-4EF4-6352-A6D146A7BD9C}"/>
              </a:ext>
            </a:extLst>
          </p:cNvPr>
          <p:cNvSpPr>
            <a:spLocks noGrp="1"/>
          </p:cNvSpPr>
          <p:nvPr>
            <p:ph type="title"/>
          </p:nvPr>
        </p:nvSpPr>
        <p:spPr>
          <a:xfrm>
            <a:off x="1422399" y="701749"/>
            <a:ext cx="9343065" cy="999460"/>
          </a:xfrm>
        </p:spPr>
        <p:txBody>
          <a:bodyPr>
            <a:normAutofit/>
          </a:bodyPr>
          <a:lstStyle/>
          <a:p>
            <a:pPr algn="ctr"/>
            <a:r>
              <a:rPr lang="es-US" dirty="0"/>
              <a:t>Stakeholders</a:t>
            </a:r>
          </a:p>
        </p:txBody>
      </p:sp>
      <p:sp>
        <p:nvSpPr>
          <p:cNvPr id="11" name="Rectangle 10">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FB97426-DCFA-EE21-AF5C-797D85D8D307}"/>
              </a:ext>
            </a:extLst>
          </p:cNvPr>
          <p:cNvGraphicFramePr>
            <a:graphicFrameLocks noGrp="1"/>
          </p:cNvGraphicFramePr>
          <p:nvPr>
            <p:ph idx="1"/>
            <p:extLst>
              <p:ext uri="{D42A27DB-BD31-4B8C-83A1-F6EECF244321}">
                <p14:modId xmlns:p14="http://schemas.microsoft.com/office/powerpoint/2010/main" val="779208254"/>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08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64C307-8964-7F64-8467-09883E178F77}"/>
              </a:ext>
            </a:extLst>
          </p:cNvPr>
          <p:cNvSpPr>
            <a:spLocks noGrp="1"/>
          </p:cNvSpPr>
          <p:nvPr>
            <p:ph type="title"/>
          </p:nvPr>
        </p:nvSpPr>
        <p:spPr>
          <a:xfrm>
            <a:off x="1073811" y="718366"/>
            <a:ext cx="9483513" cy="944656"/>
          </a:xfrm>
        </p:spPr>
        <p:txBody>
          <a:bodyPr>
            <a:normAutofit/>
          </a:bodyPr>
          <a:lstStyle/>
          <a:p>
            <a:r>
              <a:rPr lang="es-US" dirty="0"/>
              <a:t>Desafío</a:t>
            </a:r>
          </a:p>
        </p:txBody>
      </p:sp>
      <p:sp>
        <p:nvSpPr>
          <p:cNvPr id="12" name="Rectangle 11">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C51049A-4CF0-C7D4-9A63-C6B667A4E150}"/>
              </a:ext>
            </a:extLst>
          </p:cNvPr>
          <p:cNvSpPr>
            <a:spLocks noGrp="1"/>
          </p:cNvSpPr>
          <p:nvPr>
            <p:ph idx="1"/>
          </p:nvPr>
        </p:nvSpPr>
        <p:spPr>
          <a:xfrm>
            <a:off x="2503967" y="2478755"/>
            <a:ext cx="7598826" cy="2945618"/>
          </a:xfrm>
        </p:spPr>
        <p:txBody>
          <a:bodyPr>
            <a:normAutofit/>
          </a:bodyPr>
          <a:lstStyle/>
          <a:p>
            <a:r>
              <a:rPr lang="es-ES" dirty="0"/>
              <a:t>La pérdida de citas médicas debido a cancelaciones por parte de los médicos, realizada actualmente a través de correos electrónicos. La solución propuesta es automatizar este proceso a través de una aplicación web.</a:t>
            </a:r>
            <a:endParaRPr lang="es-US" dirty="0"/>
          </a:p>
        </p:txBody>
      </p:sp>
      <p:grpSp>
        <p:nvGrpSpPr>
          <p:cNvPr id="14" name="Group 13">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5"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7944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11">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5C9471-8CB1-28D9-8424-247071308AF7}"/>
              </a:ext>
            </a:extLst>
          </p:cNvPr>
          <p:cNvSpPr>
            <a:spLocks noGrp="1"/>
          </p:cNvSpPr>
          <p:nvPr>
            <p:ph type="title"/>
          </p:nvPr>
        </p:nvSpPr>
        <p:spPr>
          <a:xfrm>
            <a:off x="803932" y="571500"/>
            <a:ext cx="5110909" cy="1691969"/>
          </a:xfrm>
        </p:spPr>
        <p:txBody>
          <a:bodyPr>
            <a:normAutofit/>
          </a:bodyPr>
          <a:lstStyle/>
          <a:p>
            <a:pPr algn="ctr"/>
            <a:r>
              <a:rPr lang="es-ES" dirty="0"/>
              <a:t>Equipo de trabajo y roles</a:t>
            </a:r>
            <a:endParaRPr lang="es-US" dirty="0"/>
          </a:p>
        </p:txBody>
      </p:sp>
      <p:pic>
        <p:nvPicPr>
          <p:cNvPr id="84" name="Picture 5" descr="Script de ordenador en una pantalla">
            <a:extLst>
              <a:ext uri="{FF2B5EF4-FFF2-40B4-BE49-F238E27FC236}">
                <a16:creationId xmlns:a16="http://schemas.microsoft.com/office/drawing/2014/main" id="{C1729238-D926-EA2D-40CC-DEAF4CEB0348}"/>
              </a:ext>
            </a:extLst>
          </p:cNvPr>
          <p:cNvPicPr>
            <a:picLocks noChangeAspect="1"/>
          </p:cNvPicPr>
          <p:nvPr/>
        </p:nvPicPr>
        <p:blipFill rotWithShape="1">
          <a:blip r:embed="rId2"/>
          <a:srcRect l="3155" r="42928"/>
          <a:stretch/>
        </p:blipFill>
        <p:spPr>
          <a:xfrm>
            <a:off x="6645834" y="1"/>
            <a:ext cx="5546166" cy="6866192"/>
          </a:xfrm>
          <a:prstGeom prst="rect">
            <a:avLst/>
          </a:prstGeom>
        </p:spPr>
      </p:pic>
      <p:grpSp>
        <p:nvGrpSpPr>
          <p:cNvPr id="85" name="Group 13">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86"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Rectangle 1">
            <a:extLst>
              <a:ext uri="{FF2B5EF4-FFF2-40B4-BE49-F238E27FC236}">
                <a16:creationId xmlns:a16="http://schemas.microsoft.com/office/drawing/2014/main" id="{63D54754-E76E-C198-B371-055A1E737B8A}"/>
              </a:ext>
            </a:extLst>
          </p:cNvPr>
          <p:cNvSpPr>
            <a:spLocks noGrp="1" noChangeArrowheads="1"/>
          </p:cNvSpPr>
          <p:nvPr>
            <p:ph idx="1"/>
          </p:nvPr>
        </p:nvSpPr>
        <p:spPr bwMode="auto">
          <a:xfrm>
            <a:off x="659724" y="2338794"/>
            <a:ext cx="539134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sz="1800" b="1" i="0" u="none" strike="noStrike" cap="none" normalizeH="0" baseline="0" dirty="0">
                <a:ln>
                  <a:noFill/>
                </a:ln>
                <a:solidFill>
                  <a:schemeClr val="tx1"/>
                </a:solidFill>
                <a:effectLst/>
              </a:rPr>
              <a:t>André Espinoza</a:t>
            </a:r>
            <a:r>
              <a:rPr kumimoji="0" lang="es-US" altLang="es-US" sz="1800" b="0" i="0" u="none" strike="noStrike" cap="none" normalizeH="0" baseline="0" dirty="0">
                <a:ln>
                  <a:noFill/>
                </a:ln>
                <a:solidFill>
                  <a:schemeClr val="tx1"/>
                </a:solidFill>
                <a:effectLst/>
              </a:rPr>
              <a:t>: Scrum master, redacción de informes, control.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US" altLang="es-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sz="1800" b="1" i="0" u="none" strike="noStrike" cap="none" normalizeH="0" baseline="0" dirty="0">
                <a:ln>
                  <a:noFill/>
                </a:ln>
                <a:solidFill>
                  <a:schemeClr val="tx1"/>
                </a:solidFill>
                <a:effectLst/>
              </a:rPr>
              <a:t>Javier González</a:t>
            </a:r>
            <a:r>
              <a:rPr kumimoji="0" lang="es-US" altLang="es-US" sz="1800" b="0" i="0" u="none" strike="noStrike" cap="none" normalizeH="0" baseline="0" dirty="0">
                <a:ln>
                  <a:noFill/>
                </a:ln>
                <a:solidFill>
                  <a:schemeClr val="tx1"/>
                </a:solidFill>
                <a:effectLst/>
              </a:rPr>
              <a:t>: </a:t>
            </a:r>
            <a:r>
              <a:rPr kumimoji="0" lang="es-US" altLang="es-US" sz="1800" b="0" i="0" u="none" strike="noStrike" cap="none" normalizeH="0" baseline="0" dirty="0" err="1">
                <a:ln>
                  <a:noFill/>
                </a:ln>
                <a:solidFill>
                  <a:schemeClr val="tx1"/>
                </a:solidFill>
                <a:effectLst/>
              </a:rPr>
              <a:t>Developer</a:t>
            </a:r>
            <a:r>
              <a:rPr kumimoji="0" lang="es-US" altLang="es-US" sz="1800" b="0" i="0" u="none" strike="noStrike" cap="none" normalizeH="0" baseline="0" dirty="0">
                <a:ln>
                  <a:noFill/>
                </a:ln>
                <a:solidFill>
                  <a:schemeClr val="tx1"/>
                </a:solidFill>
                <a:effectLst/>
              </a:rPr>
              <a:t>, diagramas, base de datos.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US" altLang="es-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sz="1800" b="1" i="0" u="none" strike="noStrike" cap="none" normalizeH="0" baseline="0" dirty="0">
                <a:ln>
                  <a:noFill/>
                </a:ln>
                <a:solidFill>
                  <a:schemeClr val="tx1"/>
                </a:solidFill>
                <a:effectLst/>
              </a:rPr>
              <a:t>Sebastián Hidalgo</a:t>
            </a:r>
            <a:r>
              <a:rPr kumimoji="0" lang="es-US" altLang="es-US" sz="1800" b="0" i="0" u="none" strike="noStrike" cap="none" normalizeH="0" baseline="0" dirty="0">
                <a:ln>
                  <a:noFill/>
                </a:ln>
                <a:solidFill>
                  <a:schemeClr val="tx1"/>
                </a:solidFill>
                <a:effectLst/>
              </a:rPr>
              <a:t>: </a:t>
            </a:r>
            <a:r>
              <a:rPr kumimoji="0" lang="es-US" altLang="es-US" sz="1800" b="0" i="0" u="none" strike="noStrike" cap="none" normalizeH="0" baseline="0" dirty="0" err="1">
                <a:ln>
                  <a:noFill/>
                </a:ln>
                <a:solidFill>
                  <a:schemeClr val="tx1"/>
                </a:solidFill>
                <a:effectLst/>
              </a:rPr>
              <a:t>Developer</a:t>
            </a:r>
            <a:r>
              <a:rPr kumimoji="0" lang="es-US" altLang="es-US" sz="1800" b="0" i="0" u="none" strike="noStrike" cap="none" normalizeH="0" baseline="0" dirty="0">
                <a:ln>
                  <a:noFill/>
                </a:ln>
                <a:solidFill>
                  <a:schemeClr val="tx1"/>
                </a:solidFill>
                <a:effectLst/>
              </a:rPr>
              <a:t>, presentaciones.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US" altLang="es-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sz="1800" b="1" i="0" u="none" strike="noStrike" cap="none" normalizeH="0" baseline="0" dirty="0">
                <a:ln>
                  <a:noFill/>
                </a:ln>
                <a:solidFill>
                  <a:schemeClr val="tx1"/>
                </a:solidFill>
                <a:effectLst/>
              </a:rPr>
              <a:t>Matías </a:t>
            </a:r>
            <a:r>
              <a:rPr kumimoji="0" lang="es-US" altLang="es-US" sz="1800" b="1" i="0" u="none" strike="noStrike" cap="none" normalizeH="0" baseline="0" dirty="0" err="1">
                <a:ln>
                  <a:noFill/>
                </a:ln>
                <a:solidFill>
                  <a:schemeClr val="tx1"/>
                </a:solidFill>
                <a:effectLst/>
              </a:rPr>
              <a:t>Rietta</a:t>
            </a:r>
            <a:r>
              <a:rPr kumimoji="0" lang="es-US" altLang="es-US" sz="1800" b="0" i="0" u="none" strike="noStrike" cap="none" normalizeH="0" baseline="0" dirty="0">
                <a:ln>
                  <a:noFill/>
                </a:ln>
                <a:solidFill>
                  <a:schemeClr val="tx1"/>
                </a:solidFill>
                <a:effectLst/>
              </a:rPr>
              <a:t>: </a:t>
            </a:r>
            <a:r>
              <a:rPr kumimoji="0" lang="es-US" altLang="es-US" sz="1800" b="0" i="0" u="none" strike="noStrike" cap="none" normalizeH="0" baseline="0" dirty="0" err="1">
                <a:ln>
                  <a:noFill/>
                </a:ln>
                <a:solidFill>
                  <a:schemeClr val="tx1"/>
                </a:solidFill>
                <a:effectLst/>
              </a:rPr>
              <a:t>Developer</a:t>
            </a:r>
            <a:r>
              <a:rPr kumimoji="0" lang="es-US" altLang="es-US" sz="1800" b="0" i="0" u="none" strike="noStrike" cap="none" normalizeH="0" baseline="0" dirty="0">
                <a:ln>
                  <a:noFill/>
                </a:ln>
                <a:solidFill>
                  <a:schemeClr val="tx1"/>
                </a:solidFill>
                <a:effectLst/>
              </a:rPr>
              <a:t> </a:t>
            </a:r>
            <a:r>
              <a:rPr kumimoji="0" lang="es-US" altLang="es-US" sz="1800" b="0" i="0" u="none" strike="noStrike" cap="none" normalizeH="0" baseline="0" dirty="0" err="1">
                <a:ln>
                  <a:noFill/>
                </a:ln>
                <a:solidFill>
                  <a:schemeClr val="tx1"/>
                </a:solidFill>
                <a:effectLst/>
              </a:rPr>
              <a:t>frontend</a:t>
            </a:r>
            <a:r>
              <a:rPr kumimoji="0" lang="es-US" altLang="es-US" sz="1800" b="0" i="0" u="none" strike="noStrike" cap="none" normalizeH="0" baseline="0" dirty="0">
                <a:ln>
                  <a:noFill/>
                </a:ln>
                <a:solidFill>
                  <a:schemeClr val="tx1"/>
                </a:solidFill>
                <a:effectLst/>
              </a:rPr>
              <a:t> y </a:t>
            </a:r>
            <a:r>
              <a:rPr kumimoji="0" lang="es-US" altLang="es-US" sz="1800" b="0" i="0" u="none" strike="noStrike" cap="none" normalizeH="0" baseline="0" dirty="0" err="1">
                <a:ln>
                  <a:noFill/>
                </a:ln>
                <a:solidFill>
                  <a:schemeClr val="tx1"/>
                </a:solidFill>
                <a:effectLst/>
              </a:rPr>
              <a:t>backend</a:t>
            </a:r>
            <a:r>
              <a:rPr kumimoji="0" lang="es-US" altLang="es-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US" altLang="es-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sz="1800" b="1" i="0" u="none" strike="noStrike" cap="none" normalizeH="0" baseline="0" dirty="0">
                <a:ln>
                  <a:noFill/>
                </a:ln>
                <a:solidFill>
                  <a:schemeClr val="tx1"/>
                </a:solidFill>
                <a:effectLst/>
              </a:rPr>
              <a:t>Diego Robles</a:t>
            </a:r>
            <a:r>
              <a:rPr kumimoji="0" lang="es-US" altLang="es-US" sz="1800" b="0" i="0" u="none" strike="noStrike" cap="none" normalizeH="0" baseline="0" dirty="0">
                <a:ln>
                  <a:noFill/>
                </a:ln>
                <a:solidFill>
                  <a:schemeClr val="tx1"/>
                </a:solidFill>
                <a:effectLst/>
              </a:rPr>
              <a:t>: </a:t>
            </a:r>
            <a:r>
              <a:rPr kumimoji="0" lang="es-US" altLang="es-US" sz="1800" b="0" i="0" u="none" strike="noStrike" cap="none" normalizeH="0" baseline="0" dirty="0" err="1">
                <a:ln>
                  <a:noFill/>
                </a:ln>
                <a:solidFill>
                  <a:schemeClr val="tx1"/>
                </a:solidFill>
                <a:effectLst/>
              </a:rPr>
              <a:t>Developer</a:t>
            </a:r>
            <a:r>
              <a:rPr kumimoji="0" lang="es-US" altLang="es-US" sz="1800" b="0" i="0" u="none" strike="noStrike" cap="none" normalizeH="0" baseline="0" dirty="0">
                <a:ln>
                  <a:noFill/>
                </a:ln>
                <a:solidFill>
                  <a:schemeClr val="tx1"/>
                </a:solidFill>
                <a:effectLst/>
              </a:rPr>
              <a:t>, diagramas, base de datos.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US" altLang="es-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US" altLang="es-US" sz="1800" b="1" i="0" u="none" strike="noStrike" cap="none" normalizeH="0" baseline="0" dirty="0">
                <a:ln>
                  <a:noFill/>
                </a:ln>
                <a:solidFill>
                  <a:schemeClr val="tx1"/>
                </a:solidFill>
                <a:effectLst/>
              </a:rPr>
              <a:t>Matías Sepúlveda</a:t>
            </a:r>
            <a:r>
              <a:rPr kumimoji="0" lang="es-US" altLang="es-US" sz="1800" b="0" i="0" u="none" strike="noStrike" cap="none" normalizeH="0" baseline="0" dirty="0">
                <a:ln>
                  <a:noFill/>
                </a:ln>
                <a:solidFill>
                  <a:schemeClr val="tx1"/>
                </a:solidFill>
                <a:effectLst/>
              </a:rPr>
              <a:t>: </a:t>
            </a:r>
            <a:r>
              <a:rPr kumimoji="0" lang="es-US" altLang="es-US" sz="1800" b="0" i="0" u="none" strike="noStrike" cap="none" normalizeH="0" baseline="0" dirty="0" err="1">
                <a:ln>
                  <a:noFill/>
                </a:ln>
                <a:solidFill>
                  <a:schemeClr val="tx1"/>
                </a:solidFill>
                <a:effectLst/>
              </a:rPr>
              <a:t>Developer</a:t>
            </a:r>
            <a:r>
              <a:rPr kumimoji="0" lang="es-US" altLang="es-US" sz="1800" b="0" i="0" u="none" strike="noStrike" cap="none" normalizeH="0" baseline="0" dirty="0">
                <a:ln>
                  <a:noFill/>
                </a:ln>
                <a:solidFill>
                  <a:schemeClr val="tx1"/>
                </a:solidFill>
                <a:effectLst/>
              </a:rPr>
              <a:t>, diagramas. </a:t>
            </a:r>
          </a:p>
        </p:txBody>
      </p:sp>
    </p:spTree>
    <p:extLst>
      <p:ext uri="{BB962C8B-B14F-4D97-AF65-F5344CB8AC3E}">
        <p14:creationId xmlns:p14="http://schemas.microsoft.com/office/powerpoint/2010/main" val="119426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EEC3D-7D98-D759-7EA8-99DE55BEB8CD}"/>
              </a:ext>
            </a:extLst>
          </p:cNvPr>
          <p:cNvSpPr>
            <a:spLocks noGrp="1"/>
          </p:cNvSpPr>
          <p:nvPr>
            <p:ph type="title"/>
          </p:nvPr>
        </p:nvSpPr>
        <p:spPr/>
        <p:txBody>
          <a:bodyPr/>
          <a:lstStyle/>
          <a:p>
            <a:r>
              <a:rPr lang="es-US" dirty="0"/>
              <a:t>Contexto del proyecto</a:t>
            </a:r>
          </a:p>
        </p:txBody>
      </p:sp>
      <p:sp>
        <p:nvSpPr>
          <p:cNvPr id="3" name="Marcador de contenido 2">
            <a:extLst>
              <a:ext uri="{FF2B5EF4-FFF2-40B4-BE49-F238E27FC236}">
                <a16:creationId xmlns:a16="http://schemas.microsoft.com/office/drawing/2014/main" id="{4DD009F2-5E23-DA21-552D-F8BE205F03FA}"/>
              </a:ext>
            </a:extLst>
          </p:cNvPr>
          <p:cNvSpPr>
            <a:spLocks noGrp="1"/>
          </p:cNvSpPr>
          <p:nvPr>
            <p:ph idx="1"/>
          </p:nvPr>
        </p:nvSpPr>
        <p:spPr/>
        <p:txBody>
          <a:bodyPr/>
          <a:lstStyle/>
          <a:p>
            <a:r>
              <a:rPr lang="es-ES" dirty="0"/>
              <a:t>Red Salud enfrenta problemas en la gestión manual de cancelaciones de citas. Actualmente, los médicos envían correos electrónicos para cancelar citas, lo que ralentiza el proceso. El objetivo es desarrollar una aplicación web que agilice y automatice la gestión de cancelaciones.</a:t>
            </a:r>
            <a:endParaRPr lang="es-US" dirty="0"/>
          </a:p>
        </p:txBody>
      </p:sp>
    </p:spTree>
    <p:extLst>
      <p:ext uri="{BB962C8B-B14F-4D97-AF65-F5344CB8AC3E}">
        <p14:creationId xmlns:p14="http://schemas.microsoft.com/office/powerpoint/2010/main" val="313694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7917504-C2B9-B019-55C1-B5C7D96A602F}"/>
              </a:ext>
            </a:extLst>
          </p:cNvPr>
          <p:cNvSpPr>
            <a:spLocks noGrp="1"/>
          </p:cNvSpPr>
          <p:nvPr>
            <p:ph type="title"/>
          </p:nvPr>
        </p:nvSpPr>
        <p:spPr>
          <a:xfrm>
            <a:off x="803932" y="571500"/>
            <a:ext cx="5110909" cy="1691969"/>
          </a:xfrm>
        </p:spPr>
        <p:txBody>
          <a:bodyPr>
            <a:normAutofit/>
          </a:bodyPr>
          <a:lstStyle/>
          <a:p>
            <a:pPr algn="ctr"/>
            <a:r>
              <a:rPr lang="es-CL"/>
              <a:t>Planificacion</a:t>
            </a:r>
            <a:endParaRPr lang="es-US"/>
          </a:p>
        </p:txBody>
      </p:sp>
      <p:sp>
        <p:nvSpPr>
          <p:cNvPr id="4" name="Rectangle 1">
            <a:extLst>
              <a:ext uri="{FF2B5EF4-FFF2-40B4-BE49-F238E27FC236}">
                <a16:creationId xmlns:a16="http://schemas.microsoft.com/office/drawing/2014/main" id="{EA797D0D-BD14-731B-F464-F857BC0CD2A9}"/>
              </a:ext>
            </a:extLst>
          </p:cNvPr>
          <p:cNvSpPr>
            <a:spLocks noGrp="1" noChangeArrowheads="1"/>
          </p:cNvSpPr>
          <p:nvPr>
            <p:ph idx="1"/>
          </p:nvPr>
        </p:nvSpPr>
        <p:spPr bwMode="auto">
          <a:xfrm>
            <a:off x="1066799" y="2415379"/>
            <a:ext cx="4539129" cy="36997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s-US" altLang="es-US" b="0" i="0" u="none" strike="noStrike" cap="none" normalizeH="0" baseline="0">
                <a:ln>
                  <a:noFill/>
                </a:ln>
                <a:effectLst/>
              </a:rPr>
              <a:t>Análisis y Recolección de Requerimientos</a:t>
            </a:r>
          </a:p>
          <a:p>
            <a:pPr marL="0" marR="0" lvl="0" indent="0" defTabSz="914400" rtl="0" eaLnBrk="0" fontAlgn="base" latinLnBrk="0" hangingPunct="0">
              <a:spcBef>
                <a:spcPct val="0"/>
              </a:spcBef>
              <a:spcAft>
                <a:spcPts val="600"/>
              </a:spcAft>
              <a:buClrTx/>
              <a:buSzTx/>
              <a:buFontTx/>
              <a:buChar char="•"/>
              <a:tabLst/>
            </a:pPr>
            <a:r>
              <a:rPr kumimoji="0" lang="es-US" altLang="es-US" b="0" i="0" u="none" strike="noStrike" cap="none" normalizeH="0" baseline="0">
                <a:ln>
                  <a:noFill/>
                </a:ln>
                <a:effectLst/>
              </a:rPr>
              <a:t>Diseño del Sistema y Prototipo</a:t>
            </a:r>
          </a:p>
          <a:p>
            <a:pPr marL="0" marR="0" lvl="0" indent="0" defTabSz="914400" rtl="0" eaLnBrk="0" fontAlgn="base" latinLnBrk="0" hangingPunct="0">
              <a:spcBef>
                <a:spcPct val="0"/>
              </a:spcBef>
              <a:spcAft>
                <a:spcPts val="600"/>
              </a:spcAft>
              <a:buClrTx/>
              <a:buSzTx/>
              <a:buFontTx/>
              <a:buChar char="•"/>
              <a:tabLst/>
            </a:pPr>
            <a:r>
              <a:rPr kumimoji="0" lang="es-US" altLang="es-US" b="0" i="0" u="none" strike="noStrike" cap="none" normalizeH="0" baseline="0">
                <a:ln>
                  <a:noFill/>
                </a:ln>
                <a:effectLst/>
              </a:rPr>
              <a:t>Desarrollo e Implementación</a:t>
            </a:r>
          </a:p>
          <a:p>
            <a:pPr marL="0" marR="0" lvl="0" indent="0" defTabSz="914400" rtl="0" eaLnBrk="0" fontAlgn="base" latinLnBrk="0" hangingPunct="0">
              <a:spcBef>
                <a:spcPct val="0"/>
              </a:spcBef>
              <a:spcAft>
                <a:spcPts val="600"/>
              </a:spcAft>
              <a:buClrTx/>
              <a:buSzTx/>
              <a:buFontTx/>
              <a:buChar char="•"/>
              <a:tabLst/>
            </a:pPr>
            <a:r>
              <a:rPr kumimoji="0" lang="es-US" altLang="es-US" b="0" i="0" u="none" strike="noStrike" cap="none" normalizeH="0" baseline="0">
                <a:ln>
                  <a:noFill/>
                </a:ln>
                <a:effectLst/>
              </a:rPr>
              <a:t>Pruebas y Evaluación</a:t>
            </a:r>
          </a:p>
          <a:p>
            <a:pPr marL="0" marR="0" lvl="0" indent="0" defTabSz="914400" rtl="0" eaLnBrk="0" fontAlgn="base" latinLnBrk="0" hangingPunct="0">
              <a:spcBef>
                <a:spcPct val="0"/>
              </a:spcBef>
              <a:spcAft>
                <a:spcPts val="600"/>
              </a:spcAft>
              <a:buClrTx/>
              <a:buSzTx/>
              <a:buFontTx/>
              <a:buChar char="•"/>
              <a:tabLst/>
            </a:pPr>
            <a:r>
              <a:rPr kumimoji="0" lang="es-US" altLang="es-US" b="0" i="0" u="none" strike="noStrike" cap="none" normalizeH="0" baseline="0">
                <a:ln>
                  <a:noFill/>
                </a:ln>
                <a:effectLst/>
              </a:rPr>
              <a:t>Entrega y Documentación Final </a:t>
            </a:r>
          </a:p>
        </p:txBody>
      </p:sp>
      <p:pic>
        <p:nvPicPr>
          <p:cNvPr id="6" name="Picture 5" descr="Escritorio con elementos de productividad">
            <a:extLst>
              <a:ext uri="{FF2B5EF4-FFF2-40B4-BE49-F238E27FC236}">
                <a16:creationId xmlns:a16="http://schemas.microsoft.com/office/drawing/2014/main" id="{FF1415E0-A07D-E292-5C9C-A280B3BC2592}"/>
              </a:ext>
            </a:extLst>
          </p:cNvPr>
          <p:cNvPicPr>
            <a:picLocks noChangeAspect="1"/>
          </p:cNvPicPr>
          <p:nvPr/>
        </p:nvPicPr>
        <p:blipFill rotWithShape="1">
          <a:blip r:embed="rId2"/>
          <a:srcRect l="30666" r="15417"/>
          <a:stretch/>
        </p:blipFill>
        <p:spPr>
          <a:xfrm>
            <a:off x="6645834" y="1"/>
            <a:ext cx="5546166" cy="6866192"/>
          </a:xfrm>
          <a:prstGeom prst="rect">
            <a:avLst/>
          </a:prstGeom>
        </p:spPr>
      </p:pic>
      <p:grpSp>
        <p:nvGrpSpPr>
          <p:cNvPr id="14" name="Group 13">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15"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9466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9" name="Rectangle 186">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188">
            <a:extLst>
              <a:ext uri="{FF2B5EF4-FFF2-40B4-BE49-F238E27FC236}">
                <a16:creationId xmlns:a16="http://schemas.microsoft.com/office/drawing/2014/main" id="{EBECA81C-4D92-4A79-B23F-C36986805C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190">
            <a:extLst>
              <a:ext uri="{FF2B5EF4-FFF2-40B4-BE49-F238E27FC236}">
                <a16:creationId xmlns:a16="http://schemas.microsoft.com/office/drawing/2014/main" id="{8B7460A4-2B8D-4636-AC17-9E915EEB2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883545"/>
            <a:ext cx="11125200" cy="5102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2" name="Group 192">
            <a:extLst>
              <a:ext uri="{FF2B5EF4-FFF2-40B4-BE49-F238E27FC236}">
                <a16:creationId xmlns:a16="http://schemas.microsoft.com/office/drawing/2014/main" id="{224B6EBA-1903-40EC-924D-E0959FD39A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38964" y="-37765"/>
            <a:ext cx="2077307" cy="6920499"/>
            <a:chOff x="9438964" y="-37765"/>
            <a:chExt cx="2077307" cy="6920499"/>
          </a:xfrm>
        </p:grpSpPr>
        <p:sp>
          <p:nvSpPr>
            <p:cNvPr id="373" name="Freeform 43">
              <a:extLst>
                <a:ext uri="{FF2B5EF4-FFF2-40B4-BE49-F238E27FC236}">
                  <a16:creationId xmlns:a16="http://schemas.microsoft.com/office/drawing/2014/main" id="{5CDF077C-FCBC-4DCD-97D7-FA3CBDA4E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954" y="6319621"/>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51">
              <a:extLst>
                <a:ext uri="{FF2B5EF4-FFF2-40B4-BE49-F238E27FC236}">
                  <a16:creationId xmlns:a16="http://schemas.microsoft.com/office/drawing/2014/main" id="{F8407DD0-FE6F-4B54-8F51-A5C9F01C3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9923" y="647403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52">
              <a:extLst>
                <a:ext uri="{FF2B5EF4-FFF2-40B4-BE49-F238E27FC236}">
                  <a16:creationId xmlns:a16="http://schemas.microsoft.com/office/drawing/2014/main" id="{2EF9CB74-080B-456A-AF99-1F2E39426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98832" y="602924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53">
              <a:extLst>
                <a:ext uri="{FF2B5EF4-FFF2-40B4-BE49-F238E27FC236}">
                  <a16:creationId xmlns:a16="http://schemas.microsoft.com/office/drawing/2014/main" id="{B5B2FF09-14DB-4187-B87D-FEEC6B9AE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8009" y="671281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54">
              <a:extLst>
                <a:ext uri="{FF2B5EF4-FFF2-40B4-BE49-F238E27FC236}">
                  <a16:creationId xmlns:a16="http://schemas.microsoft.com/office/drawing/2014/main" id="{DAAA2100-4A9E-458F-B899-F00953C353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856" y="607323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78">
              <a:extLst>
                <a:ext uri="{FF2B5EF4-FFF2-40B4-BE49-F238E27FC236}">
                  <a16:creationId xmlns:a16="http://schemas.microsoft.com/office/drawing/2014/main" id="{35A102A5-234C-4661-9A27-65BA104A91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234" y="624578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79">
              <a:extLst>
                <a:ext uri="{FF2B5EF4-FFF2-40B4-BE49-F238E27FC236}">
                  <a16:creationId xmlns:a16="http://schemas.microsoft.com/office/drawing/2014/main" id="{DF30E605-870B-4F23-B30C-63A803EEDA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6" y="647683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80">
              <a:extLst>
                <a:ext uri="{FF2B5EF4-FFF2-40B4-BE49-F238E27FC236}">
                  <a16:creationId xmlns:a16="http://schemas.microsoft.com/office/drawing/2014/main" id="{5B620F97-53D4-4871-A219-7BE759CEBC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1265" y="671462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84">
              <a:extLst>
                <a:ext uri="{FF2B5EF4-FFF2-40B4-BE49-F238E27FC236}">
                  <a16:creationId xmlns:a16="http://schemas.microsoft.com/office/drawing/2014/main" id="{1248268B-DBDD-435B-9FC4-F1AB803D9F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724" y="604119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106">
              <a:extLst>
                <a:ext uri="{FF2B5EF4-FFF2-40B4-BE49-F238E27FC236}">
                  <a16:creationId xmlns:a16="http://schemas.microsoft.com/office/drawing/2014/main" id="{BE84F767-E660-4CF8-8148-737D4263D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41392" y="618552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108">
              <a:extLst>
                <a:ext uri="{FF2B5EF4-FFF2-40B4-BE49-F238E27FC236}">
                  <a16:creationId xmlns:a16="http://schemas.microsoft.com/office/drawing/2014/main" id="{ABC92BA6-13B6-4A73-A1D6-8694F94A28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9063" y="673560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110">
              <a:extLst>
                <a:ext uri="{FF2B5EF4-FFF2-40B4-BE49-F238E27FC236}">
                  <a16:creationId xmlns:a16="http://schemas.microsoft.com/office/drawing/2014/main" id="{C5D6DB5B-1AE1-42B9-BDBB-F1028A870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9116" y="594964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112">
              <a:extLst>
                <a:ext uri="{FF2B5EF4-FFF2-40B4-BE49-F238E27FC236}">
                  <a16:creationId xmlns:a16="http://schemas.microsoft.com/office/drawing/2014/main" id="{357EC42A-F366-4308-AA1C-6E00D6711F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29818" y="644677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130">
              <a:extLst>
                <a:ext uri="{FF2B5EF4-FFF2-40B4-BE49-F238E27FC236}">
                  <a16:creationId xmlns:a16="http://schemas.microsoft.com/office/drawing/2014/main" id="{401010FF-1613-47E6-A1D2-FA567E6713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74193" y="6045189"/>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131">
              <a:extLst>
                <a:ext uri="{FF2B5EF4-FFF2-40B4-BE49-F238E27FC236}">
                  <a16:creationId xmlns:a16="http://schemas.microsoft.com/office/drawing/2014/main" id="{A1056807-6C09-4E59-9D21-C392E3B8C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87867" y="6516876"/>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135">
              <a:extLst>
                <a:ext uri="{FF2B5EF4-FFF2-40B4-BE49-F238E27FC236}">
                  <a16:creationId xmlns:a16="http://schemas.microsoft.com/office/drawing/2014/main" id="{B50C3EF0-29C3-42E9-9229-28BB451E3E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75206" y="628721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141">
              <a:extLst>
                <a:ext uri="{FF2B5EF4-FFF2-40B4-BE49-F238E27FC236}">
                  <a16:creationId xmlns:a16="http://schemas.microsoft.com/office/drawing/2014/main" id="{26AB3EF2-FFFE-409A-9DF7-634F1DCB39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48916" y="664316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10">
              <a:extLst>
                <a:ext uri="{FF2B5EF4-FFF2-40B4-BE49-F238E27FC236}">
                  <a16:creationId xmlns:a16="http://schemas.microsoft.com/office/drawing/2014/main" id="{6E24A9DE-015B-4D82-B6EC-726E263A5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9621" y="6583722"/>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15">
              <a:extLst>
                <a:ext uri="{FF2B5EF4-FFF2-40B4-BE49-F238E27FC236}">
                  <a16:creationId xmlns:a16="http://schemas.microsoft.com/office/drawing/2014/main" id="{80A9F317-9644-483B-B66B-C588197FFA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4649" y="6370129"/>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18">
              <a:extLst>
                <a:ext uri="{FF2B5EF4-FFF2-40B4-BE49-F238E27FC236}">
                  <a16:creationId xmlns:a16="http://schemas.microsoft.com/office/drawing/2014/main" id="{E9BAE6DC-DAEB-4F56-9031-8AE62A3F33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64242" y="610095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22">
              <a:extLst>
                <a:ext uri="{FF2B5EF4-FFF2-40B4-BE49-F238E27FC236}">
                  <a16:creationId xmlns:a16="http://schemas.microsoft.com/office/drawing/2014/main" id="{852FD12A-09F0-4A4B-92C6-6301727AD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67523" y="6757633"/>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23">
              <a:extLst>
                <a:ext uri="{FF2B5EF4-FFF2-40B4-BE49-F238E27FC236}">
                  <a16:creationId xmlns:a16="http://schemas.microsoft.com/office/drawing/2014/main" id="{A82794BA-AD57-4DC6-A2C9-F837C3A296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45770" y="6615097"/>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43">
              <a:extLst>
                <a:ext uri="{FF2B5EF4-FFF2-40B4-BE49-F238E27FC236}">
                  <a16:creationId xmlns:a16="http://schemas.microsoft.com/office/drawing/2014/main" id="{40740727-B2FE-420C-B281-66AAE814B1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99796" y="656430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51">
              <a:extLst>
                <a:ext uri="{FF2B5EF4-FFF2-40B4-BE49-F238E27FC236}">
                  <a16:creationId xmlns:a16="http://schemas.microsoft.com/office/drawing/2014/main" id="{2E6ED706-36A1-4CD1-A4DC-F910FF5A6E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72765" y="671872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52">
              <a:extLst>
                <a:ext uri="{FF2B5EF4-FFF2-40B4-BE49-F238E27FC236}">
                  <a16:creationId xmlns:a16="http://schemas.microsoft.com/office/drawing/2014/main" id="{6FFB562A-F6AA-4981-ADA1-A42BCA3594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69770" y="615429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54">
              <a:extLst>
                <a:ext uri="{FF2B5EF4-FFF2-40B4-BE49-F238E27FC236}">
                  <a16:creationId xmlns:a16="http://schemas.microsoft.com/office/drawing/2014/main" id="{5DB688C1-7FDF-416B-A3FA-E3AAC7F122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46698" y="631791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78">
              <a:extLst>
                <a:ext uri="{FF2B5EF4-FFF2-40B4-BE49-F238E27FC236}">
                  <a16:creationId xmlns:a16="http://schemas.microsoft.com/office/drawing/2014/main" id="{9012B69D-70E5-42A9-BF69-CE24ED3F19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07076" y="642473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79">
              <a:extLst>
                <a:ext uri="{FF2B5EF4-FFF2-40B4-BE49-F238E27FC236}">
                  <a16:creationId xmlns:a16="http://schemas.microsoft.com/office/drawing/2014/main" id="{EECEE66B-9286-4C9F-8DFD-844AD914CA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19448" y="665577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84">
              <a:extLst>
                <a:ext uri="{FF2B5EF4-FFF2-40B4-BE49-F238E27FC236}">
                  <a16:creationId xmlns:a16="http://schemas.microsoft.com/office/drawing/2014/main" id="{476325B0-FAF7-4410-8E65-079CBE8C99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88566" y="622014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86">
              <a:extLst>
                <a:ext uri="{FF2B5EF4-FFF2-40B4-BE49-F238E27FC236}">
                  <a16:creationId xmlns:a16="http://schemas.microsoft.com/office/drawing/2014/main" id="{E52FD192-9B05-4D6F-9B38-6915D1B3E5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98714" y="596917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106">
              <a:extLst>
                <a:ext uri="{FF2B5EF4-FFF2-40B4-BE49-F238E27FC236}">
                  <a16:creationId xmlns:a16="http://schemas.microsoft.com/office/drawing/2014/main" id="{1B9C489B-3BB6-4EA7-9421-917E2C484F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5659" y="635220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110">
              <a:extLst>
                <a:ext uri="{FF2B5EF4-FFF2-40B4-BE49-F238E27FC236}">
                  <a16:creationId xmlns:a16="http://schemas.microsoft.com/office/drawing/2014/main" id="{A5597A38-5C37-449D-A6B9-B7313A4BCF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24670" y="606874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112">
              <a:extLst>
                <a:ext uri="{FF2B5EF4-FFF2-40B4-BE49-F238E27FC236}">
                  <a16:creationId xmlns:a16="http://schemas.microsoft.com/office/drawing/2014/main" id="{4E894A51-B4CA-44AE-ADA2-919055FCD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8601" y="66019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8">
              <a:extLst>
                <a:ext uri="{FF2B5EF4-FFF2-40B4-BE49-F238E27FC236}">
                  <a16:creationId xmlns:a16="http://schemas.microsoft.com/office/drawing/2014/main" id="{23A0E403-FEAB-42CA-9711-791738C599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49994" y="67590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43">
              <a:extLst>
                <a:ext uri="{FF2B5EF4-FFF2-40B4-BE49-F238E27FC236}">
                  <a16:creationId xmlns:a16="http://schemas.microsoft.com/office/drawing/2014/main" id="{15252FDE-8E7F-4F71-B0E4-3C23A94DDE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3142" y="446468"/>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51">
              <a:extLst>
                <a:ext uri="{FF2B5EF4-FFF2-40B4-BE49-F238E27FC236}">
                  <a16:creationId xmlns:a16="http://schemas.microsoft.com/office/drawing/2014/main" id="{5D0DF9D7-869D-4081-A481-B84414F8D1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111" y="6008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52">
              <a:extLst>
                <a:ext uri="{FF2B5EF4-FFF2-40B4-BE49-F238E27FC236}">
                  <a16:creationId xmlns:a16="http://schemas.microsoft.com/office/drawing/2014/main" id="{EB3626B8-D58F-4294-884A-C5D6345F99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3116" y="3645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53">
              <a:extLst>
                <a:ext uri="{FF2B5EF4-FFF2-40B4-BE49-F238E27FC236}">
                  <a16:creationId xmlns:a16="http://schemas.microsoft.com/office/drawing/2014/main" id="{3E9AE0A2-AD1E-48FC-B893-E6C54288A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4195" y="78085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54">
              <a:extLst>
                <a:ext uri="{FF2B5EF4-FFF2-40B4-BE49-F238E27FC236}">
                  <a16:creationId xmlns:a16="http://schemas.microsoft.com/office/drawing/2014/main" id="{AEC3C2D7-402D-43F2-974E-3AD1CA368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0044" y="20008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78">
              <a:extLst>
                <a:ext uri="{FF2B5EF4-FFF2-40B4-BE49-F238E27FC236}">
                  <a16:creationId xmlns:a16="http://schemas.microsoft.com/office/drawing/2014/main" id="{F0DB5415-1628-4222-99AE-03A79ABE3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0422" y="30689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79">
              <a:extLst>
                <a:ext uri="{FF2B5EF4-FFF2-40B4-BE49-F238E27FC236}">
                  <a16:creationId xmlns:a16="http://schemas.microsoft.com/office/drawing/2014/main" id="{900B5950-5F06-4FD4-889D-32D892813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794" y="537941"/>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80">
              <a:extLst>
                <a:ext uri="{FF2B5EF4-FFF2-40B4-BE49-F238E27FC236}">
                  <a16:creationId xmlns:a16="http://schemas.microsoft.com/office/drawing/2014/main" id="{E19F41AD-1AFF-4BAA-BD0C-F6EF83685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7452" y="75785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84">
              <a:extLst>
                <a:ext uri="{FF2B5EF4-FFF2-40B4-BE49-F238E27FC236}">
                  <a16:creationId xmlns:a16="http://schemas.microsoft.com/office/drawing/2014/main" id="{81AFDDB9-413F-41B7-93BF-108C8BE48C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1912" y="102310"/>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106">
              <a:extLst>
                <a:ext uri="{FF2B5EF4-FFF2-40B4-BE49-F238E27FC236}">
                  <a16:creationId xmlns:a16="http://schemas.microsoft.com/office/drawing/2014/main" id="{50176B68-8215-4FBF-8B0C-7060FECF1B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27580" y="2167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108">
              <a:extLst>
                <a:ext uri="{FF2B5EF4-FFF2-40B4-BE49-F238E27FC236}">
                  <a16:creationId xmlns:a16="http://schemas.microsoft.com/office/drawing/2014/main" id="{BC3AD48F-0428-4888-8119-99FE4441E8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25251" y="78476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110">
              <a:extLst>
                <a:ext uri="{FF2B5EF4-FFF2-40B4-BE49-F238E27FC236}">
                  <a16:creationId xmlns:a16="http://schemas.microsoft.com/office/drawing/2014/main" id="{C64C78F1-53FA-438A-9C28-669AE7EF0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5304" y="-310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112">
              <a:extLst>
                <a:ext uri="{FF2B5EF4-FFF2-40B4-BE49-F238E27FC236}">
                  <a16:creationId xmlns:a16="http://schemas.microsoft.com/office/drawing/2014/main" id="{2E40D5B6-EC22-4A99-B6FD-5FED92721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16006" y="49593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130">
              <a:extLst>
                <a:ext uri="{FF2B5EF4-FFF2-40B4-BE49-F238E27FC236}">
                  <a16:creationId xmlns:a16="http://schemas.microsoft.com/office/drawing/2014/main" id="{93CA0E1C-732A-4AEC-A144-E8A06FF47B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0237" y="887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131">
              <a:extLst>
                <a:ext uri="{FF2B5EF4-FFF2-40B4-BE49-F238E27FC236}">
                  <a16:creationId xmlns:a16="http://schemas.microsoft.com/office/drawing/2014/main" id="{32683CA7-AF89-4BDF-B446-9C68F06F2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74055" y="6437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135">
              <a:extLst>
                <a:ext uri="{FF2B5EF4-FFF2-40B4-BE49-F238E27FC236}">
                  <a16:creationId xmlns:a16="http://schemas.microsoft.com/office/drawing/2014/main" id="{914ED512-B217-4BA8-A0A9-F4EB39A6A1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61394" y="4140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141">
              <a:extLst>
                <a:ext uri="{FF2B5EF4-FFF2-40B4-BE49-F238E27FC236}">
                  <a16:creationId xmlns:a16="http://schemas.microsoft.com/office/drawing/2014/main" id="{44BF35CF-DE2F-4D7C-B703-15B7833B2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11031" y="718765"/>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10">
              <a:extLst>
                <a:ext uri="{FF2B5EF4-FFF2-40B4-BE49-F238E27FC236}">
                  <a16:creationId xmlns:a16="http://schemas.microsoft.com/office/drawing/2014/main" id="{F933CABA-2F49-4AE6-A87C-F9040DED7F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46802" y="2767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15">
              <a:extLst>
                <a:ext uri="{FF2B5EF4-FFF2-40B4-BE49-F238E27FC236}">
                  <a16:creationId xmlns:a16="http://schemas.microsoft.com/office/drawing/2014/main" id="{5857909E-1974-4140-B40C-DFF5978125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50732" y="54187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18">
              <a:extLst>
                <a:ext uri="{FF2B5EF4-FFF2-40B4-BE49-F238E27FC236}">
                  <a16:creationId xmlns:a16="http://schemas.microsoft.com/office/drawing/2014/main" id="{5D07D1FB-2240-42B1-BA7A-2FDEF5CAF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54146" y="28512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22">
              <a:extLst>
                <a:ext uri="{FF2B5EF4-FFF2-40B4-BE49-F238E27FC236}">
                  <a16:creationId xmlns:a16="http://schemas.microsoft.com/office/drawing/2014/main" id="{A2EE5B90-5282-435E-A11C-5350E023F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9612" y="651423"/>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23">
              <a:extLst>
                <a:ext uri="{FF2B5EF4-FFF2-40B4-BE49-F238E27FC236}">
                  <a16:creationId xmlns:a16="http://schemas.microsoft.com/office/drawing/2014/main" id="{BF1B6CE4-290D-4411-8CF7-2AF2FA6DFB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11853" y="78683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30">
              <a:extLst>
                <a:ext uri="{FF2B5EF4-FFF2-40B4-BE49-F238E27FC236}">
                  <a16:creationId xmlns:a16="http://schemas.microsoft.com/office/drawing/2014/main" id="{4DA79AF5-0968-4050-A9CC-0C9D63CF5F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51887" y="102815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43">
              <a:extLst>
                <a:ext uri="{FF2B5EF4-FFF2-40B4-BE49-F238E27FC236}">
                  <a16:creationId xmlns:a16="http://schemas.microsoft.com/office/drawing/2014/main" id="{8359FC94-D77F-43EE-B561-A4AD990B9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65879" y="73604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52">
              <a:extLst>
                <a:ext uri="{FF2B5EF4-FFF2-40B4-BE49-F238E27FC236}">
                  <a16:creationId xmlns:a16="http://schemas.microsoft.com/office/drawing/2014/main" id="{FA9CF749-A1FB-4BDD-9F3C-F7A3C40EE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35853" y="32603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54">
              <a:extLst>
                <a:ext uri="{FF2B5EF4-FFF2-40B4-BE49-F238E27FC236}">
                  <a16:creationId xmlns:a16="http://schemas.microsoft.com/office/drawing/2014/main" id="{F6BC055F-DB23-4077-9083-3E477EA91D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12781" y="489659"/>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59">
              <a:extLst>
                <a:ext uri="{FF2B5EF4-FFF2-40B4-BE49-F238E27FC236}">
                  <a16:creationId xmlns:a16="http://schemas.microsoft.com/office/drawing/2014/main" id="{9E79616D-FA98-482F-A0BE-D8B042BB8E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16767" y="9460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E94323F7-149F-4956-BEE9-1761D651A3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4244" y="6348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79">
              <a:extLst>
                <a:ext uri="{FF2B5EF4-FFF2-40B4-BE49-F238E27FC236}">
                  <a16:creationId xmlns:a16="http://schemas.microsoft.com/office/drawing/2014/main" id="{D44BFE09-8F5C-407D-AC49-77A1057B1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61239" y="80370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4">
              <a:extLst>
                <a:ext uri="{FF2B5EF4-FFF2-40B4-BE49-F238E27FC236}">
                  <a16:creationId xmlns:a16="http://schemas.microsoft.com/office/drawing/2014/main" id="{8E905BEA-A6A1-4742-9C36-E60D21994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54649" y="39188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86">
              <a:extLst>
                <a:ext uri="{FF2B5EF4-FFF2-40B4-BE49-F238E27FC236}">
                  <a16:creationId xmlns:a16="http://schemas.microsoft.com/office/drawing/2014/main" id="{94D27BB9-4387-46C4-8954-1975C0E657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64618" y="4587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06">
              <a:extLst>
                <a:ext uri="{FF2B5EF4-FFF2-40B4-BE49-F238E27FC236}">
                  <a16:creationId xmlns:a16="http://schemas.microsoft.com/office/drawing/2014/main" id="{F8F7797C-C9E4-4550-A4D7-B67C11552E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00317" y="46449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10">
              <a:extLst>
                <a:ext uri="{FF2B5EF4-FFF2-40B4-BE49-F238E27FC236}">
                  <a16:creationId xmlns:a16="http://schemas.microsoft.com/office/drawing/2014/main" id="{FB97CF69-925A-4B93-A8C0-02D46F3DF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32282" y="20463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12">
              <a:extLst>
                <a:ext uri="{FF2B5EF4-FFF2-40B4-BE49-F238E27FC236}">
                  <a16:creationId xmlns:a16="http://schemas.microsoft.com/office/drawing/2014/main" id="{8BC88327-72BA-484F-B99B-7810D59498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488743" y="78550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8">
              <a:extLst>
                <a:ext uri="{FF2B5EF4-FFF2-40B4-BE49-F238E27FC236}">
                  <a16:creationId xmlns:a16="http://schemas.microsoft.com/office/drawing/2014/main" id="{36737585-496C-44B3-8943-00073B255C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12055" y="78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7E06FAFE-037E-84F1-3200-1EB5A776139A}"/>
              </a:ext>
            </a:extLst>
          </p:cNvPr>
          <p:cNvSpPr>
            <a:spLocks noGrp="1"/>
          </p:cNvSpPr>
          <p:nvPr>
            <p:ph type="title"/>
          </p:nvPr>
        </p:nvSpPr>
        <p:spPr>
          <a:xfrm>
            <a:off x="5623630" y="6008378"/>
            <a:ext cx="2011539" cy="849622"/>
          </a:xfrm>
        </p:spPr>
        <p:txBody>
          <a:bodyPr vert="horz" lIns="91440" tIns="45720" rIns="91440" bIns="45720" rtlCol="0">
            <a:normAutofit/>
          </a:bodyPr>
          <a:lstStyle/>
          <a:p>
            <a:r>
              <a:rPr lang="en-US" dirty="0"/>
              <a:t>Sprints</a:t>
            </a:r>
          </a:p>
        </p:txBody>
      </p:sp>
      <p:pic>
        <p:nvPicPr>
          <p:cNvPr id="8" name="Imagen 7" descr="Interfaz de usuario gráfica&#10;&#10;Descripción generada automáticamente con confianza baja">
            <a:extLst>
              <a:ext uri="{FF2B5EF4-FFF2-40B4-BE49-F238E27FC236}">
                <a16:creationId xmlns:a16="http://schemas.microsoft.com/office/drawing/2014/main" id="{8405E48D-DD67-E57C-191A-4555D5AE7F2D}"/>
              </a:ext>
            </a:extLst>
          </p:cNvPr>
          <p:cNvPicPr>
            <a:picLocks noChangeAspect="1"/>
          </p:cNvPicPr>
          <p:nvPr/>
        </p:nvPicPr>
        <p:blipFill>
          <a:blip r:embed="rId3"/>
          <a:stretch>
            <a:fillRect/>
          </a:stretch>
        </p:blipFill>
        <p:spPr>
          <a:xfrm>
            <a:off x="1066389" y="901952"/>
            <a:ext cx="9142724" cy="2963482"/>
          </a:xfrm>
          <a:prstGeom prst="rect">
            <a:avLst/>
          </a:prstGeom>
        </p:spPr>
      </p:pic>
      <p:pic>
        <p:nvPicPr>
          <p:cNvPr id="10" name="Imagen 9" descr="Pantalla de computadora con fondo negro&#10;&#10;Descripción generada automáticamente con confianza media">
            <a:extLst>
              <a:ext uri="{FF2B5EF4-FFF2-40B4-BE49-F238E27FC236}">
                <a16:creationId xmlns:a16="http://schemas.microsoft.com/office/drawing/2014/main" id="{D6448937-84B1-AEE5-80F0-12BE6B6D30A7}"/>
              </a:ext>
            </a:extLst>
          </p:cNvPr>
          <p:cNvPicPr>
            <a:picLocks noChangeAspect="1"/>
          </p:cNvPicPr>
          <p:nvPr/>
        </p:nvPicPr>
        <p:blipFill>
          <a:blip r:embed="rId4"/>
          <a:stretch>
            <a:fillRect/>
          </a:stretch>
        </p:blipFill>
        <p:spPr>
          <a:xfrm>
            <a:off x="1066389" y="3869165"/>
            <a:ext cx="9142724" cy="2102825"/>
          </a:xfrm>
          <a:prstGeom prst="rect">
            <a:avLst/>
          </a:prstGeom>
        </p:spPr>
      </p:pic>
    </p:spTree>
    <p:extLst>
      <p:ext uri="{BB962C8B-B14F-4D97-AF65-F5344CB8AC3E}">
        <p14:creationId xmlns:p14="http://schemas.microsoft.com/office/powerpoint/2010/main" val="756740625"/>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543</Words>
  <Application>Microsoft Office PowerPoint</Application>
  <PresentationFormat>Panorámica</PresentationFormat>
  <Paragraphs>69</Paragraphs>
  <Slides>19</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Alexandria</vt:lpstr>
      <vt:lpstr>Arial</vt:lpstr>
      <vt:lpstr>Avenir Next LT Pro</vt:lpstr>
      <vt:lpstr>Calibri</vt:lpstr>
      <vt:lpstr>Modern Love</vt:lpstr>
      <vt:lpstr>Raleway</vt:lpstr>
      <vt:lpstr>BohemianVTI</vt:lpstr>
      <vt:lpstr>Sistema de anulación de horas</vt:lpstr>
      <vt:lpstr>Introducción</vt:lpstr>
      <vt:lpstr>Objetivo</vt:lpstr>
      <vt:lpstr>Stakeholders</vt:lpstr>
      <vt:lpstr>Desafío</vt:lpstr>
      <vt:lpstr>Equipo de trabajo y roles</vt:lpstr>
      <vt:lpstr>Contexto del proyecto</vt:lpstr>
      <vt:lpstr>Planificacion</vt:lpstr>
      <vt:lpstr>Sprints</vt:lpstr>
      <vt:lpstr>Gantt</vt:lpstr>
      <vt:lpstr>Requerimientos Funcionales</vt:lpstr>
      <vt:lpstr>Análisis y refinamiento de requerimientos</vt:lpstr>
      <vt:lpstr>Validación de requerimientos</vt:lpstr>
      <vt:lpstr>Caso de uso</vt:lpstr>
      <vt:lpstr>Diagrama de actividad</vt:lpstr>
      <vt:lpstr>Diagrama de secuencia</vt:lpstr>
      <vt:lpstr>Diagrama flujo de datos</vt:lpstr>
      <vt:lpstr>Diagrama de clase</vt:lpstr>
      <vt:lpstr>Muchas gracias por su atención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anulación de horas</dc:title>
  <dc:creator>ANDRE ESPINOZA LÓPEZ</dc:creator>
  <cp:lastModifiedBy>Sebastian Hidalgo</cp:lastModifiedBy>
  <cp:revision>11</cp:revision>
  <dcterms:created xsi:type="dcterms:W3CDTF">2024-04-19T02:38:38Z</dcterms:created>
  <dcterms:modified xsi:type="dcterms:W3CDTF">2024-09-11T01:55:34Z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f4e9a4a-eb20-4aad-9a64-8872817c1a6f_Enabled">
    <vt:lpwstr>true</vt:lpwstr>
  </property>
  <property fmtid="{D5CDD505-2E9C-101B-9397-08002B2CF9AE}" pid="3" name="MSIP_Label_9f4e9a4a-eb20-4aad-9a64-8872817c1a6f_SetDate">
    <vt:lpwstr>2024-04-19T02:53:02Z</vt:lpwstr>
  </property>
  <property fmtid="{D5CDD505-2E9C-101B-9397-08002B2CF9AE}" pid="4" name="MSIP_Label_9f4e9a4a-eb20-4aad-9a64-8872817c1a6f_Method">
    <vt:lpwstr>Standard</vt:lpwstr>
  </property>
  <property fmtid="{D5CDD505-2E9C-101B-9397-08002B2CF9AE}" pid="5" name="MSIP_Label_9f4e9a4a-eb20-4aad-9a64-8872817c1a6f_Name">
    <vt:lpwstr>defa4170-0d19-0005-0004-bc88714345d2</vt:lpwstr>
  </property>
  <property fmtid="{D5CDD505-2E9C-101B-9397-08002B2CF9AE}" pid="6" name="MSIP_Label_9f4e9a4a-eb20-4aad-9a64-8872817c1a6f_SiteId">
    <vt:lpwstr>7a599002-001c-432c-846e-1ddca9f6b299</vt:lpwstr>
  </property>
  <property fmtid="{D5CDD505-2E9C-101B-9397-08002B2CF9AE}" pid="7" name="MSIP_Label_9f4e9a4a-eb20-4aad-9a64-8872817c1a6f_ActionId">
    <vt:lpwstr>f69937ff-f062-4d35-8912-7658810f1ab6</vt:lpwstr>
  </property>
  <property fmtid="{D5CDD505-2E9C-101B-9397-08002B2CF9AE}" pid="8" name="MSIP_Label_9f4e9a4a-eb20-4aad-9a64-8872817c1a6f_ContentBits">
    <vt:lpwstr>0</vt:lpwstr>
  </property>
</Properties>
</file>