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430AC-F144-2F79-AC6B-EEC28455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A97F2D-8844-8619-5B34-2600C78B9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A61E7-0C17-E670-3DB2-31B6277A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DAE4D6-84D6-57A1-3803-906A7CFE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3162B-E78D-A219-D8B7-E7EF0410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833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7C884-65B4-4EDE-5005-367FF8EB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095706-B0C4-8901-47BA-74E501CA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8A2B9-CF8E-4F55-EA41-7DF3D34F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0DCB7-1034-7182-4C03-D8D9B605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464A1-670C-8ABA-4E36-116375C4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281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803DEA-A47E-852C-1A98-B316FC1F0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3AD396-028A-917B-4A19-13B1D8BD6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C93BF-D01A-37E4-6AB0-77944941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D3F3E-B6E9-E09A-FA79-03CFDF0A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8085E-9836-C54D-93D8-05A9B37C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99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43B34-4340-587B-9F0B-19C42480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37BE5-843E-90E2-9707-CB76EB38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4636E-9884-2921-2953-9F223139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38BBC-757B-D1DB-84EA-0AC5B5BC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1D8F1-4A98-F1F8-BFE5-15946F96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915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038E0-C7C2-0093-9B80-37B0F46A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900E5-4A9E-C968-2C65-AC7805E5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B8CFE-D170-E18F-F66C-789ECA89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0F0544-E4E9-3DA4-19DC-5767EFAB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8E3421-C377-030B-ADDF-7F9A0B89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32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34AAF-2AE5-CD9E-556B-1E5B829F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831B1-62FE-9DA1-D8A9-31DD17644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44FDF4-722C-0FA1-20EB-0DBDB632A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9D827D-DC0C-44F2-254F-3918303A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CAE007-7568-F575-5BB3-BF7D07C4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A0EDA0-28AE-8478-5DB0-EEAE1B97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06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BAA37-182B-6276-787B-EA54965E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B37652-97D9-DA59-569C-436991FE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C11A32-ABC7-CE77-64C5-CC166CA2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9FB35E-E7E5-40A4-FDFA-0F7300EAC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B0B434-E554-BAB0-A643-8841C9F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98BF9-C38F-7D57-8D92-91177257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4FDE6B-AF03-A52C-0596-AB8852DE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C22A4D-0C94-1424-20A5-A14483F6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77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CB8E6-9051-0299-5F01-74CB34E5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848B48-F8B1-F5D2-D62B-1D688FBA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277AE7-B0BA-8B5C-7C0B-C02FC054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6C0A5-5188-8A5F-4D92-2A5B9E89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8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412E63-EB8D-2C2B-7C46-FAB80D5D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12CB0C-4913-CE79-0BF8-9F357CB2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A4562F-644B-9565-D92B-5114C54C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284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A7F61-57B9-FA4D-AF0F-ADA76CC4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C3F6C-1F4E-C384-E744-91A9843B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1345E6-1FC7-B4F1-A992-430CFAF97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F9B001-57A2-62D7-8E40-9DB2B875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51225B-0C5A-C498-F102-2A6E99FE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CCB7FB-15C0-B57E-7292-9B0FEEB3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856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A3397-7A03-275E-C07B-545F1093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1F6B98-9529-5BBA-276A-01B2F34FD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EC2070-C4EA-1411-8296-C1F4198A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07AAF-1C5C-EB76-0E0E-522BBE28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C12B3-1180-A5DF-BBD2-0079A2A4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E5B6C2-992F-6254-1C23-DE873E18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05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F767DC-936B-F4FE-EB02-FB3B20BA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49A26-0C38-A5A1-2DD2-FB484BA0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93CED-9006-7138-5D08-158905FD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2F98-056A-45EC-9646-B44A51EB1E44}" type="datetimeFigureOut">
              <a:rPr lang="es-CL" smtClean="0"/>
              <a:t>17-05-2022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EE97FD-8F09-BE63-2546-2E81574D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EFBAC-95A9-9278-690F-0823C1449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886F-B8DC-4F3D-8527-65653CE8A7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412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9C0369-A022-4605-B2F4-7773B74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FFFD28B7-CC22-4615-B487-71F011040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712E4DE6-A2E5-4786-B1B9-795E13D1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176DEB1C-09CA-478A-AEEF-963E89897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28861D55-9A89-4552-8E10-2201E199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644382"/>
            <a:ext cx="10734055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0CE764-0E22-F716-1B12-16481F880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118009"/>
            <a:ext cx="4194241" cy="3180360"/>
          </a:xfrm>
        </p:spPr>
        <p:txBody>
          <a:bodyPr>
            <a:normAutofit/>
          </a:bodyPr>
          <a:lstStyle/>
          <a:p>
            <a:pPr algn="l"/>
            <a:r>
              <a:rPr lang="es-ES" sz="5400">
                <a:solidFill>
                  <a:srgbClr val="FFFFFF"/>
                </a:solidFill>
              </a:rPr>
              <a:t>Avance</a:t>
            </a:r>
            <a:br>
              <a:rPr lang="es-ES" sz="5400">
                <a:solidFill>
                  <a:srgbClr val="FFFFFF"/>
                </a:solidFill>
              </a:rPr>
            </a:br>
            <a:r>
              <a:rPr lang="es-ES" sz="5400">
                <a:solidFill>
                  <a:srgbClr val="FFFFFF"/>
                </a:solidFill>
              </a:rPr>
              <a:t>Formulario Fonasa </a:t>
            </a:r>
            <a:endParaRPr lang="es-CL" sz="54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38E092-717E-F843-C090-175ECA594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0455" y="4365267"/>
            <a:ext cx="4203811" cy="1065766"/>
          </a:xfrm>
        </p:spPr>
        <p:txBody>
          <a:bodyPr>
            <a:normAutofit/>
          </a:bodyPr>
          <a:lstStyle/>
          <a:p>
            <a:pPr algn="l"/>
            <a:r>
              <a:rPr lang="es-ES" sz="2000">
                <a:solidFill>
                  <a:srgbClr val="FFFFFF"/>
                </a:solidFill>
              </a:rPr>
              <a:t>17/05/22</a:t>
            </a:r>
            <a:endParaRPr lang="es-CL" sz="2000">
              <a:solidFill>
                <a:srgbClr val="FFFFFF"/>
              </a:solidFill>
            </a:endParaRPr>
          </a:p>
        </p:txBody>
      </p:sp>
      <p:pic>
        <p:nvPicPr>
          <p:cNvPr id="12" name="Picture 11" descr="Códigos en papeles">
            <a:extLst>
              <a:ext uri="{FF2B5EF4-FFF2-40B4-BE49-F238E27FC236}">
                <a16:creationId xmlns:a16="http://schemas.microsoft.com/office/drawing/2014/main" id="{78FB2423-2EB4-32F8-167E-E02354A3F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6417734" y="1434934"/>
            <a:ext cx="4650482" cy="36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8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8885DC9-E6F6-30BA-BFA8-0DE7F4D7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7" y="983891"/>
            <a:ext cx="3194500" cy="3993126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632EE6A3-15F2-89E1-0621-EEFE023C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34" y="1715030"/>
            <a:ext cx="4383549" cy="39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0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09A3593-59AD-83AE-0419-F8B397743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839" r="-1797" b="8831"/>
          <a:stretch/>
        </p:blipFill>
        <p:spPr>
          <a:xfrm>
            <a:off x="457200" y="1019503"/>
            <a:ext cx="11277600" cy="48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4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022BF07-D0D8-6D7E-D919-2FEDD0FB2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5" b="6329"/>
          <a:stretch/>
        </p:blipFill>
        <p:spPr>
          <a:xfrm>
            <a:off x="457200" y="764478"/>
            <a:ext cx="11277600" cy="53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C970CC0-0A4E-45AC-3623-5855A64EF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" b="433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9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Avance Formulario Fonasa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Formulario Fonasa </dc:title>
  <dc:creator>andre ignacio espinozalopez</dc:creator>
  <cp:lastModifiedBy>andre ignacio espinozalopez</cp:lastModifiedBy>
  <cp:revision>1</cp:revision>
  <dcterms:created xsi:type="dcterms:W3CDTF">2022-05-17T13:44:02Z</dcterms:created>
  <dcterms:modified xsi:type="dcterms:W3CDTF">2022-05-17T14:02:11Z</dcterms:modified>
</cp:coreProperties>
</file>