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63" r:id="rId3"/>
    <p:sldId id="264" r:id="rId4"/>
    <p:sldId id="265" r:id="rId5"/>
    <p:sldId id="266" r:id="rId6"/>
    <p:sldId id="268" r:id="rId7"/>
    <p:sldId id="261" r:id="rId8"/>
    <p:sldId id="257" r:id="rId9"/>
    <p:sldId id="258" r:id="rId10"/>
    <p:sldId id="259" r:id="rId11"/>
    <p:sldId id="260" r:id="rId12"/>
    <p:sldId id="269" r:id="rId13"/>
    <p:sldId id="271" r:id="rId14"/>
    <p:sldId id="262" r:id="rId15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6/7/2022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229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6/7/2022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237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6/7/2022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786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6/7/2022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029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6/7/2022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552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6/7/2022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897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52600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66999"/>
            <a:ext cx="5157787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183188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6/7/2022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18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41CFF-90C9-47B3-9DA1-F2BF8D839F7E}" type="datetime1">
              <a:rPr lang="en-US" smtClean="0"/>
              <a:t>6/7/2022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300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6/7/2022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954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6/7/2022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707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6/7/2022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644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1CB7E8AE-A3AC-4BB7-A5C6-F00EC697B265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54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49450"/>
            <a:ext cx="10515600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6/7/2022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246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1737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4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2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25.jpeg"/><Relationship Id="rId4" Type="http://schemas.openxmlformats.org/officeDocument/2006/relationships/image" Target="../media/image24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EB614023-3F38-44EB-8ABB-B52E5B9E2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C5F9310-ED3E-45B9-9D97-AC0F2C8900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" name="Picture 3" descr="Partículas de onda de neón sobre un fondo negro">
            <a:extLst>
              <a:ext uri="{FF2B5EF4-FFF2-40B4-BE49-F238E27FC236}">
                <a16:creationId xmlns:a16="http://schemas.microsoft.com/office/drawing/2014/main" id="{8345FA99-24F4-5B10-3EDD-799934233C5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20"/>
          <a:stretch/>
        </p:blipFill>
        <p:spPr>
          <a:xfrm>
            <a:off x="20" y="1376"/>
            <a:ext cx="12191980" cy="6856624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8D2A0DB3-EF43-4032-9B27-954E12CCB6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307" y="3124261"/>
            <a:ext cx="12188952" cy="3732362"/>
          </a:xfrm>
          <a:prstGeom prst="rect">
            <a:avLst/>
          </a:prstGeom>
          <a:gradFill>
            <a:gsLst>
              <a:gs pos="100000">
                <a:schemeClr val="tx1">
                  <a:alpha val="0"/>
                </a:schemeClr>
              </a:gs>
              <a:gs pos="0">
                <a:schemeClr val="tx1"/>
              </a:gs>
              <a:gs pos="0">
                <a:schemeClr val="tx1">
                  <a:alpha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83A5C7A-EDE6-91A2-77F9-B8C6B664B8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6275" y="3523512"/>
            <a:ext cx="6198566" cy="260320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5400" dirty="0">
                <a:solidFill>
                  <a:srgbClr val="FFFFFF"/>
                </a:solidFill>
              </a:rPr>
              <a:t>CELULA 6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96B41CE-CD8B-0171-8462-E34F39EB4C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69593" y="3509735"/>
            <a:ext cx="3630442" cy="2647966"/>
          </a:xfrm>
        </p:spPr>
        <p:txBody>
          <a:bodyPr vert="horz" lIns="91440" tIns="45720" rIns="91440" bIns="45720" rtlCol="0" anchor="b">
            <a:normAutofit/>
          </a:bodyPr>
          <a:lstStyle/>
          <a:p>
            <a:pPr indent="-2286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>
                <a:solidFill>
                  <a:srgbClr val="FFFFFF"/>
                </a:solidFill>
              </a:rPr>
              <a:t>Nombre:</a:t>
            </a:r>
          </a:p>
          <a:p>
            <a:pPr indent="-2286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>
                <a:solidFill>
                  <a:srgbClr val="FFFFFF"/>
                </a:solidFill>
              </a:rPr>
              <a:t>Ignacio garrido PO</a:t>
            </a:r>
          </a:p>
          <a:p>
            <a:pPr indent="-2286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>
                <a:solidFill>
                  <a:srgbClr val="FFFFFF"/>
                </a:solidFill>
              </a:rPr>
              <a:t>Andre Espinoza DV</a:t>
            </a:r>
          </a:p>
          <a:p>
            <a:pPr indent="-2286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>
                <a:solidFill>
                  <a:srgbClr val="FFFFFF"/>
                </a:solidFill>
              </a:rPr>
              <a:t>Carlos Tello DV</a:t>
            </a:r>
          </a:p>
          <a:p>
            <a:pPr indent="-2286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>
                <a:solidFill>
                  <a:srgbClr val="FFFFFF"/>
                </a:solidFill>
              </a:rPr>
              <a:t>Javier gonzalez DV</a:t>
            </a:r>
          </a:p>
          <a:p>
            <a:pPr indent="-2286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>
                <a:solidFill>
                  <a:srgbClr val="FFFFFF"/>
                </a:solidFill>
              </a:rPr>
              <a:t>Rodrigo Chang DV</a:t>
            </a:r>
          </a:p>
        </p:txBody>
      </p:sp>
    </p:spTree>
    <p:extLst>
      <p:ext uri="{BB962C8B-B14F-4D97-AF65-F5344CB8AC3E}">
        <p14:creationId xmlns:p14="http://schemas.microsoft.com/office/powerpoint/2010/main" val="16189057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3170DC-9D99-69D3-6230-FB7421379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Sprint 3 Y 4</a:t>
            </a:r>
          </a:p>
        </p:txBody>
      </p:sp>
      <p:pic>
        <p:nvPicPr>
          <p:cNvPr id="4" name="Marcador de contenido 3" descr="Pantalla de un video juego&#10;&#10;Descripción generada automáticamente con confianza media">
            <a:extLst>
              <a:ext uri="{FF2B5EF4-FFF2-40B4-BE49-F238E27FC236}">
                <a16:creationId xmlns:a16="http://schemas.microsoft.com/office/drawing/2014/main" id="{678D1567-C919-32D1-3BEA-6796D1F2CF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1323"/>
            <a:ext cx="10515600" cy="2186687"/>
          </a:xfrm>
        </p:spPr>
      </p:pic>
      <p:pic>
        <p:nvPicPr>
          <p:cNvPr id="6" name="Imagen 5" descr="Captura de pantalla de un videojuego&#10;&#10;Descripción generada automáticamente">
            <a:extLst>
              <a:ext uri="{FF2B5EF4-FFF2-40B4-BE49-F238E27FC236}">
                <a16:creationId xmlns:a16="http://schemas.microsoft.com/office/drawing/2014/main" id="{A983FC34-51C7-68DE-43D3-37B0FBAD3A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886" y="4042559"/>
            <a:ext cx="11016228" cy="2449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4529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1CB7E8AE-A3AC-4BB7-A5C6-F00EC697B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BADB362-9771-4A3C-B9E5-6777F34C5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61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E938737-5B56-9439-49E9-D3285FB99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6275" y="163351"/>
            <a:ext cx="5996619" cy="197988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chemeClr val="tx2"/>
                </a:solidFill>
              </a:rPr>
              <a:t>RESULTADOS</a:t>
            </a:r>
          </a:p>
        </p:txBody>
      </p:sp>
      <p:sp>
        <p:nvSpPr>
          <p:cNvPr id="35" name="Rectangle 29">
            <a:extLst>
              <a:ext uri="{FF2B5EF4-FFF2-40B4-BE49-F238E27FC236}">
                <a16:creationId xmlns:a16="http://schemas.microsoft.com/office/drawing/2014/main" id="{EE0EF321-8351-49AB-BA30-A90615C80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58716"/>
            <a:ext cx="12192000" cy="4594915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6" name="Rectangle 31">
            <a:extLst>
              <a:ext uri="{FF2B5EF4-FFF2-40B4-BE49-F238E27FC236}">
                <a16:creationId xmlns:a16="http://schemas.microsoft.com/office/drawing/2014/main" id="{7F729D3C-986A-4A27-A9FF-0A07A0959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056" y="2258716"/>
            <a:ext cx="12191999" cy="4608809"/>
          </a:xfrm>
          <a:prstGeom prst="rect">
            <a:avLst/>
          </a:prstGeom>
          <a:blipFill dpi="0" rotWithShape="1">
            <a:blip r:embed="rId3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7" name="Marcador de contenido 16">
            <a:extLst>
              <a:ext uri="{FF2B5EF4-FFF2-40B4-BE49-F238E27FC236}">
                <a16:creationId xmlns:a16="http://schemas.microsoft.com/office/drawing/2014/main" id="{3A5C4A45-A69D-781D-D07A-3A3139172D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/>
          <a:srcRect l="21051" t="-292" r="1502" b="33616"/>
          <a:stretch/>
        </p:blipFill>
        <p:spPr>
          <a:xfrm>
            <a:off x="1666536" y="2741956"/>
            <a:ext cx="9176512" cy="2231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8814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1CB7E8AE-A3AC-4BB7-A5C6-F00EC697B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BADB362-9771-4A3C-B9E5-6777F34C5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61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E938737-5B56-9439-49E9-D3285FB99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6275" y="163351"/>
            <a:ext cx="5996619" cy="197988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chemeClr val="tx2"/>
                </a:solidFill>
              </a:rPr>
              <a:t>RESULTADOS</a:t>
            </a:r>
          </a:p>
        </p:txBody>
      </p:sp>
      <p:sp>
        <p:nvSpPr>
          <p:cNvPr id="35" name="Rectangle 29">
            <a:extLst>
              <a:ext uri="{FF2B5EF4-FFF2-40B4-BE49-F238E27FC236}">
                <a16:creationId xmlns:a16="http://schemas.microsoft.com/office/drawing/2014/main" id="{EE0EF321-8351-49AB-BA30-A90615C80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58716"/>
            <a:ext cx="12192000" cy="4594915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6" name="Rectangle 31">
            <a:extLst>
              <a:ext uri="{FF2B5EF4-FFF2-40B4-BE49-F238E27FC236}">
                <a16:creationId xmlns:a16="http://schemas.microsoft.com/office/drawing/2014/main" id="{7F729D3C-986A-4A27-A9FF-0A07A0959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056" y="2258716"/>
            <a:ext cx="12191999" cy="4608809"/>
          </a:xfrm>
          <a:prstGeom prst="rect">
            <a:avLst/>
          </a:prstGeom>
          <a:blipFill dpi="0" rotWithShape="1">
            <a:blip r:embed="rId3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F149EF46-068A-28A0-88F8-95596AC917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751" y="1667643"/>
            <a:ext cx="6585399" cy="4791744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BF44C2C4-FE57-9541-DA0F-BD4A93338B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15062" y="3429000"/>
            <a:ext cx="5073968" cy="105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7492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1CB7E8AE-A3AC-4BB7-A5C6-F00EC697B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BADB362-9771-4A3C-B9E5-6777F34C5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61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E938737-5B56-9439-49E9-D3285FB99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3227" y="-96584"/>
            <a:ext cx="5996619" cy="197988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RESULTADOS</a:t>
            </a:r>
          </a:p>
        </p:txBody>
      </p:sp>
      <p:sp>
        <p:nvSpPr>
          <p:cNvPr id="35" name="Rectangle 29">
            <a:extLst>
              <a:ext uri="{FF2B5EF4-FFF2-40B4-BE49-F238E27FC236}">
                <a16:creationId xmlns:a16="http://schemas.microsoft.com/office/drawing/2014/main" id="{EE0EF321-8351-49AB-BA30-A90615C80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58716"/>
            <a:ext cx="12192000" cy="4594915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6" name="Rectangle 31">
            <a:extLst>
              <a:ext uri="{FF2B5EF4-FFF2-40B4-BE49-F238E27FC236}">
                <a16:creationId xmlns:a16="http://schemas.microsoft.com/office/drawing/2014/main" id="{7F729D3C-986A-4A27-A9FF-0A07A0959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056" y="2258716"/>
            <a:ext cx="12191999" cy="4608809"/>
          </a:xfrm>
          <a:prstGeom prst="rect">
            <a:avLst/>
          </a:prstGeom>
          <a:blipFill dpi="0" rotWithShape="1">
            <a:blip r:embed="rId3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AEC10B1-646E-B701-CAF4-796D5F3162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3227" y="1250708"/>
            <a:ext cx="10054353" cy="3659523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1858B338-71E9-0935-8BFA-DF9D3041E6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5383" y="4972166"/>
            <a:ext cx="10355120" cy="1819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1679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CB7E8AE-A3AC-4BB7-A5C6-F00EC697B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729F2144-48B7-4730-955E-365ECED3A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765FF50-D2F9-4A4F-86ED-F101E172B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FFECA84E-1776-4B03-9261-CF74A291D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18" r="40625"/>
          <a:stretch/>
        </p:blipFill>
        <p:spPr>
          <a:xfrm rot="16200000">
            <a:off x="59366" y="-80735"/>
            <a:ext cx="1447800" cy="153575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3D3081A-8BE7-6A3E-679A-5A831D473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76" y="304801"/>
            <a:ext cx="9601200" cy="174041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dirty="0">
                <a:solidFill>
                  <a:schemeClr val="tx2">
                    <a:lumMod val="90000"/>
                    <a:lumOff val="10000"/>
                  </a:schemeClr>
                </a:solidFill>
              </a:rPr>
              <a:t>DIAGRAMAS DE MODELAMIENTO</a:t>
            </a:r>
          </a:p>
        </p:txBody>
      </p:sp>
      <p:pic>
        <p:nvPicPr>
          <p:cNvPr id="5" name="Marcador de contenido 4" descr="Diagrama&#10;&#10;Descripción generada automáticamente">
            <a:extLst>
              <a:ext uri="{FF2B5EF4-FFF2-40B4-BE49-F238E27FC236}">
                <a16:creationId xmlns:a16="http://schemas.microsoft.com/office/drawing/2014/main" id="{5B127584-EFDF-E905-26D2-6B220144D0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658" y="3530665"/>
            <a:ext cx="1820271" cy="2726998"/>
          </a:xfrm>
          <a:prstGeom prst="rect">
            <a:avLst/>
          </a:prstGeom>
        </p:spPr>
      </p:pic>
      <p:pic>
        <p:nvPicPr>
          <p:cNvPr id="10" name="Imagen 9" descr="Diagrama, Esquemático&#10;&#10;Descripción generada automáticamente">
            <a:extLst>
              <a:ext uri="{FF2B5EF4-FFF2-40B4-BE49-F238E27FC236}">
                <a16:creationId xmlns:a16="http://schemas.microsoft.com/office/drawing/2014/main" id="{9AC902EE-F42A-6BDB-34A1-F53D4C8EDEC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2025" y="3530665"/>
            <a:ext cx="2932255" cy="2726998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2BFFF490-82EC-4000-BB36-A67FD39E3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097"/>
          <a:stretch/>
        </p:blipFill>
        <p:spPr>
          <a:xfrm>
            <a:off x="11406378" y="1600200"/>
            <a:ext cx="785622" cy="2548349"/>
          </a:xfrm>
          <a:prstGeom prst="rect">
            <a:avLst/>
          </a:prstGeom>
        </p:spPr>
      </p:pic>
      <p:pic>
        <p:nvPicPr>
          <p:cNvPr id="8" name="Imagen 7" descr="Diagrama&#10;&#10;Descripción generada automáticamente">
            <a:extLst>
              <a:ext uri="{FF2B5EF4-FFF2-40B4-BE49-F238E27FC236}">
                <a16:creationId xmlns:a16="http://schemas.microsoft.com/office/drawing/2014/main" id="{F4079E76-1B69-CFFC-5E5E-3629CFEE582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7924" y="4223302"/>
            <a:ext cx="3753076" cy="1341724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0DD17206-FE4B-8E42-8370-A6C11993F1CD}"/>
              </a:ext>
            </a:extLst>
          </p:cNvPr>
          <p:cNvSpPr txBox="1"/>
          <p:nvPr/>
        </p:nvSpPr>
        <p:spPr>
          <a:xfrm>
            <a:off x="1374961" y="2793569"/>
            <a:ext cx="1646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LOGIN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337597AB-5E2D-B622-D62B-78353AB89205}"/>
              </a:ext>
            </a:extLst>
          </p:cNvPr>
          <p:cNvSpPr txBox="1"/>
          <p:nvPr/>
        </p:nvSpPr>
        <p:spPr>
          <a:xfrm>
            <a:off x="4472294" y="2793569"/>
            <a:ext cx="1861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FORMULARIO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4E2EDA60-A75A-5917-09F9-9D0498C00B57}"/>
              </a:ext>
            </a:extLst>
          </p:cNvPr>
          <p:cNvSpPr txBox="1"/>
          <p:nvPr/>
        </p:nvSpPr>
        <p:spPr>
          <a:xfrm>
            <a:off x="8057924" y="2793569"/>
            <a:ext cx="1861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BASE DE DATOS</a:t>
            </a:r>
          </a:p>
        </p:txBody>
      </p:sp>
    </p:spTree>
    <p:extLst>
      <p:ext uri="{BB962C8B-B14F-4D97-AF65-F5344CB8AC3E}">
        <p14:creationId xmlns:p14="http://schemas.microsoft.com/office/powerpoint/2010/main" val="192635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CB7E8AE-A3AC-4BB7-A5C6-F00EC697B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E61FBD7-E37C-4B38-BE44-A6D4978D7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23772C2-0911-45A0-B7B6-D811380C75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572B5A9-5531-4FA5-8C90-295EFED8BF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blipFill dpi="0" rotWithShape="1">
            <a:blip r:embed="rId3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95DDB4B-DA7B-9BA5-6286-05CACD7AE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576" y="744909"/>
            <a:ext cx="10591800" cy="315541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dirty="0"/>
              <a:t>RESUMEN DE LA PRESENTACION ANTERIOR</a:t>
            </a:r>
          </a:p>
        </p:txBody>
      </p:sp>
    </p:spTree>
    <p:extLst>
      <p:ext uri="{BB962C8B-B14F-4D97-AF65-F5344CB8AC3E}">
        <p14:creationId xmlns:p14="http://schemas.microsoft.com/office/powerpoint/2010/main" val="1720045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D8885DC9-E6F6-30BA-BFA8-0DE7F4D7D4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472" y="963868"/>
            <a:ext cx="3944209" cy="4930263"/>
          </a:xfrm>
          <a:prstGeom prst="rect">
            <a:avLst/>
          </a:prstGeom>
        </p:spPr>
      </p:pic>
      <p:pic>
        <p:nvPicPr>
          <p:cNvPr id="7" name="Imagen 6" descr="Interfaz de usuario gráfica, Aplicación, Correo electrónico&#10;&#10;Descripción generada automáticamente">
            <a:extLst>
              <a:ext uri="{FF2B5EF4-FFF2-40B4-BE49-F238E27FC236}">
                <a16:creationId xmlns:a16="http://schemas.microsoft.com/office/drawing/2014/main" id="{632EE6A3-15F2-89E1-0621-EEFE023C6E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5808" y="719090"/>
            <a:ext cx="6346799" cy="5743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308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nterfaz de usuario gráfica, Tabla&#10;&#10;Descripción generada automáticamente">
            <a:extLst>
              <a:ext uri="{FF2B5EF4-FFF2-40B4-BE49-F238E27FC236}">
                <a16:creationId xmlns:a16="http://schemas.microsoft.com/office/drawing/2014/main" id="{17DAFB3B-6D9A-1D45-C20A-0D55DDD031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038" y="390995"/>
            <a:ext cx="10889924" cy="2705334"/>
          </a:xfrm>
          <a:prstGeom prst="rect">
            <a:avLst/>
          </a:prstGeom>
        </p:spPr>
      </p:pic>
      <p:pic>
        <p:nvPicPr>
          <p:cNvPr id="6" name="Imagen 5" descr="Pantalla de un video juego&#10;&#10;Descripción generada automáticamente con confianza media">
            <a:extLst>
              <a:ext uri="{FF2B5EF4-FFF2-40B4-BE49-F238E27FC236}">
                <a16:creationId xmlns:a16="http://schemas.microsoft.com/office/drawing/2014/main" id="{1869E5A6-8D63-C02A-CDF4-D5128C4C3C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038" y="3265187"/>
            <a:ext cx="10889924" cy="3345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846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Pantalla de un video juego&#10;&#10;Descripción generada automáticamente con confianza media">
            <a:extLst>
              <a:ext uri="{FF2B5EF4-FFF2-40B4-BE49-F238E27FC236}">
                <a16:creationId xmlns:a16="http://schemas.microsoft.com/office/drawing/2014/main" id="{7B414635-31B3-CCAD-5A08-F92FFE4AE3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900" y="474900"/>
            <a:ext cx="10844200" cy="2781541"/>
          </a:xfrm>
          <a:prstGeom prst="rect">
            <a:avLst/>
          </a:prstGeom>
        </p:spPr>
      </p:pic>
      <p:pic>
        <p:nvPicPr>
          <p:cNvPr id="6" name="Imagen 5" descr="Pantalla de un video juego&#10;&#10;Descripción generada automáticamente con confianza media">
            <a:extLst>
              <a:ext uri="{FF2B5EF4-FFF2-40B4-BE49-F238E27FC236}">
                <a16:creationId xmlns:a16="http://schemas.microsoft.com/office/drawing/2014/main" id="{A4745388-0B65-03CD-6995-925CD20C88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521" y="3429000"/>
            <a:ext cx="10836579" cy="3345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366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CB7E8AE-A3AC-4BB7-A5C6-F00EC697B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6B0FCFA-8A2E-4F10-87BD-34565BD7C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2DA72A5-2775-4FE6-9A97-1C8DEE0E06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8966E53-3C41-4F5A-A432-755BFE5D75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533400"/>
            <a:ext cx="2438400" cy="24384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47F75BB-A3CB-4161-B316-A2A9C88F72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048"/>
          <a:stretch/>
        </p:blipFill>
        <p:spPr>
          <a:xfrm>
            <a:off x="10820400" y="3144779"/>
            <a:ext cx="1371600" cy="254834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3FF54D8-A928-0440-887E-B2CB8E148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0" y="775412"/>
            <a:ext cx="7391400" cy="259326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200">
                <a:solidFill>
                  <a:schemeClr val="tx2"/>
                </a:solidFill>
              </a:rPr>
              <a:t>PRESENTACION</a:t>
            </a:r>
          </a:p>
        </p:txBody>
      </p:sp>
    </p:spTree>
    <p:extLst>
      <p:ext uri="{BB962C8B-B14F-4D97-AF65-F5344CB8AC3E}">
        <p14:creationId xmlns:p14="http://schemas.microsoft.com/office/powerpoint/2010/main" val="34733989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490721-05A1-77EA-4348-C15280B85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L" dirty="0"/>
              <a:t>OBJETIVOS Y </a:t>
            </a:r>
            <a:br>
              <a:rPr lang="es-CL" dirty="0"/>
            </a:br>
            <a:r>
              <a:rPr lang="es-CL" dirty="0"/>
              <a:t>ARQUITECTURA</a:t>
            </a:r>
          </a:p>
        </p:txBody>
      </p:sp>
      <p:pic>
        <p:nvPicPr>
          <p:cNvPr id="15" name="Marcador de contenido 14">
            <a:extLst>
              <a:ext uri="{FF2B5EF4-FFF2-40B4-BE49-F238E27FC236}">
                <a16:creationId xmlns:a16="http://schemas.microsoft.com/office/drawing/2014/main" id="{6632DCAC-B4B3-251F-713B-708B7DF9F6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60870" y="2196861"/>
            <a:ext cx="6670260" cy="1589104"/>
          </a:xfrm>
        </p:spPr>
      </p:pic>
    </p:spTree>
    <p:extLst>
      <p:ext uri="{BB962C8B-B14F-4D97-AF65-F5344CB8AC3E}">
        <p14:creationId xmlns:p14="http://schemas.microsoft.com/office/powerpoint/2010/main" val="27698927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9ABF26-6793-9DA7-2578-EE7F958A7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/>
              <a:t>Sprint 1 y 2</a:t>
            </a:r>
            <a:endParaRPr lang="es-CL" dirty="0"/>
          </a:p>
        </p:txBody>
      </p:sp>
      <p:pic>
        <p:nvPicPr>
          <p:cNvPr id="7" name="Marcador de contenido 6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18EC16B9-8430-C4DB-C54E-8D7A0AF4D7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1323"/>
            <a:ext cx="10515600" cy="2027859"/>
          </a:xfrm>
        </p:spPr>
      </p:pic>
      <p:pic>
        <p:nvPicPr>
          <p:cNvPr id="11" name="Imagen 10" descr="Captura de pantalla de un videojuego&#10;&#10;Descripción generada automáticamente">
            <a:extLst>
              <a:ext uri="{FF2B5EF4-FFF2-40B4-BE49-F238E27FC236}">
                <a16:creationId xmlns:a16="http://schemas.microsoft.com/office/drawing/2014/main" id="{3A324544-22F6-5954-E189-28B35A33BF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642" y="3962181"/>
            <a:ext cx="11476715" cy="2530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9971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6CE95D-DD60-421C-E77B-76CC73470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L"/>
              <a:t>RESULTADOS</a:t>
            </a:r>
            <a:endParaRPr lang="es-CL" dirty="0"/>
          </a:p>
        </p:txBody>
      </p:sp>
      <p:pic>
        <p:nvPicPr>
          <p:cNvPr id="6" name="Marcador de contenido 5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A86E961B-FA2F-D8D9-DEDF-7D944FD60C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411" y="1958609"/>
            <a:ext cx="3357735" cy="4195763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2AFBB69C-6F29-9651-B22C-81EA6CFFD3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2910" y="1958609"/>
            <a:ext cx="6791325" cy="121920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E52ED7DF-67C6-F5F8-8269-B561A41BD37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593" t="809" r="2593" b="-809"/>
          <a:stretch/>
        </p:blipFill>
        <p:spPr>
          <a:xfrm>
            <a:off x="4692910" y="3445095"/>
            <a:ext cx="6791326" cy="199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990452"/>
      </p:ext>
    </p:extLst>
  </p:cSld>
  <p:clrMapOvr>
    <a:masterClrMapping/>
  </p:clrMapOvr>
</p:sld>
</file>

<file path=ppt/theme/theme1.xml><?xml version="1.0" encoding="utf-8"?>
<a:theme xmlns:a="http://schemas.openxmlformats.org/drawingml/2006/main" name="BlockprintVTI">
  <a:themeElements>
    <a:clrScheme name="AnalogousFromDarkSeed_2SEEDS">
      <a:dk1>
        <a:srgbClr val="000000"/>
      </a:dk1>
      <a:lt1>
        <a:srgbClr val="FFFFFF"/>
      </a:lt1>
      <a:dk2>
        <a:srgbClr val="222C3B"/>
      </a:dk2>
      <a:lt2>
        <a:srgbClr val="E8E6E2"/>
      </a:lt2>
      <a:accent1>
        <a:srgbClr val="3B6BB1"/>
      </a:accent1>
      <a:accent2>
        <a:srgbClr val="4DAEC3"/>
      </a:accent2>
      <a:accent3>
        <a:srgbClr val="4E4DC3"/>
      </a:accent3>
      <a:accent4>
        <a:srgbClr val="B13B99"/>
      </a:accent4>
      <a:accent5>
        <a:srgbClr val="C34D79"/>
      </a:accent5>
      <a:accent6>
        <a:srgbClr val="B1403B"/>
      </a:accent6>
      <a:hlink>
        <a:srgbClr val="BF3FB2"/>
      </a:hlink>
      <a:folHlink>
        <a:srgbClr val="7F7F7F"/>
      </a:folHlink>
    </a:clrScheme>
    <a:fontScheme name="Custom 56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ckprintVTI" id="{AA8C8908-6BA4-477C-AEA4-CB6C32A1FE3B}" vid="{36392749-7C1D-4938-93BB-440CD2A1B0A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49</Words>
  <Application>Microsoft Office PowerPoint</Application>
  <PresentationFormat>Panorámica</PresentationFormat>
  <Paragraphs>20</Paragraphs>
  <Slides>14</Slides>
  <Notes>0</Notes>
  <HiddenSlides>1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8" baseType="lpstr">
      <vt:lpstr>Arial</vt:lpstr>
      <vt:lpstr>Avenir Next LT Pro</vt:lpstr>
      <vt:lpstr>AvenirNext LT Pro Medium</vt:lpstr>
      <vt:lpstr>BlockprintVTI</vt:lpstr>
      <vt:lpstr>CELULA 6</vt:lpstr>
      <vt:lpstr>RESUMEN DE LA PRESENTACION ANTERIOR</vt:lpstr>
      <vt:lpstr>Presentación de PowerPoint</vt:lpstr>
      <vt:lpstr>Presentación de PowerPoint</vt:lpstr>
      <vt:lpstr>Presentación de PowerPoint</vt:lpstr>
      <vt:lpstr>PRESENTACION</vt:lpstr>
      <vt:lpstr>OBJETIVOS Y  ARQUITECTURA</vt:lpstr>
      <vt:lpstr>Sprint 1 y 2</vt:lpstr>
      <vt:lpstr>RESULTADOS</vt:lpstr>
      <vt:lpstr>Sprint 3 Y 4</vt:lpstr>
      <vt:lpstr>RESULTADOS</vt:lpstr>
      <vt:lpstr>RESULTADOS</vt:lpstr>
      <vt:lpstr>RESULTADOS</vt:lpstr>
      <vt:lpstr>DIAGRAMAS DE MODELAMIENTO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GRUPO ll</dc:title>
  <dc:creator>JAVIER GONZÁLEZ FUENTES</dc:creator>
  <cp:lastModifiedBy>CARLOS TELLO LÓPEZ</cp:lastModifiedBy>
  <cp:revision>4</cp:revision>
  <dcterms:created xsi:type="dcterms:W3CDTF">2022-06-07T02:32:22Z</dcterms:created>
  <dcterms:modified xsi:type="dcterms:W3CDTF">2022-06-07T12:15:08Z</dcterms:modified>
</cp:coreProperties>
</file>