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0"/>
  </p:notesMasterIdLst>
  <p:sldIdLst>
    <p:sldId id="256" r:id="rId2"/>
    <p:sldId id="257" r:id="rId3"/>
    <p:sldId id="283" r:id="rId4"/>
    <p:sldId id="284" r:id="rId5"/>
    <p:sldId id="285" r:id="rId6"/>
    <p:sldId id="292" r:id="rId7"/>
    <p:sldId id="293" r:id="rId8"/>
    <p:sldId id="286" r:id="rId9"/>
    <p:sldId id="295" r:id="rId10"/>
    <p:sldId id="288" r:id="rId11"/>
    <p:sldId id="294" r:id="rId12"/>
    <p:sldId id="296" r:id="rId13"/>
    <p:sldId id="289" r:id="rId14"/>
    <p:sldId id="297" r:id="rId15"/>
    <p:sldId id="298" r:id="rId16"/>
    <p:sldId id="290" r:id="rId17"/>
    <p:sldId id="291" r:id="rId18"/>
    <p:sldId id="269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A6D82-7C9A-EB55-A803-146A4608184C}" v="53" dt="2024-04-19T03:29:58.221"/>
    <p1510:client id="{26973E51-D96F-E8AE-6A6E-CD2B2158D573}" v="92" dt="2024-04-19T03:16:52.925"/>
    <p1510:client id="{417155C6-8978-B64F-AE8B-04A3BBE4824E}" v="430" dt="2024-04-19T03:18:22.597"/>
    <p1510:client id="{5300313A-7D02-362A-D9B3-0BE5490EDCA4}" v="145" dt="2024-04-19T03:31:15.300"/>
    <p1510:client id="{DA757C0A-C238-4420-9F82-42968126988A}" v="111" dt="2024-04-19T03:31:34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797FA-117A-4790-9203-DAC1294942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E74443-A8E5-42D4-87CF-4FC5208B5C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Alcance del Prototipo</a:t>
          </a:r>
          <a:r>
            <a:rPr lang="es-ES" b="0" dirty="0"/>
            <a:t>:</a:t>
          </a:r>
          <a:endParaRPr lang="en-US" b="0" dirty="0"/>
        </a:p>
      </dgm:t>
    </dgm:pt>
    <dgm:pt modelId="{3ABBE7A7-5C72-492D-ABF2-736D48D2A9A0}" type="parTrans" cxnId="{032C5186-5F1F-4E3F-8B2F-D0596AF34CBB}">
      <dgm:prSet/>
      <dgm:spPr/>
      <dgm:t>
        <a:bodyPr/>
        <a:lstStyle/>
        <a:p>
          <a:endParaRPr lang="en-US"/>
        </a:p>
      </dgm:t>
    </dgm:pt>
    <dgm:pt modelId="{6B65D3F2-E29B-4841-8BE4-A84EC768A18D}" type="sibTrans" cxnId="{032C5186-5F1F-4E3F-8B2F-D0596AF34CBB}">
      <dgm:prSet/>
      <dgm:spPr/>
      <dgm:t>
        <a:bodyPr/>
        <a:lstStyle/>
        <a:p>
          <a:endParaRPr lang="en-US"/>
        </a:p>
      </dgm:t>
    </dgm:pt>
    <dgm:pt modelId="{FEAC0B9E-55C6-449C-892F-C8754B43D5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Principales Funcionalidades</a:t>
          </a:r>
          <a:r>
            <a:rPr lang="es-ES"/>
            <a:t>:</a:t>
          </a:r>
          <a:endParaRPr lang="en-US"/>
        </a:p>
      </dgm:t>
    </dgm:pt>
    <dgm:pt modelId="{D20ADADC-1D52-4DDF-80FC-33B083EDFDCA}" type="parTrans" cxnId="{71905206-E68A-4439-9B9E-D8C99980F95E}">
      <dgm:prSet/>
      <dgm:spPr/>
      <dgm:t>
        <a:bodyPr/>
        <a:lstStyle/>
        <a:p>
          <a:endParaRPr lang="en-US"/>
        </a:p>
      </dgm:t>
    </dgm:pt>
    <dgm:pt modelId="{E63BC33E-B088-45A1-89A2-0F711BCBD79C}" type="sibTrans" cxnId="{71905206-E68A-4439-9B9E-D8C99980F95E}">
      <dgm:prSet/>
      <dgm:spPr/>
      <dgm:t>
        <a:bodyPr/>
        <a:lstStyle/>
        <a:p>
          <a:endParaRPr lang="en-US"/>
        </a:p>
      </dgm:t>
    </dgm:pt>
    <dgm:pt modelId="{51D27F6A-04FE-4407-8FFA-DFD5BBBF4D4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Anulación de citas por parte de los médicos.</a:t>
          </a:r>
          <a:endParaRPr lang="en-US"/>
        </a:p>
      </dgm:t>
    </dgm:pt>
    <dgm:pt modelId="{4203AA5A-6504-438A-A024-6C67D37338A6}" type="parTrans" cxnId="{0B8223F5-07C6-461C-A867-E43291B693E8}">
      <dgm:prSet/>
      <dgm:spPr/>
      <dgm:t>
        <a:bodyPr/>
        <a:lstStyle/>
        <a:p>
          <a:endParaRPr lang="en-US"/>
        </a:p>
      </dgm:t>
    </dgm:pt>
    <dgm:pt modelId="{20D5F8C3-15C2-4D8E-B476-E030D2D10EEF}" type="sibTrans" cxnId="{0B8223F5-07C6-461C-A867-E43291B693E8}">
      <dgm:prSet/>
      <dgm:spPr/>
      <dgm:t>
        <a:bodyPr/>
        <a:lstStyle/>
        <a:p>
          <a:endParaRPr lang="en-US"/>
        </a:p>
      </dgm:t>
    </dgm:pt>
    <dgm:pt modelId="{C01048E3-C78A-475E-9965-ABF312DC253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Notificación automática a pacientes.</a:t>
          </a:r>
          <a:endParaRPr lang="en-US" dirty="0"/>
        </a:p>
      </dgm:t>
    </dgm:pt>
    <dgm:pt modelId="{7A6F9663-9F9E-4AB2-AFAF-91D71BEA42BD}" type="parTrans" cxnId="{74F414F3-4FA6-4B82-8F48-57316E8F612F}">
      <dgm:prSet/>
      <dgm:spPr/>
      <dgm:t>
        <a:bodyPr/>
        <a:lstStyle/>
        <a:p>
          <a:endParaRPr lang="en-US"/>
        </a:p>
      </dgm:t>
    </dgm:pt>
    <dgm:pt modelId="{A541AF8A-55B2-4DBC-B124-566DE8C876A3}" type="sibTrans" cxnId="{74F414F3-4FA6-4B82-8F48-57316E8F612F}">
      <dgm:prSet/>
      <dgm:spPr/>
      <dgm:t>
        <a:bodyPr/>
        <a:lstStyle/>
        <a:p>
          <a:endParaRPr lang="en-US"/>
        </a:p>
      </dgm:t>
    </dgm:pt>
    <dgm:pt modelId="{15D3811A-0A8F-4301-A7FA-9E266DF4E12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Reprogramación de citas mediante un calendario interactivo.</a:t>
          </a:r>
          <a:endParaRPr lang="en-US" dirty="0"/>
        </a:p>
      </dgm:t>
    </dgm:pt>
    <dgm:pt modelId="{DA9DD913-C7EE-48FA-A40E-4CF31258C246}" type="parTrans" cxnId="{C243FD7C-A390-48AE-A5DE-37804F59A3B6}">
      <dgm:prSet/>
      <dgm:spPr/>
      <dgm:t>
        <a:bodyPr/>
        <a:lstStyle/>
        <a:p>
          <a:endParaRPr lang="en-US"/>
        </a:p>
      </dgm:t>
    </dgm:pt>
    <dgm:pt modelId="{D049DEDC-7993-4DE2-8509-76BC529A515B}" type="sibTrans" cxnId="{C243FD7C-A390-48AE-A5DE-37804F59A3B6}">
      <dgm:prSet/>
      <dgm:spPr/>
      <dgm:t>
        <a:bodyPr/>
        <a:lstStyle/>
        <a:p>
          <a:endParaRPr lang="en-US"/>
        </a:p>
      </dgm:t>
    </dgm:pt>
    <dgm:pt modelId="{CD852F61-9051-4A13-ABC6-F4325EE63B05}" type="pres">
      <dgm:prSet presAssocID="{506797FA-117A-4790-9203-DAC129494217}" presName="root" presStyleCnt="0">
        <dgm:presLayoutVars>
          <dgm:dir/>
          <dgm:resizeHandles val="exact"/>
        </dgm:presLayoutVars>
      </dgm:prSet>
      <dgm:spPr/>
    </dgm:pt>
    <dgm:pt modelId="{EC0FA392-F8F6-48F4-B551-E43B89F31EAB}" type="pres">
      <dgm:prSet presAssocID="{15E74443-A8E5-42D4-87CF-4FC5208B5C29}" presName="compNode" presStyleCnt="0"/>
      <dgm:spPr/>
    </dgm:pt>
    <dgm:pt modelId="{BE8A7536-FA50-44DC-B1C8-F6A2522DC13D}" type="pres">
      <dgm:prSet presAssocID="{15E74443-A8E5-42D4-87CF-4FC5208B5C29}" presName="bgRect" presStyleLbl="bgShp" presStyleIdx="0" presStyleCnt="2"/>
      <dgm:spPr/>
    </dgm:pt>
    <dgm:pt modelId="{4B4EF868-C8CE-4D28-B431-A145A8A2525B}" type="pres">
      <dgm:prSet presAssocID="{15E74443-A8E5-42D4-87CF-4FC5208B5C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F62A9A7-1EB7-4F5D-818D-68D8500AFF81}" type="pres">
      <dgm:prSet presAssocID="{15E74443-A8E5-42D4-87CF-4FC5208B5C29}" presName="spaceRect" presStyleCnt="0"/>
      <dgm:spPr/>
    </dgm:pt>
    <dgm:pt modelId="{C58EB218-D68F-4CD6-967C-5FCCC3961B4F}" type="pres">
      <dgm:prSet presAssocID="{15E74443-A8E5-42D4-87CF-4FC5208B5C29}" presName="parTx" presStyleLbl="revTx" presStyleIdx="0" presStyleCnt="3">
        <dgm:presLayoutVars>
          <dgm:chMax val="0"/>
          <dgm:chPref val="0"/>
        </dgm:presLayoutVars>
      </dgm:prSet>
      <dgm:spPr/>
    </dgm:pt>
    <dgm:pt modelId="{A716D0B0-C1CA-494E-855E-BB8A0A8B0335}" type="pres">
      <dgm:prSet presAssocID="{6B65D3F2-E29B-4841-8BE4-A84EC768A18D}" presName="sibTrans" presStyleCnt="0"/>
      <dgm:spPr/>
    </dgm:pt>
    <dgm:pt modelId="{F45D4F09-1759-4091-B96D-4D00E8EC4273}" type="pres">
      <dgm:prSet presAssocID="{FEAC0B9E-55C6-449C-892F-C8754B43D52D}" presName="compNode" presStyleCnt="0"/>
      <dgm:spPr/>
    </dgm:pt>
    <dgm:pt modelId="{18ECB4C4-F1B3-4D08-83C7-6CFAE8633A8E}" type="pres">
      <dgm:prSet presAssocID="{FEAC0B9E-55C6-449C-892F-C8754B43D52D}" presName="bgRect" presStyleLbl="bgShp" presStyleIdx="1" presStyleCnt="2"/>
      <dgm:spPr/>
    </dgm:pt>
    <dgm:pt modelId="{0067D704-D2A9-4212-A712-6AEFCC8E566C}" type="pres">
      <dgm:prSet presAssocID="{FEAC0B9E-55C6-449C-892F-C8754B43D5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BB5558C1-905F-4774-8D19-FD62658B883E}" type="pres">
      <dgm:prSet presAssocID="{FEAC0B9E-55C6-449C-892F-C8754B43D52D}" presName="spaceRect" presStyleCnt="0"/>
      <dgm:spPr/>
    </dgm:pt>
    <dgm:pt modelId="{766C25DF-2491-436D-B09A-25E258D871E5}" type="pres">
      <dgm:prSet presAssocID="{FEAC0B9E-55C6-449C-892F-C8754B43D52D}" presName="parTx" presStyleLbl="revTx" presStyleIdx="1" presStyleCnt="3">
        <dgm:presLayoutVars>
          <dgm:chMax val="0"/>
          <dgm:chPref val="0"/>
        </dgm:presLayoutVars>
      </dgm:prSet>
      <dgm:spPr/>
    </dgm:pt>
    <dgm:pt modelId="{DFEECE99-631A-42A8-88AF-A1920CF3DFD3}" type="pres">
      <dgm:prSet presAssocID="{FEAC0B9E-55C6-449C-892F-C8754B43D52D}" presName="desTx" presStyleLbl="revTx" presStyleIdx="2" presStyleCnt="3">
        <dgm:presLayoutVars/>
      </dgm:prSet>
      <dgm:spPr/>
    </dgm:pt>
  </dgm:ptLst>
  <dgm:cxnLst>
    <dgm:cxn modelId="{71905206-E68A-4439-9B9E-D8C99980F95E}" srcId="{506797FA-117A-4790-9203-DAC129494217}" destId="{FEAC0B9E-55C6-449C-892F-C8754B43D52D}" srcOrd="1" destOrd="0" parTransId="{D20ADADC-1D52-4DDF-80FC-33B083EDFDCA}" sibTransId="{E63BC33E-B088-45A1-89A2-0F711BCBD79C}"/>
    <dgm:cxn modelId="{600EAD08-677D-4380-A672-867D77E295A9}" type="presOf" srcId="{15D3811A-0A8F-4301-A7FA-9E266DF4E12B}" destId="{DFEECE99-631A-42A8-88AF-A1920CF3DFD3}" srcOrd="0" destOrd="2" presId="urn:microsoft.com/office/officeart/2018/2/layout/IconVerticalSolidList"/>
    <dgm:cxn modelId="{D591C41B-60F8-4FF1-84F4-FEF8A1034E78}" type="presOf" srcId="{C01048E3-C78A-475E-9965-ABF312DC2536}" destId="{DFEECE99-631A-42A8-88AF-A1920CF3DFD3}" srcOrd="0" destOrd="1" presId="urn:microsoft.com/office/officeart/2018/2/layout/IconVerticalSolidList"/>
    <dgm:cxn modelId="{5A122E21-ABD8-4861-9381-0457AD9ADE21}" type="presOf" srcId="{51D27F6A-04FE-4407-8FFA-DFD5BBBF4D47}" destId="{DFEECE99-631A-42A8-88AF-A1920CF3DFD3}" srcOrd="0" destOrd="0" presId="urn:microsoft.com/office/officeart/2018/2/layout/IconVerticalSolidList"/>
    <dgm:cxn modelId="{FFA81144-5600-4C63-B812-7B1F50AC0941}" type="presOf" srcId="{506797FA-117A-4790-9203-DAC129494217}" destId="{CD852F61-9051-4A13-ABC6-F4325EE63B05}" srcOrd="0" destOrd="0" presId="urn:microsoft.com/office/officeart/2018/2/layout/IconVerticalSolidList"/>
    <dgm:cxn modelId="{D1895450-0762-4606-AB66-FD81EAD4B83E}" type="presOf" srcId="{15E74443-A8E5-42D4-87CF-4FC5208B5C29}" destId="{C58EB218-D68F-4CD6-967C-5FCCC3961B4F}" srcOrd="0" destOrd="0" presId="urn:microsoft.com/office/officeart/2018/2/layout/IconVerticalSolidList"/>
    <dgm:cxn modelId="{C243FD7C-A390-48AE-A5DE-37804F59A3B6}" srcId="{FEAC0B9E-55C6-449C-892F-C8754B43D52D}" destId="{15D3811A-0A8F-4301-A7FA-9E266DF4E12B}" srcOrd="2" destOrd="0" parTransId="{DA9DD913-C7EE-48FA-A40E-4CF31258C246}" sibTransId="{D049DEDC-7993-4DE2-8509-76BC529A515B}"/>
    <dgm:cxn modelId="{032C5186-5F1F-4E3F-8B2F-D0596AF34CBB}" srcId="{506797FA-117A-4790-9203-DAC129494217}" destId="{15E74443-A8E5-42D4-87CF-4FC5208B5C29}" srcOrd="0" destOrd="0" parTransId="{3ABBE7A7-5C72-492D-ABF2-736D48D2A9A0}" sibTransId="{6B65D3F2-E29B-4841-8BE4-A84EC768A18D}"/>
    <dgm:cxn modelId="{361D85BE-BD44-40EF-AC00-540668C9B950}" type="presOf" srcId="{FEAC0B9E-55C6-449C-892F-C8754B43D52D}" destId="{766C25DF-2491-436D-B09A-25E258D871E5}" srcOrd="0" destOrd="0" presId="urn:microsoft.com/office/officeart/2018/2/layout/IconVerticalSolidList"/>
    <dgm:cxn modelId="{74F414F3-4FA6-4B82-8F48-57316E8F612F}" srcId="{FEAC0B9E-55C6-449C-892F-C8754B43D52D}" destId="{C01048E3-C78A-475E-9965-ABF312DC2536}" srcOrd="1" destOrd="0" parTransId="{7A6F9663-9F9E-4AB2-AFAF-91D71BEA42BD}" sibTransId="{A541AF8A-55B2-4DBC-B124-566DE8C876A3}"/>
    <dgm:cxn modelId="{0B8223F5-07C6-461C-A867-E43291B693E8}" srcId="{FEAC0B9E-55C6-449C-892F-C8754B43D52D}" destId="{51D27F6A-04FE-4407-8FFA-DFD5BBBF4D47}" srcOrd="0" destOrd="0" parTransId="{4203AA5A-6504-438A-A024-6C67D37338A6}" sibTransId="{20D5F8C3-15C2-4D8E-B476-E030D2D10EEF}"/>
    <dgm:cxn modelId="{DA64BE24-CFB9-4631-9FB3-E915D8633AE9}" type="presParOf" srcId="{CD852F61-9051-4A13-ABC6-F4325EE63B05}" destId="{EC0FA392-F8F6-48F4-B551-E43B89F31EAB}" srcOrd="0" destOrd="0" presId="urn:microsoft.com/office/officeart/2018/2/layout/IconVerticalSolidList"/>
    <dgm:cxn modelId="{69BBA047-7EDE-4FEB-87AB-F2A10F63C554}" type="presParOf" srcId="{EC0FA392-F8F6-48F4-B551-E43B89F31EAB}" destId="{BE8A7536-FA50-44DC-B1C8-F6A2522DC13D}" srcOrd="0" destOrd="0" presId="urn:microsoft.com/office/officeart/2018/2/layout/IconVerticalSolidList"/>
    <dgm:cxn modelId="{32D6CBBF-B419-4F74-8949-65EF68DD90F5}" type="presParOf" srcId="{EC0FA392-F8F6-48F4-B551-E43B89F31EAB}" destId="{4B4EF868-C8CE-4D28-B431-A145A8A2525B}" srcOrd="1" destOrd="0" presId="urn:microsoft.com/office/officeart/2018/2/layout/IconVerticalSolidList"/>
    <dgm:cxn modelId="{C80615AF-B5A2-4959-977F-22E0357752EF}" type="presParOf" srcId="{EC0FA392-F8F6-48F4-B551-E43B89F31EAB}" destId="{5F62A9A7-1EB7-4F5D-818D-68D8500AFF81}" srcOrd="2" destOrd="0" presId="urn:microsoft.com/office/officeart/2018/2/layout/IconVerticalSolidList"/>
    <dgm:cxn modelId="{0EB9DF69-610A-4C2D-B9F1-37E9318E7F60}" type="presParOf" srcId="{EC0FA392-F8F6-48F4-B551-E43B89F31EAB}" destId="{C58EB218-D68F-4CD6-967C-5FCCC3961B4F}" srcOrd="3" destOrd="0" presId="urn:microsoft.com/office/officeart/2018/2/layout/IconVerticalSolidList"/>
    <dgm:cxn modelId="{84F2AB14-AC15-41EA-B830-429B6181DB98}" type="presParOf" srcId="{CD852F61-9051-4A13-ABC6-F4325EE63B05}" destId="{A716D0B0-C1CA-494E-855E-BB8A0A8B0335}" srcOrd="1" destOrd="0" presId="urn:microsoft.com/office/officeart/2018/2/layout/IconVerticalSolidList"/>
    <dgm:cxn modelId="{79776CB8-55D9-46AC-9427-FBBDAE10EE8C}" type="presParOf" srcId="{CD852F61-9051-4A13-ABC6-F4325EE63B05}" destId="{F45D4F09-1759-4091-B96D-4D00E8EC4273}" srcOrd="2" destOrd="0" presId="urn:microsoft.com/office/officeart/2018/2/layout/IconVerticalSolidList"/>
    <dgm:cxn modelId="{C8B9AD3B-0FBB-4C0A-976E-91371F4F57BF}" type="presParOf" srcId="{F45D4F09-1759-4091-B96D-4D00E8EC4273}" destId="{18ECB4C4-F1B3-4D08-83C7-6CFAE8633A8E}" srcOrd="0" destOrd="0" presId="urn:microsoft.com/office/officeart/2018/2/layout/IconVerticalSolidList"/>
    <dgm:cxn modelId="{F8E15F42-445C-43CE-AC12-B29FAF98A36A}" type="presParOf" srcId="{F45D4F09-1759-4091-B96D-4D00E8EC4273}" destId="{0067D704-D2A9-4212-A712-6AEFCC8E566C}" srcOrd="1" destOrd="0" presId="urn:microsoft.com/office/officeart/2018/2/layout/IconVerticalSolidList"/>
    <dgm:cxn modelId="{8CD96B3C-AC30-4157-AFDC-65B7BC534692}" type="presParOf" srcId="{F45D4F09-1759-4091-B96D-4D00E8EC4273}" destId="{BB5558C1-905F-4774-8D19-FD62658B883E}" srcOrd="2" destOrd="0" presId="urn:microsoft.com/office/officeart/2018/2/layout/IconVerticalSolidList"/>
    <dgm:cxn modelId="{F2C73566-1E88-4372-BBAA-3740BE9B44D3}" type="presParOf" srcId="{F45D4F09-1759-4091-B96D-4D00E8EC4273}" destId="{766C25DF-2491-436D-B09A-25E258D871E5}" srcOrd="3" destOrd="0" presId="urn:microsoft.com/office/officeart/2018/2/layout/IconVerticalSolidList"/>
    <dgm:cxn modelId="{4E5DAED1-8A81-4F1F-97A5-6F5B6CC7C099}" type="presParOf" srcId="{F45D4F09-1759-4091-B96D-4D00E8EC4273}" destId="{DFEECE99-631A-42A8-88AF-A1920CF3DF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F8B54-7EAB-4846-9FE6-F5302EB4E5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FB27D0-ADD9-4E07-9EDC-C97EDA7E983D}">
      <dgm:prSet/>
      <dgm:spPr/>
      <dgm:t>
        <a:bodyPr/>
        <a:lstStyle/>
        <a:p>
          <a:r>
            <a:rPr lang="es-ES" b="1"/>
            <a:t>Principales Resultados</a:t>
          </a:r>
          <a:endParaRPr lang="en-US"/>
        </a:p>
      </dgm:t>
    </dgm:pt>
    <dgm:pt modelId="{1C9F2DC8-CECC-4FF5-9BCB-7A6410D5BA74}" type="parTrans" cxnId="{282D9D0D-F2E5-480F-A0DB-002C47334435}">
      <dgm:prSet/>
      <dgm:spPr/>
      <dgm:t>
        <a:bodyPr/>
        <a:lstStyle/>
        <a:p>
          <a:endParaRPr lang="en-US"/>
        </a:p>
      </dgm:t>
    </dgm:pt>
    <dgm:pt modelId="{9B81E47A-72D2-4E04-B01F-637C6655C3DC}" type="sibTrans" cxnId="{282D9D0D-F2E5-480F-A0DB-002C47334435}">
      <dgm:prSet/>
      <dgm:spPr/>
      <dgm:t>
        <a:bodyPr/>
        <a:lstStyle/>
        <a:p>
          <a:endParaRPr lang="en-US"/>
        </a:p>
      </dgm:t>
    </dgm:pt>
    <dgm:pt modelId="{03511C57-2710-4E4F-91F6-19865203FCBE}">
      <dgm:prSet/>
      <dgm:spPr/>
      <dgm:t>
        <a:bodyPr/>
        <a:lstStyle/>
        <a:p>
          <a:r>
            <a:rPr lang="es-ES" dirty="0"/>
            <a:t>Reducción de las pérdidas de horas médicas, mejora en la satisfacción de los pacientes y mayor eficiencia en la gestión de citas.</a:t>
          </a:r>
          <a:endParaRPr lang="en-US" dirty="0"/>
        </a:p>
      </dgm:t>
    </dgm:pt>
    <dgm:pt modelId="{B0027F3E-E086-47A9-B82B-E5A5B625370F}" type="parTrans" cxnId="{57BBB3F0-38F1-4CCA-B807-062F4DF03076}">
      <dgm:prSet/>
      <dgm:spPr/>
      <dgm:t>
        <a:bodyPr/>
        <a:lstStyle/>
        <a:p>
          <a:endParaRPr lang="en-US"/>
        </a:p>
      </dgm:t>
    </dgm:pt>
    <dgm:pt modelId="{42A087CA-94FF-42A3-865E-F1BD2102B36E}" type="sibTrans" cxnId="{57BBB3F0-38F1-4CCA-B807-062F4DF03076}">
      <dgm:prSet/>
      <dgm:spPr/>
      <dgm:t>
        <a:bodyPr/>
        <a:lstStyle/>
        <a:p>
          <a:endParaRPr lang="en-US"/>
        </a:p>
      </dgm:t>
    </dgm:pt>
    <dgm:pt modelId="{2E0E5C67-9EDD-423E-943B-766755F9B943}">
      <dgm:prSet/>
      <dgm:spPr/>
      <dgm:t>
        <a:bodyPr/>
        <a:lstStyle/>
        <a:p>
          <a:r>
            <a:rPr lang="es-ES" b="1"/>
            <a:t>Aprendizajes</a:t>
          </a:r>
          <a:endParaRPr lang="en-US"/>
        </a:p>
      </dgm:t>
    </dgm:pt>
    <dgm:pt modelId="{DA44A749-AD4A-40AD-AC99-E5C372B30515}" type="parTrans" cxnId="{54E55010-3A34-4E7A-AD3E-9D53B4FC9CF0}">
      <dgm:prSet/>
      <dgm:spPr/>
      <dgm:t>
        <a:bodyPr/>
        <a:lstStyle/>
        <a:p>
          <a:endParaRPr lang="en-US"/>
        </a:p>
      </dgm:t>
    </dgm:pt>
    <dgm:pt modelId="{712C2AC1-4B83-453B-8433-2690B475EA23}" type="sibTrans" cxnId="{54E55010-3A34-4E7A-AD3E-9D53B4FC9CF0}">
      <dgm:prSet/>
      <dgm:spPr/>
      <dgm:t>
        <a:bodyPr/>
        <a:lstStyle/>
        <a:p>
          <a:endParaRPr lang="en-US"/>
        </a:p>
      </dgm:t>
    </dgm:pt>
    <dgm:pt modelId="{969A7289-0034-4EA1-87A8-53259346BD0B}">
      <dgm:prSet/>
      <dgm:spPr/>
      <dgm:t>
        <a:bodyPr/>
        <a:lstStyle/>
        <a:p>
          <a:r>
            <a:rPr lang="es-ES" dirty="0"/>
            <a:t>Importancia de la automatización en la gestión de citas y la integración de sistemas de notificación.</a:t>
          </a:r>
          <a:endParaRPr lang="en-US" dirty="0"/>
        </a:p>
      </dgm:t>
    </dgm:pt>
    <dgm:pt modelId="{B568A0AA-936B-4F46-AE1E-7CE7B3AB4DB0}" type="parTrans" cxnId="{2D9EB06E-CEB7-45C0-B14E-7A23F471D322}">
      <dgm:prSet/>
      <dgm:spPr/>
      <dgm:t>
        <a:bodyPr/>
        <a:lstStyle/>
        <a:p>
          <a:endParaRPr lang="en-US"/>
        </a:p>
      </dgm:t>
    </dgm:pt>
    <dgm:pt modelId="{11D08B78-4C49-4DFB-A6F5-E5C73CA65C65}" type="sibTrans" cxnId="{2D9EB06E-CEB7-45C0-B14E-7A23F471D322}">
      <dgm:prSet/>
      <dgm:spPr/>
      <dgm:t>
        <a:bodyPr/>
        <a:lstStyle/>
        <a:p>
          <a:endParaRPr lang="en-US"/>
        </a:p>
      </dgm:t>
    </dgm:pt>
    <dgm:pt modelId="{0266D9DC-4426-41AF-AAC5-BBC36F11780D}">
      <dgm:prSet/>
      <dgm:spPr/>
      <dgm:t>
        <a:bodyPr/>
        <a:lstStyle/>
        <a:p>
          <a:r>
            <a:rPr lang="es-ES" b="1"/>
            <a:t>Próxima Etapa</a:t>
          </a:r>
          <a:endParaRPr lang="en-US"/>
        </a:p>
      </dgm:t>
    </dgm:pt>
    <dgm:pt modelId="{D6FE5279-51A5-4B8B-8A32-B51B35B56058}" type="parTrans" cxnId="{3614BEC8-6530-4327-9C80-8CBE14A278BF}">
      <dgm:prSet/>
      <dgm:spPr/>
      <dgm:t>
        <a:bodyPr/>
        <a:lstStyle/>
        <a:p>
          <a:endParaRPr lang="en-US"/>
        </a:p>
      </dgm:t>
    </dgm:pt>
    <dgm:pt modelId="{945220D9-845B-4AB6-B780-B0A50F3000D8}" type="sibTrans" cxnId="{3614BEC8-6530-4327-9C80-8CBE14A278BF}">
      <dgm:prSet/>
      <dgm:spPr/>
      <dgm:t>
        <a:bodyPr/>
        <a:lstStyle/>
        <a:p>
          <a:endParaRPr lang="en-US"/>
        </a:p>
      </dgm:t>
    </dgm:pt>
    <dgm:pt modelId="{53F9CCD5-1209-49FA-A496-4CBCAAE90972}">
      <dgm:prSet/>
      <dgm:spPr/>
      <dgm:t>
        <a:bodyPr/>
        <a:lstStyle/>
        <a:p>
          <a:r>
            <a:rPr lang="es-ES" b="0" dirty="0"/>
            <a:t>Para la próxima etapa del proyecto,</a:t>
          </a:r>
          <a:r>
            <a:rPr lang="es-US" b="0" dirty="0"/>
            <a:t> planeamos mejorar el prototipo actual e implementar la aplicación AWS.</a:t>
          </a:r>
          <a:endParaRPr lang="en-US" b="0" dirty="0"/>
        </a:p>
      </dgm:t>
    </dgm:pt>
    <dgm:pt modelId="{602EA509-E758-4302-AD9C-3BBE8F3332DA}" type="parTrans" cxnId="{009C37F5-86A3-4317-8899-C5F1CE2394C6}">
      <dgm:prSet/>
      <dgm:spPr/>
      <dgm:t>
        <a:bodyPr/>
        <a:lstStyle/>
        <a:p>
          <a:endParaRPr lang="en-US"/>
        </a:p>
      </dgm:t>
    </dgm:pt>
    <dgm:pt modelId="{9A993C3F-030F-470A-A82F-0237DD7CE1A4}" type="sibTrans" cxnId="{009C37F5-86A3-4317-8899-C5F1CE2394C6}">
      <dgm:prSet/>
      <dgm:spPr/>
      <dgm:t>
        <a:bodyPr/>
        <a:lstStyle/>
        <a:p>
          <a:endParaRPr lang="en-US"/>
        </a:p>
      </dgm:t>
    </dgm:pt>
    <dgm:pt modelId="{F741E28D-1B47-479E-B0DC-48CFF41F14B7}" type="pres">
      <dgm:prSet presAssocID="{C77F8B54-7EAB-4846-9FE6-F5302EB4E5BB}" presName="Name0" presStyleCnt="0">
        <dgm:presLayoutVars>
          <dgm:dir/>
          <dgm:resizeHandles val="exact"/>
        </dgm:presLayoutVars>
      </dgm:prSet>
      <dgm:spPr/>
    </dgm:pt>
    <dgm:pt modelId="{EBD0C767-9ABE-4205-A667-109772612B20}" type="pres">
      <dgm:prSet presAssocID="{2CFB27D0-ADD9-4E07-9EDC-C97EDA7E983D}" presName="node" presStyleLbl="node1" presStyleIdx="0" presStyleCnt="6">
        <dgm:presLayoutVars>
          <dgm:bulletEnabled val="1"/>
        </dgm:presLayoutVars>
      </dgm:prSet>
      <dgm:spPr/>
    </dgm:pt>
    <dgm:pt modelId="{6D11165F-E312-4854-8227-3E38FA71CF70}" type="pres">
      <dgm:prSet presAssocID="{9B81E47A-72D2-4E04-B01F-637C6655C3DC}" presName="sibTrans" presStyleLbl="sibTrans1D1" presStyleIdx="0" presStyleCnt="5"/>
      <dgm:spPr/>
    </dgm:pt>
    <dgm:pt modelId="{D4B23A4D-5B2C-4E2C-A931-07F514E66F59}" type="pres">
      <dgm:prSet presAssocID="{9B81E47A-72D2-4E04-B01F-637C6655C3DC}" presName="connectorText" presStyleLbl="sibTrans1D1" presStyleIdx="0" presStyleCnt="5"/>
      <dgm:spPr/>
    </dgm:pt>
    <dgm:pt modelId="{17C687C6-B9E7-486C-853C-221BA4912F4D}" type="pres">
      <dgm:prSet presAssocID="{03511C57-2710-4E4F-91F6-19865203FCBE}" presName="node" presStyleLbl="node1" presStyleIdx="1" presStyleCnt="6">
        <dgm:presLayoutVars>
          <dgm:bulletEnabled val="1"/>
        </dgm:presLayoutVars>
      </dgm:prSet>
      <dgm:spPr/>
    </dgm:pt>
    <dgm:pt modelId="{60CC9EE9-761E-488B-AAAF-F5D0565D2C9D}" type="pres">
      <dgm:prSet presAssocID="{42A087CA-94FF-42A3-865E-F1BD2102B36E}" presName="sibTrans" presStyleLbl="sibTrans1D1" presStyleIdx="1" presStyleCnt="5"/>
      <dgm:spPr/>
    </dgm:pt>
    <dgm:pt modelId="{5A6CCE47-7D2C-4E3E-BA0F-FC5B0F1233CE}" type="pres">
      <dgm:prSet presAssocID="{42A087CA-94FF-42A3-865E-F1BD2102B36E}" presName="connectorText" presStyleLbl="sibTrans1D1" presStyleIdx="1" presStyleCnt="5"/>
      <dgm:spPr/>
    </dgm:pt>
    <dgm:pt modelId="{16BCE802-8D8C-45D4-B078-6D3B12A07939}" type="pres">
      <dgm:prSet presAssocID="{2E0E5C67-9EDD-423E-943B-766755F9B943}" presName="node" presStyleLbl="node1" presStyleIdx="2" presStyleCnt="6">
        <dgm:presLayoutVars>
          <dgm:bulletEnabled val="1"/>
        </dgm:presLayoutVars>
      </dgm:prSet>
      <dgm:spPr/>
    </dgm:pt>
    <dgm:pt modelId="{A7D29BDF-8E9D-4862-92C8-7ADEF3D99696}" type="pres">
      <dgm:prSet presAssocID="{712C2AC1-4B83-453B-8433-2690B475EA23}" presName="sibTrans" presStyleLbl="sibTrans1D1" presStyleIdx="2" presStyleCnt="5"/>
      <dgm:spPr/>
    </dgm:pt>
    <dgm:pt modelId="{D5D91B98-8799-4ABC-AAE4-7D2E5D8733D8}" type="pres">
      <dgm:prSet presAssocID="{712C2AC1-4B83-453B-8433-2690B475EA23}" presName="connectorText" presStyleLbl="sibTrans1D1" presStyleIdx="2" presStyleCnt="5"/>
      <dgm:spPr/>
    </dgm:pt>
    <dgm:pt modelId="{4474D0C4-C9E9-48D8-B816-840D0BC64A9F}" type="pres">
      <dgm:prSet presAssocID="{969A7289-0034-4EA1-87A8-53259346BD0B}" presName="node" presStyleLbl="node1" presStyleIdx="3" presStyleCnt="6">
        <dgm:presLayoutVars>
          <dgm:bulletEnabled val="1"/>
        </dgm:presLayoutVars>
      </dgm:prSet>
      <dgm:spPr/>
    </dgm:pt>
    <dgm:pt modelId="{74CFF6C2-2196-4F53-9317-8E6D2A831CBA}" type="pres">
      <dgm:prSet presAssocID="{11D08B78-4C49-4DFB-A6F5-E5C73CA65C65}" presName="sibTrans" presStyleLbl="sibTrans1D1" presStyleIdx="3" presStyleCnt="5"/>
      <dgm:spPr/>
    </dgm:pt>
    <dgm:pt modelId="{D767B20B-1A7C-47EC-A104-8074E560D4C0}" type="pres">
      <dgm:prSet presAssocID="{11D08B78-4C49-4DFB-A6F5-E5C73CA65C65}" presName="connectorText" presStyleLbl="sibTrans1D1" presStyleIdx="3" presStyleCnt="5"/>
      <dgm:spPr/>
    </dgm:pt>
    <dgm:pt modelId="{5B7C89FD-34F7-4975-8EF4-1236FE9DE945}" type="pres">
      <dgm:prSet presAssocID="{0266D9DC-4426-41AF-AAC5-BBC36F11780D}" presName="node" presStyleLbl="node1" presStyleIdx="4" presStyleCnt="6">
        <dgm:presLayoutVars>
          <dgm:bulletEnabled val="1"/>
        </dgm:presLayoutVars>
      </dgm:prSet>
      <dgm:spPr/>
    </dgm:pt>
    <dgm:pt modelId="{4846E78F-A8F2-4271-B2AE-C91E6DC01693}" type="pres">
      <dgm:prSet presAssocID="{945220D9-845B-4AB6-B780-B0A50F3000D8}" presName="sibTrans" presStyleLbl="sibTrans1D1" presStyleIdx="4" presStyleCnt="5"/>
      <dgm:spPr/>
    </dgm:pt>
    <dgm:pt modelId="{C9E412E3-B3B8-4452-8DC1-0A9AB67D0517}" type="pres">
      <dgm:prSet presAssocID="{945220D9-845B-4AB6-B780-B0A50F3000D8}" presName="connectorText" presStyleLbl="sibTrans1D1" presStyleIdx="4" presStyleCnt="5"/>
      <dgm:spPr/>
    </dgm:pt>
    <dgm:pt modelId="{F6D42293-626F-4B43-BABC-4AE8C35ADD25}" type="pres">
      <dgm:prSet presAssocID="{53F9CCD5-1209-49FA-A496-4CBCAAE90972}" presName="node" presStyleLbl="node1" presStyleIdx="5" presStyleCnt="6">
        <dgm:presLayoutVars>
          <dgm:bulletEnabled val="1"/>
        </dgm:presLayoutVars>
      </dgm:prSet>
      <dgm:spPr/>
    </dgm:pt>
  </dgm:ptLst>
  <dgm:cxnLst>
    <dgm:cxn modelId="{282D9D0D-F2E5-480F-A0DB-002C47334435}" srcId="{C77F8B54-7EAB-4846-9FE6-F5302EB4E5BB}" destId="{2CFB27D0-ADD9-4E07-9EDC-C97EDA7E983D}" srcOrd="0" destOrd="0" parTransId="{1C9F2DC8-CECC-4FF5-9BCB-7A6410D5BA74}" sibTransId="{9B81E47A-72D2-4E04-B01F-637C6655C3DC}"/>
    <dgm:cxn modelId="{C34ABA0F-A5E0-4C80-BA02-81C113DF905B}" type="presOf" srcId="{945220D9-845B-4AB6-B780-B0A50F3000D8}" destId="{4846E78F-A8F2-4271-B2AE-C91E6DC01693}" srcOrd="0" destOrd="0" presId="urn:microsoft.com/office/officeart/2016/7/layout/RepeatingBendingProcessNew"/>
    <dgm:cxn modelId="{54E55010-3A34-4E7A-AD3E-9D53B4FC9CF0}" srcId="{C77F8B54-7EAB-4846-9FE6-F5302EB4E5BB}" destId="{2E0E5C67-9EDD-423E-943B-766755F9B943}" srcOrd="2" destOrd="0" parTransId="{DA44A749-AD4A-40AD-AC99-E5C372B30515}" sibTransId="{712C2AC1-4B83-453B-8433-2690B475EA23}"/>
    <dgm:cxn modelId="{E6DAB013-8BA5-4210-8421-D4D0AEB284C7}" type="presOf" srcId="{0266D9DC-4426-41AF-AAC5-BBC36F11780D}" destId="{5B7C89FD-34F7-4975-8EF4-1236FE9DE945}" srcOrd="0" destOrd="0" presId="urn:microsoft.com/office/officeart/2016/7/layout/RepeatingBendingProcessNew"/>
    <dgm:cxn modelId="{C0613F2A-2733-4E49-9B9E-4E28649E138D}" type="presOf" srcId="{945220D9-845B-4AB6-B780-B0A50F3000D8}" destId="{C9E412E3-B3B8-4452-8DC1-0A9AB67D0517}" srcOrd="1" destOrd="0" presId="urn:microsoft.com/office/officeart/2016/7/layout/RepeatingBendingProcessNew"/>
    <dgm:cxn modelId="{E3ACA840-6ADB-455F-939A-38AA4BB96FCB}" type="presOf" srcId="{2E0E5C67-9EDD-423E-943B-766755F9B943}" destId="{16BCE802-8D8C-45D4-B078-6D3B12A07939}" srcOrd="0" destOrd="0" presId="urn:microsoft.com/office/officeart/2016/7/layout/RepeatingBendingProcessNew"/>
    <dgm:cxn modelId="{767A3244-7F86-488A-A4EE-43ECBA679CF1}" type="presOf" srcId="{11D08B78-4C49-4DFB-A6F5-E5C73CA65C65}" destId="{D767B20B-1A7C-47EC-A104-8074E560D4C0}" srcOrd="1" destOrd="0" presId="urn:microsoft.com/office/officeart/2016/7/layout/RepeatingBendingProcessNew"/>
    <dgm:cxn modelId="{60E3D664-10FA-409E-807C-2DB8C7D8B0C1}" type="presOf" srcId="{712C2AC1-4B83-453B-8433-2690B475EA23}" destId="{A7D29BDF-8E9D-4862-92C8-7ADEF3D99696}" srcOrd="0" destOrd="0" presId="urn:microsoft.com/office/officeart/2016/7/layout/RepeatingBendingProcessNew"/>
    <dgm:cxn modelId="{006A684B-5C20-4E00-9CF6-90DF8B9F755A}" type="presOf" srcId="{53F9CCD5-1209-49FA-A496-4CBCAAE90972}" destId="{F6D42293-626F-4B43-BABC-4AE8C35ADD25}" srcOrd="0" destOrd="0" presId="urn:microsoft.com/office/officeart/2016/7/layout/RepeatingBendingProcessNew"/>
    <dgm:cxn modelId="{2D9EB06E-CEB7-45C0-B14E-7A23F471D322}" srcId="{C77F8B54-7EAB-4846-9FE6-F5302EB4E5BB}" destId="{969A7289-0034-4EA1-87A8-53259346BD0B}" srcOrd="3" destOrd="0" parTransId="{B568A0AA-936B-4F46-AE1E-7CE7B3AB4DB0}" sibTransId="{11D08B78-4C49-4DFB-A6F5-E5C73CA65C65}"/>
    <dgm:cxn modelId="{F2BD8E4F-D9C7-46F0-9592-D5360DBA6790}" type="presOf" srcId="{C77F8B54-7EAB-4846-9FE6-F5302EB4E5BB}" destId="{F741E28D-1B47-479E-B0DC-48CFF41F14B7}" srcOrd="0" destOrd="0" presId="urn:microsoft.com/office/officeart/2016/7/layout/RepeatingBendingProcessNew"/>
    <dgm:cxn modelId="{B5604E75-0FD7-48FE-A7E7-B3FE6F7C3E1B}" type="presOf" srcId="{712C2AC1-4B83-453B-8433-2690B475EA23}" destId="{D5D91B98-8799-4ABC-AAE4-7D2E5D8733D8}" srcOrd="1" destOrd="0" presId="urn:microsoft.com/office/officeart/2016/7/layout/RepeatingBendingProcessNew"/>
    <dgm:cxn modelId="{5CCFA779-B93E-43F0-B292-9B938EC1B62B}" type="presOf" srcId="{42A087CA-94FF-42A3-865E-F1BD2102B36E}" destId="{5A6CCE47-7D2C-4E3E-BA0F-FC5B0F1233CE}" srcOrd="1" destOrd="0" presId="urn:microsoft.com/office/officeart/2016/7/layout/RepeatingBendingProcessNew"/>
    <dgm:cxn modelId="{FB4E4E5A-34B1-4AC6-8421-477E60C44B8B}" type="presOf" srcId="{2CFB27D0-ADD9-4E07-9EDC-C97EDA7E983D}" destId="{EBD0C767-9ABE-4205-A667-109772612B20}" srcOrd="0" destOrd="0" presId="urn:microsoft.com/office/officeart/2016/7/layout/RepeatingBendingProcessNew"/>
    <dgm:cxn modelId="{EDBF6A91-2A84-4329-A7D4-F40AB055B22F}" type="presOf" srcId="{11D08B78-4C49-4DFB-A6F5-E5C73CA65C65}" destId="{74CFF6C2-2196-4F53-9317-8E6D2A831CBA}" srcOrd="0" destOrd="0" presId="urn:microsoft.com/office/officeart/2016/7/layout/RepeatingBendingProcessNew"/>
    <dgm:cxn modelId="{9E91B59F-055E-4F9B-89CF-E351E10DF5E2}" type="presOf" srcId="{9B81E47A-72D2-4E04-B01F-637C6655C3DC}" destId="{6D11165F-E312-4854-8227-3E38FA71CF70}" srcOrd="0" destOrd="0" presId="urn:microsoft.com/office/officeart/2016/7/layout/RepeatingBendingProcessNew"/>
    <dgm:cxn modelId="{81B43BBD-D7DE-4410-A87F-B9B48D845F5F}" type="presOf" srcId="{42A087CA-94FF-42A3-865E-F1BD2102B36E}" destId="{60CC9EE9-761E-488B-AAAF-F5D0565D2C9D}" srcOrd="0" destOrd="0" presId="urn:microsoft.com/office/officeart/2016/7/layout/RepeatingBendingProcessNew"/>
    <dgm:cxn modelId="{3614BEC8-6530-4327-9C80-8CBE14A278BF}" srcId="{C77F8B54-7EAB-4846-9FE6-F5302EB4E5BB}" destId="{0266D9DC-4426-41AF-AAC5-BBC36F11780D}" srcOrd="4" destOrd="0" parTransId="{D6FE5279-51A5-4B8B-8A32-B51B35B56058}" sibTransId="{945220D9-845B-4AB6-B780-B0A50F3000D8}"/>
    <dgm:cxn modelId="{13098EDE-65DE-4660-9C1E-B9074B932034}" type="presOf" srcId="{9B81E47A-72D2-4E04-B01F-637C6655C3DC}" destId="{D4B23A4D-5B2C-4E2C-A931-07F514E66F59}" srcOrd="1" destOrd="0" presId="urn:microsoft.com/office/officeart/2016/7/layout/RepeatingBendingProcessNew"/>
    <dgm:cxn modelId="{A15EFAE9-76C6-415F-8F68-8B57EDF2FFC3}" type="presOf" srcId="{969A7289-0034-4EA1-87A8-53259346BD0B}" destId="{4474D0C4-C9E9-48D8-B816-840D0BC64A9F}" srcOrd="0" destOrd="0" presId="urn:microsoft.com/office/officeart/2016/7/layout/RepeatingBendingProcessNew"/>
    <dgm:cxn modelId="{57BBB3F0-38F1-4CCA-B807-062F4DF03076}" srcId="{C77F8B54-7EAB-4846-9FE6-F5302EB4E5BB}" destId="{03511C57-2710-4E4F-91F6-19865203FCBE}" srcOrd="1" destOrd="0" parTransId="{B0027F3E-E086-47A9-B82B-E5A5B625370F}" sibTransId="{42A087CA-94FF-42A3-865E-F1BD2102B36E}"/>
    <dgm:cxn modelId="{009C37F5-86A3-4317-8899-C5F1CE2394C6}" srcId="{C77F8B54-7EAB-4846-9FE6-F5302EB4E5BB}" destId="{53F9CCD5-1209-49FA-A496-4CBCAAE90972}" srcOrd="5" destOrd="0" parTransId="{602EA509-E758-4302-AD9C-3BBE8F3332DA}" sibTransId="{9A993C3F-030F-470A-A82F-0237DD7CE1A4}"/>
    <dgm:cxn modelId="{F6B14EFC-057B-45A0-96F9-E25258E4E6F8}" type="presOf" srcId="{03511C57-2710-4E4F-91F6-19865203FCBE}" destId="{17C687C6-B9E7-486C-853C-221BA4912F4D}" srcOrd="0" destOrd="0" presId="urn:microsoft.com/office/officeart/2016/7/layout/RepeatingBendingProcessNew"/>
    <dgm:cxn modelId="{2BB01A35-6872-46BD-AFF8-73E4F2AD1EC7}" type="presParOf" srcId="{F741E28D-1B47-479E-B0DC-48CFF41F14B7}" destId="{EBD0C767-9ABE-4205-A667-109772612B20}" srcOrd="0" destOrd="0" presId="urn:microsoft.com/office/officeart/2016/7/layout/RepeatingBendingProcessNew"/>
    <dgm:cxn modelId="{959AF0C3-D260-436B-BBCB-4FAD8A2EBE1C}" type="presParOf" srcId="{F741E28D-1B47-479E-B0DC-48CFF41F14B7}" destId="{6D11165F-E312-4854-8227-3E38FA71CF70}" srcOrd="1" destOrd="0" presId="urn:microsoft.com/office/officeart/2016/7/layout/RepeatingBendingProcessNew"/>
    <dgm:cxn modelId="{9D1B9444-E915-40D1-A874-446AF1E462A1}" type="presParOf" srcId="{6D11165F-E312-4854-8227-3E38FA71CF70}" destId="{D4B23A4D-5B2C-4E2C-A931-07F514E66F59}" srcOrd="0" destOrd="0" presId="urn:microsoft.com/office/officeart/2016/7/layout/RepeatingBendingProcessNew"/>
    <dgm:cxn modelId="{1BF7CD54-D405-4215-8A50-D5A266DDAFF8}" type="presParOf" srcId="{F741E28D-1B47-479E-B0DC-48CFF41F14B7}" destId="{17C687C6-B9E7-486C-853C-221BA4912F4D}" srcOrd="2" destOrd="0" presId="urn:microsoft.com/office/officeart/2016/7/layout/RepeatingBendingProcessNew"/>
    <dgm:cxn modelId="{41C6AC0F-3FAD-4707-B5AE-EE9472CCE9A2}" type="presParOf" srcId="{F741E28D-1B47-479E-B0DC-48CFF41F14B7}" destId="{60CC9EE9-761E-488B-AAAF-F5D0565D2C9D}" srcOrd="3" destOrd="0" presId="urn:microsoft.com/office/officeart/2016/7/layout/RepeatingBendingProcessNew"/>
    <dgm:cxn modelId="{A805EAF7-2280-4D13-ABF2-EDE2F7C73C9F}" type="presParOf" srcId="{60CC9EE9-761E-488B-AAAF-F5D0565D2C9D}" destId="{5A6CCE47-7D2C-4E3E-BA0F-FC5B0F1233CE}" srcOrd="0" destOrd="0" presId="urn:microsoft.com/office/officeart/2016/7/layout/RepeatingBendingProcessNew"/>
    <dgm:cxn modelId="{8F62001E-B887-4FEA-833D-8F08442A538E}" type="presParOf" srcId="{F741E28D-1B47-479E-B0DC-48CFF41F14B7}" destId="{16BCE802-8D8C-45D4-B078-6D3B12A07939}" srcOrd="4" destOrd="0" presId="urn:microsoft.com/office/officeart/2016/7/layout/RepeatingBendingProcessNew"/>
    <dgm:cxn modelId="{1399F127-1528-4CB9-8B7E-D229A80882A0}" type="presParOf" srcId="{F741E28D-1B47-479E-B0DC-48CFF41F14B7}" destId="{A7D29BDF-8E9D-4862-92C8-7ADEF3D99696}" srcOrd="5" destOrd="0" presId="urn:microsoft.com/office/officeart/2016/7/layout/RepeatingBendingProcessNew"/>
    <dgm:cxn modelId="{AB3A4A06-3D3E-4603-A34E-1FC9F49CFFF3}" type="presParOf" srcId="{A7D29BDF-8E9D-4862-92C8-7ADEF3D99696}" destId="{D5D91B98-8799-4ABC-AAE4-7D2E5D8733D8}" srcOrd="0" destOrd="0" presId="urn:microsoft.com/office/officeart/2016/7/layout/RepeatingBendingProcessNew"/>
    <dgm:cxn modelId="{2E5A35A1-321E-4158-BFB0-7686A1CF2BA4}" type="presParOf" srcId="{F741E28D-1B47-479E-B0DC-48CFF41F14B7}" destId="{4474D0C4-C9E9-48D8-B816-840D0BC64A9F}" srcOrd="6" destOrd="0" presId="urn:microsoft.com/office/officeart/2016/7/layout/RepeatingBendingProcessNew"/>
    <dgm:cxn modelId="{A3168C87-D440-4F16-B245-DB02A43D7B53}" type="presParOf" srcId="{F741E28D-1B47-479E-B0DC-48CFF41F14B7}" destId="{74CFF6C2-2196-4F53-9317-8E6D2A831CBA}" srcOrd="7" destOrd="0" presId="urn:microsoft.com/office/officeart/2016/7/layout/RepeatingBendingProcessNew"/>
    <dgm:cxn modelId="{BD46C41D-9A5C-46F1-915F-41A6FDF48636}" type="presParOf" srcId="{74CFF6C2-2196-4F53-9317-8E6D2A831CBA}" destId="{D767B20B-1A7C-47EC-A104-8074E560D4C0}" srcOrd="0" destOrd="0" presId="urn:microsoft.com/office/officeart/2016/7/layout/RepeatingBendingProcessNew"/>
    <dgm:cxn modelId="{A58D62D5-6B2A-4697-ADD1-DB1C6B0B3A8F}" type="presParOf" srcId="{F741E28D-1B47-479E-B0DC-48CFF41F14B7}" destId="{5B7C89FD-34F7-4975-8EF4-1236FE9DE945}" srcOrd="8" destOrd="0" presId="urn:microsoft.com/office/officeart/2016/7/layout/RepeatingBendingProcessNew"/>
    <dgm:cxn modelId="{A70D5AAD-6DE7-4DA7-914E-07A5FEEE04AD}" type="presParOf" srcId="{F741E28D-1B47-479E-B0DC-48CFF41F14B7}" destId="{4846E78F-A8F2-4271-B2AE-C91E6DC01693}" srcOrd="9" destOrd="0" presId="urn:microsoft.com/office/officeart/2016/7/layout/RepeatingBendingProcessNew"/>
    <dgm:cxn modelId="{AE59B749-C06E-442C-9DA2-E74FE4112CA6}" type="presParOf" srcId="{4846E78F-A8F2-4271-B2AE-C91E6DC01693}" destId="{C9E412E3-B3B8-4452-8DC1-0A9AB67D0517}" srcOrd="0" destOrd="0" presId="urn:microsoft.com/office/officeart/2016/7/layout/RepeatingBendingProcessNew"/>
    <dgm:cxn modelId="{1A111D8B-BCA8-49F9-86D7-7F26775073CE}" type="presParOf" srcId="{F741E28D-1B47-479E-B0DC-48CFF41F14B7}" destId="{F6D42293-626F-4B43-BABC-4AE8C35ADD2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A7536-FA50-44DC-B1C8-F6A2522DC13D}">
      <dsp:nvSpPr>
        <dsp:cNvPr id="0" name=""/>
        <dsp:cNvSpPr/>
      </dsp:nvSpPr>
      <dsp:spPr>
        <a:xfrm>
          <a:off x="0" y="683759"/>
          <a:ext cx="11049000" cy="126232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EF868-C8CE-4D28-B431-A145A8A2525B}">
      <dsp:nvSpPr>
        <dsp:cNvPr id="0" name=""/>
        <dsp:cNvSpPr/>
      </dsp:nvSpPr>
      <dsp:spPr>
        <a:xfrm>
          <a:off x="381853" y="967783"/>
          <a:ext cx="694279" cy="694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B218-D68F-4CD6-967C-5FCCC3961B4F}">
      <dsp:nvSpPr>
        <dsp:cNvPr id="0" name=""/>
        <dsp:cNvSpPr/>
      </dsp:nvSpPr>
      <dsp:spPr>
        <a:xfrm>
          <a:off x="1457986" y="683759"/>
          <a:ext cx="9591013" cy="126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6" tIns="133596" rIns="133596" bIns="1335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/>
            <a:t>Alcance del Prototipo</a:t>
          </a:r>
          <a:r>
            <a:rPr lang="es-ES" sz="2500" b="0" kern="1200" dirty="0"/>
            <a:t>:</a:t>
          </a:r>
          <a:endParaRPr lang="en-US" sz="2500" b="0" kern="1200" dirty="0"/>
        </a:p>
      </dsp:txBody>
      <dsp:txXfrm>
        <a:off x="1457986" y="683759"/>
        <a:ext cx="9591013" cy="1262325"/>
      </dsp:txXfrm>
    </dsp:sp>
    <dsp:sp modelId="{18ECB4C4-F1B3-4D08-83C7-6CFAE8633A8E}">
      <dsp:nvSpPr>
        <dsp:cNvPr id="0" name=""/>
        <dsp:cNvSpPr/>
      </dsp:nvSpPr>
      <dsp:spPr>
        <a:xfrm>
          <a:off x="0" y="2261667"/>
          <a:ext cx="11049000" cy="126232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7D704-D2A9-4212-A712-6AEFCC8E566C}">
      <dsp:nvSpPr>
        <dsp:cNvPr id="0" name=""/>
        <dsp:cNvSpPr/>
      </dsp:nvSpPr>
      <dsp:spPr>
        <a:xfrm>
          <a:off x="381853" y="2545690"/>
          <a:ext cx="694279" cy="694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C25DF-2491-436D-B09A-25E258D871E5}">
      <dsp:nvSpPr>
        <dsp:cNvPr id="0" name=""/>
        <dsp:cNvSpPr/>
      </dsp:nvSpPr>
      <dsp:spPr>
        <a:xfrm>
          <a:off x="1457986" y="2261667"/>
          <a:ext cx="4972050" cy="126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6" tIns="133596" rIns="133596" bIns="1335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Principales Funcionalidades</a:t>
          </a:r>
          <a:r>
            <a:rPr lang="es-ES" sz="2500" kern="1200"/>
            <a:t>:</a:t>
          </a:r>
          <a:endParaRPr lang="en-US" sz="2500" kern="1200"/>
        </a:p>
      </dsp:txBody>
      <dsp:txXfrm>
        <a:off x="1457986" y="2261667"/>
        <a:ext cx="4972050" cy="1262325"/>
      </dsp:txXfrm>
    </dsp:sp>
    <dsp:sp modelId="{DFEECE99-631A-42A8-88AF-A1920CF3DFD3}">
      <dsp:nvSpPr>
        <dsp:cNvPr id="0" name=""/>
        <dsp:cNvSpPr/>
      </dsp:nvSpPr>
      <dsp:spPr>
        <a:xfrm>
          <a:off x="6430036" y="2261667"/>
          <a:ext cx="4618963" cy="126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96" tIns="133596" rIns="133596" bIns="13359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Anulación de citas por parte de los médicos.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Notificación automática a pacientes.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Reprogramación de citas mediante un calendario interactivo.</a:t>
          </a:r>
          <a:endParaRPr lang="en-US" sz="1300" kern="1200" dirty="0"/>
        </a:p>
      </dsp:txBody>
      <dsp:txXfrm>
        <a:off x="6430036" y="2261667"/>
        <a:ext cx="4618963" cy="1262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1165F-E312-4854-8227-3E38FA71CF70}">
      <dsp:nvSpPr>
        <dsp:cNvPr id="0" name=""/>
        <dsp:cNvSpPr/>
      </dsp:nvSpPr>
      <dsp:spPr>
        <a:xfrm>
          <a:off x="3531856" y="773318"/>
          <a:ext cx="5966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65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14501" y="815902"/>
        <a:ext cx="31362" cy="6272"/>
      </dsp:txXfrm>
    </dsp:sp>
    <dsp:sp modelId="{EBD0C767-9ABE-4205-A667-109772612B20}">
      <dsp:nvSpPr>
        <dsp:cNvPr id="0" name=""/>
        <dsp:cNvSpPr/>
      </dsp:nvSpPr>
      <dsp:spPr>
        <a:xfrm>
          <a:off x="806474" y="883"/>
          <a:ext cx="2727182" cy="16363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34" tIns="140273" rIns="133634" bIns="1402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Principales Resultados</a:t>
          </a:r>
          <a:endParaRPr lang="en-US" sz="1600" kern="1200"/>
        </a:p>
      </dsp:txBody>
      <dsp:txXfrm>
        <a:off x="806474" y="883"/>
        <a:ext cx="2727182" cy="1636309"/>
      </dsp:txXfrm>
    </dsp:sp>
    <dsp:sp modelId="{60CC9EE9-761E-488B-AAAF-F5D0565D2C9D}">
      <dsp:nvSpPr>
        <dsp:cNvPr id="0" name=""/>
        <dsp:cNvSpPr/>
      </dsp:nvSpPr>
      <dsp:spPr>
        <a:xfrm>
          <a:off x="6886291" y="773318"/>
          <a:ext cx="5966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651" y="45720"/>
              </a:lnTo>
            </a:path>
          </a:pathLst>
        </a:custGeom>
        <a:noFill/>
        <a:ln w="6350" cap="flat" cmpd="sng" algn="ctr">
          <a:solidFill>
            <a:schemeClr val="accent5">
              <a:hueOff val="-132563"/>
              <a:satOff val="-1799"/>
              <a:lumOff val="-13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8935" y="815902"/>
        <a:ext cx="31362" cy="6272"/>
      </dsp:txXfrm>
    </dsp:sp>
    <dsp:sp modelId="{17C687C6-B9E7-486C-853C-221BA4912F4D}">
      <dsp:nvSpPr>
        <dsp:cNvPr id="0" name=""/>
        <dsp:cNvSpPr/>
      </dsp:nvSpPr>
      <dsp:spPr>
        <a:xfrm>
          <a:off x="4160908" y="883"/>
          <a:ext cx="2727182" cy="1636309"/>
        </a:xfrm>
        <a:prstGeom prst="rect">
          <a:avLst/>
        </a:prstGeom>
        <a:solidFill>
          <a:schemeClr val="accent5">
            <a:hueOff val="-106050"/>
            <a:satOff val="-1439"/>
            <a:lumOff val="-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34" tIns="140273" rIns="133634" bIns="1402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Reducción de las pérdidas de horas médicas, mejora en la satisfacción de los pacientes y mayor eficiencia en la gestión de citas.</a:t>
          </a:r>
          <a:endParaRPr lang="en-US" sz="1600" kern="1200" dirty="0"/>
        </a:p>
      </dsp:txBody>
      <dsp:txXfrm>
        <a:off x="4160908" y="883"/>
        <a:ext cx="2727182" cy="1636309"/>
      </dsp:txXfrm>
    </dsp:sp>
    <dsp:sp modelId="{A7D29BDF-8E9D-4862-92C8-7ADEF3D99696}">
      <dsp:nvSpPr>
        <dsp:cNvPr id="0" name=""/>
        <dsp:cNvSpPr/>
      </dsp:nvSpPr>
      <dsp:spPr>
        <a:xfrm>
          <a:off x="2170065" y="1635393"/>
          <a:ext cx="6708868" cy="596651"/>
        </a:xfrm>
        <a:custGeom>
          <a:avLst/>
          <a:gdLst/>
          <a:ahLst/>
          <a:cxnLst/>
          <a:rect l="0" t="0" r="0" b="0"/>
          <a:pathLst>
            <a:path>
              <a:moveTo>
                <a:pt x="6708868" y="0"/>
              </a:moveTo>
              <a:lnTo>
                <a:pt x="6708868" y="315425"/>
              </a:lnTo>
              <a:lnTo>
                <a:pt x="0" y="315425"/>
              </a:lnTo>
              <a:lnTo>
                <a:pt x="0" y="596651"/>
              </a:lnTo>
            </a:path>
          </a:pathLst>
        </a:custGeom>
        <a:noFill/>
        <a:ln w="6350" cap="flat" cmpd="sng" algn="ctr">
          <a:solidFill>
            <a:schemeClr val="accent5">
              <a:hueOff val="-265126"/>
              <a:satOff val="-3598"/>
              <a:lumOff val="-27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6046" y="1930582"/>
        <a:ext cx="336906" cy="6272"/>
      </dsp:txXfrm>
    </dsp:sp>
    <dsp:sp modelId="{16BCE802-8D8C-45D4-B078-6D3B12A07939}">
      <dsp:nvSpPr>
        <dsp:cNvPr id="0" name=""/>
        <dsp:cNvSpPr/>
      </dsp:nvSpPr>
      <dsp:spPr>
        <a:xfrm>
          <a:off x="7515343" y="883"/>
          <a:ext cx="2727182" cy="1636309"/>
        </a:xfrm>
        <a:prstGeom prst="rect">
          <a:avLst/>
        </a:prstGeom>
        <a:solidFill>
          <a:schemeClr val="accent5">
            <a:hueOff val="-212101"/>
            <a:satOff val="-2878"/>
            <a:lumOff val="-2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34" tIns="140273" rIns="133634" bIns="1402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Aprendizajes</a:t>
          </a:r>
          <a:endParaRPr lang="en-US" sz="1600" kern="1200"/>
        </a:p>
      </dsp:txBody>
      <dsp:txXfrm>
        <a:off x="7515343" y="883"/>
        <a:ext cx="2727182" cy="1636309"/>
      </dsp:txXfrm>
    </dsp:sp>
    <dsp:sp modelId="{74CFF6C2-2196-4F53-9317-8E6D2A831CBA}">
      <dsp:nvSpPr>
        <dsp:cNvPr id="0" name=""/>
        <dsp:cNvSpPr/>
      </dsp:nvSpPr>
      <dsp:spPr>
        <a:xfrm>
          <a:off x="3531856" y="3036879"/>
          <a:ext cx="5966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651" y="45720"/>
              </a:lnTo>
            </a:path>
          </a:pathLst>
        </a:custGeom>
        <a:noFill/>
        <a:ln w="6350" cap="flat" cmpd="sng" algn="ctr">
          <a:solidFill>
            <a:schemeClr val="accent5">
              <a:hueOff val="-397689"/>
              <a:satOff val="-5397"/>
              <a:lumOff val="-41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14501" y="3079463"/>
        <a:ext cx="31362" cy="6272"/>
      </dsp:txXfrm>
    </dsp:sp>
    <dsp:sp modelId="{4474D0C4-C9E9-48D8-B816-840D0BC64A9F}">
      <dsp:nvSpPr>
        <dsp:cNvPr id="0" name=""/>
        <dsp:cNvSpPr/>
      </dsp:nvSpPr>
      <dsp:spPr>
        <a:xfrm>
          <a:off x="806474" y="2264444"/>
          <a:ext cx="2727182" cy="1636309"/>
        </a:xfrm>
        <a:prstGeom prst="rect">
          <a:avLst/>
        </a:prstGeom>
        <a:solidFill>
          <a:schemeClr val="accent5">
            <a:hueOff val="-318151"/>
            <a:satOff val="-4318"/>
            <a:lumOff val="-3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34" tIns="140273" rIns="133634" bIns="1402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Importancia de la automatización en la gestión de citas y la integración de sistemas de notificación.</a:t>
          </a:r>
          <a:endParaRPr lang="en-US" sz="1600" kern="1200" dirty="0"/>
        </a:p>
      </dsp:txBody>
      <dsp:txXfrm>
        <a:off x="806474" y="2264444"/>
        <a:ext cx="2727182" cy="1636309"/>
      </dsp:txXfrm>
    </dsp:sp>
    <dsp:sp modelId="{4846E78F-A8F2-4271-B2AE-C91E6DC01693}">
      <dsp:nvSpPr>
        <dsp:cNvPr id="0" name=""/>
        <dsp:cNvSpPr/>
      </dsp:nvSpPr>
      <dsp:spPr>
        <a:xfrm>
          <a:off x="6886291" y="3036879"/>
          <a:ext cx="5966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6651" y="45720"/>
              </a:lnTo>
            </a:path>
          </a:pathLst>
        </a:custGeom>
        <a:noFill/>
        <a:ln w="6350" cap="flat" cmpd="sng" algn="ctr">
          <a:solidFill>
            <a:schemeClr val="accent5">
              <a:hueOff val="-530252"/>
              <a:satOff val="-7196"/>
              <a:lumOff val="-549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8935" y="3079463"/>
        <a:ext cx="31362" cy="6272"/>
      </dsp:txXfrm>
    </dsp:sp>
    <dsp:sp modelId="{5B7C89FD-34F7-4975-8EF4-1236FE9DE945}">
      <dsp:nvSpPr>
        <dsp:cNvPr id="0" name=""/>
        <dsp:cNvSpPr/>
      </dsp:nvSpPr>
      <dsp:spPr>
        <a:xfrm>
          <a:off x="4160908" y="2264444"/>
          <a:ext cx="2727182" cy="1636309"/>
        </a:xfrm>
        <a:prstGeom prst="rect">
          <a:avLst/>
        </a:prstGeom>
        <a:solidFill>
          <a:schemeClr val="accent5">
            <a:hueOff val="-424202"/>
            <a:satOff val="-5757"/>
            <a:lumOff val="-4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34" tIns="140273" rIns="133634" bIns="1402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Próxima Etapa</a:t>
          </a:r>
          <a:endParaRPr lang="en-US" sz="1600" kern="1200"/>
        </a:p>
      </dsp:txBody>
      <dsp:txXfrm>
        <a:off x="4160908" y="2264444"/>
        <a:ext cx="2727182" cy="1636309"/>
      </dsp:txXfrm>
    </dsp:sp>
    <dsp:sp modelId="{F6D42293-626F-4B43-BABC-4AE8C35ADD25}">
      <dsp:nvSpPr>
        <dsp:cNvPr id="0" name=""/>
        <dsp:cNvSpPr/>
      </dsp:nvSpPr>
      <dsp:spPr>
        <a:xfrm>
          <a:off x="7515343" y="2264444"/>
          <a:ext cx="2727182" cy="1636309"/>
        </a:xfrm>
        <a:prstGeom prst="rect">
          <a:avLst/>
        </a:prstGeom>
        <a:solidFill>
          <a:schemeClr val="accent5">
            <a:hueOff val="-530252"/>
            <a:satOff val="-7196"/>
            <a:lumOff val="-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634" tIns="140273" rIns="133634" bIns="1402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Para la próxima etapa del proyecto,</a:t>
          </a:r>
          <a:r>
            <a:rPr lang="es-US" sz="1600" b="0" kern="1200" dirty="0"/>
            <a:t> planeamos mejorar el prototipo actual e implementar la aplicación AWS.</a:t>
          </a:r>
          <a:endParaRPr lang="en-US" sz="1600" b="0" kern="1200" dirty="0"/>
        </a:p>
      </dsp:txBody>
      <dsp:txXfrm>
        <a:off x="7515343" y="2264444"/>
        <a:ext cx="2727182" cy="163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51388-66EB-4627-928D-CE7A3DF7601E}" type="datetimeFigureOut"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4B7FB-FB41-4D5A-8E4B-3DDD5EC4FC3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https://seba2602hid.atlassian.net/jira/software/projects/KAN/boards/1/timeline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4B7FB-FB41-4D5A-8E4B-3DDD5EC4FC3D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8514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4B7FB-FB41-4D5A-8E4B-3DDD5EC4FC3D}" type="slidenum">
              <a:rPr lang="es-US" smtClean="0"/>
              <a:t>13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578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5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960000" y="694944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1670965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6773035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1670965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6773035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1670965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1670965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6772999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6772999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-4855201" y="-2093479"/>
            <a:ext cx="23414384" cy="14373145"/>
            <a:chOff x="-3641401" y="-1570110"/>
            <a:chExt cx="17560788" cy="10779859"/>
          </a:xfrm>
        </p:grpSpPr>
        <p:pic>
          <p:nvPicPr>
            <p:cNvPr id="145" name="Google Shape;145;p21"/>
            <p:cNvPicPr preferRelativeResize="0"/>
            <p:nvPr/>
          </p:nvPicPr>
          <p:blipFill rotWithShape="1">
            <a:blip r:embed="rId2">
              <a:alphaModFix/>
            </a:blip>
            <a:srcRect l="7489" t="10584" r="9295" b="12379"/>
            <a:stretch/>
          </p:blipFill>
          <p:spPr>
            <a:xfrm rot="3399959">
              <a:off x="6810401" y="2082655"/>
              <a:ext cx="5943648" cy="5994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1"/>
            <p:cNvPicPr preferRelativeResize="0"/>
            <p:nvPr/>
          </p:nvPicPr>
          <p:blipFill rotWithShape="1">
            <a:blip r:embed="rId3">
              <a:alphaModFix/>
            </a:blip>
            <a:srcRect l="6942" t="17293"/>
            <a:stretch/>
          </p:blipFill>
          <p:spPr>
            <a:xfrm>
              <a:off x="-3164200" y="-1570110"/>
              <a:ext cx="5608301" cy="504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1"/>
            <p:cNvPicPr preferRelativeResize="0"/>
            <p:nvPr/>
          </p:nvPicPr>
          <p:blipFill rotWithShape="1">
            <a:blip r:embed="rId4">
              <a:alphaModFix/>
            </a:blip>
            <a:srcRect t="8240" r="3157"/>
            <a:stretch/>
          </p:blipFill>
          <p:spPr>
            <a:xfrm flipH="1">
              <a:off x="-3641401" y="-325535"/>
              <a:ext cx="5874100" cy="47197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677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6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  <p:sldLayoutId id="2147483735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3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Reloj de arena y un calendario">
            <a:extLst>
              <a:ext uri="{FF2B5EF4-FFF2-40B4-BE49-F238E27FC236}">
                <a16:creationId xmlns:a16="http://schemas.microsoft.com/office/drawing/2014/main" id="{720CA619-866E-5239-933F-F945CDBE8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145" r="1256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F8DCFC-57CE-4788-9009-C6DAEA470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4" y="1395699"/>
            <a:ext cx="4223965" cy="41118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de anulación de horas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AB8A7-DA4E-DA21-B741-A78C8C60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962025"/>
            <a:ext cx="5248275" cy="50196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s-CL" dirty="0">
                <a:latin typeface="Calibri"/>
                <a:ea typeface="Calibri"/>
                <a:cs typeface="Calibri"/>
              </a:rPr>
              <a:t>Integrantes:​</a:t>
            </a:r>
          </a:p>
          <a:p>
            <a:pPr marL="285750" indent="-285750" algn="l"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Sebastián Hidalgo​​</a:t>
            </a:r>
          </a:p>
          <a:p>
            <a:pPr marL="285750" indent="-285750" algn="l"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Diego Robles​</a:t>
            </a:r>
          </a:p>
          <a:p>
            <a:pPr marL="285750" indent="-285750" algn="l"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Matías Sepúlveda​​</a:t>
            </a:r>
          </a:p>
          <a:p>
            <a:pPr marL="285750" indent="-285750" algn="l"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André Espinoza​​</a:t>
            </a:r>
          </a:p>
          <a:p>
            <a:pPr marL="285750" indent="-285750" algn="l"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Javier González​​</a:t>
            </a:r>
          </a:p>
          <a:p>
            <a:pPr marL="285750" indent="-285750" algn="l">
              <a:spcAft>
                <a:spcPts val="600"/>
              </a:spcAft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Matías Rietta</a:t>
            </a:r>
            <a:br>
              <a:rPr lang="es-CL" sz="1300" dirty="0">
                <a:latin typeface="Calibri"/>
                <a:ea typeface="Calibri"/>
                <a:cs typeface="Calibri"/>
              </a:rPr>
            </a:br>
            <a:endParaRPr lang="es-CL" dirty="0">
              <a:latin typeface="Calibri"/>
              <a:ea typeface="Calibri"/>
              <a:cs typeface="Calibri"/>
            </a:endParaRPr>
          </a:p>
          <a:p>
            <a:pPr algn="l">
              <a:spcAft>
                <a:spcPts val="600"/>
              </a:spcAft>
            </a:pPr>
            <a:br>
              <a:rPr lang="es-CL" dirty="0">
                <a:latin typeface="Calibri"/>
                <a:ea typeface="Calibri"/>
                <a:cs typeface="Calibri"/>
              </a:rPr>
            </a:br>
            <a:r>
              <a:rPr lang="es-CL" dirty="0">
                <a:latin typeface="Calibri"/>
                <a:ea typeface="Calibri"/>
                <a:cs typeface="Calibri"/>
              </a:rPr>
              <a:t>Profesor:​</a:t>
            </a:r>
          </a:p>
          <a:p>
            <a:pPr marL="285750" indent="-285750" algn="l">
              <a:spcAft>
                <a:spcPts val="600"/>
              </a:spcAft>
              <a:buChar char="•"/>
            </a:pPr>
            <a:r>
              <a:rPr lang="es-CL" dirty="0">
                <a:latin typeface="Calibri"/>
                <a:ea typeface="Calibri"/>
                <a:cs typeface="Calibri"/>
              </a:rPr>
              <a:t>Dr.Thierry De Saint Pierre Sarrut</a:t>
            </a:r>
          </a:p>
        </p:txBody>
      </p:sp>
    </p:spTree>
    <p:extLst>
      <p:ext uri="{BB962C8B-B14F-4D97-AF65-F5344CB8AC3E}">
        <p14:creationId xmlns:p14="http://schemas.microsoft.com/office/powerpoint/2010/main" val="27490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10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F71AA-2E6D-F5C4-D662-66194907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s-US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645F0-B7E8-C231-FEF5-5F172855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415379"/>
            <a:ext cx="4539129" cy="3699747"/>
          </a:xfrm>
        </p:spPr>
        <p:txBody>
          <a:bodyPr>
            <a:normAutofit/>
          </a:bodyPr>
          <a:lstStyle/>
          <a:p>
            <a:r>
              <a:rPr lang="es-ES" dirty="0"/>
              <a:t>Desarrollo de un sistema semiautomatizado que permita a los médicos y pacientes gestionar anulaciones y reprogramaciones en tiempo real, integrando notificaciones automáticas y un calendario interactivo.</a:t>
            </a:r>
            <a:endParaRPr lang="es-US" dirty="0"/>
          </a:p>
        </p:txBody>
      </p:sp>
      <p:pic>
        <p:nvPicPr>
          <p:cNvPr id="73" name="Picture 4" descr="Escritorio con estetoscopio y teclado de ordenador">
            <a:extLst>
              <a:ext uri="{FF2B5EF4-FFF2-40B4-BE49-F238E27FC236}">
                <a16:creationId xmlns:a16="http://schemas.microsoft.com/office/drawing/2014/main" id="{FE24A49E-7AB6-BBA2-FC10-55E44E52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3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49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7B899-B785-B208-C5A1-23B9C534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Formulación Funcional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D1392-532D-B36C-0FA2-14DB5901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940" y="1501255"/>
            <a:ext cx="5108852" cy="3907390"/>
          </a:xfrm>
        </p:spPr>
        <p:txBody>
          <a:bodyPr>
            <a:normAutofit/>
          </a:bodyPr>
          <a:lstStyle/>
          <a:p>
            <a:r>
              <a:rPr lang="es-ES" b="1" dirty="0"/>
              <a:t>Novedoso</a:t>
            </a:r>
            <a:r>
              <a:rPr lang="es-ES" dirty="0"/>
              <a:t>: Desarrollo de un sistema semiautomatizado que permita a los médicos y pacientes gestionar anulaciones y reprogramaciones en tiempo real, integrando notificaciones automáticas.</a:t>
            </a:r>
            <a:endParaRPr lang="es-US" dirty="0"/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4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114" name="Rectangle 2113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499569-D16F-B55C-3F57-6E7C2E34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Diagrama de contexto</a:t>
            </a:r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117" name="Group 2116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2205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0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18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0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1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3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4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6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8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2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4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6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7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8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9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0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2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4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6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8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6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8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2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4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6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8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0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2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3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4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5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6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8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0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1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2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3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4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5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6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8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0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1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2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3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4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6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8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9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0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1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2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3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4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27367-879F-D3F9-6ADE-D60EDDEA2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244" y="1529867"/>
            <a:ext cx="5745398" cy="3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8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3" name="Group 129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56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621" name="Rectangle 1357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F53C85-5E3D-F271-FEB7-169EEE11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Diseño con UML</a:t>
            </a:r>
          </a:p>
        </p:txBody>
      </p:sp>
      <p:grpSp>
        <p:nvGrpSpPr>
          <p:cNvPr id="1622" name="Group 1359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1361" name="Group 1360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23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0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29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AAEB91C5-920B-3EBF-57EB-C1F7770B9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202" y="1245842"/>
            <a:ext cx="4730570" cy="45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7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69124F4-EBA4-6705-90AC-7D144F31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438" y="523732"/>
            <a:ext cx="10246112" cy="52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2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C5FD744-9385-D353-20B7-0758168D8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146" y="523732"/>
            <a:ext cx="8696696" cy="51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8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CF622-6F8E-48B1-D494-97506301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es-US" dirty="0" err="1"/>
              <a:t>Pmv</a:t>
            </a:r>
            <a:r>
              <a:rPr lang="es-US" dirty="0"/>
              <a:t> (Producto Mínimo Viable)</a:t>
            </a:r>
            <a:endParaRPr lang="es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4AEAF7-D00C-49B6-E871-97ADCF652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876431"/>
              </p:ext>
            </p:extLst>
          </p:nvPr>
        </p:nvGraphicFramePr>
        <p:xfrm>
          <a:off x="571500" y="2066544"/>
          <a:ext cx="11049000" cy="420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F6C865D-BF79-8231-B05E-F4B37E5F3B38}"/>
              </a:ext>
            </a:extLst>
          </p:cNvPr>
          <p:cNvSpPr txBox="1"/>
          <p:nvPr/>
        </p:nvSpPr>
        <p:spPr>
          <a:xfrm>
            <a:off x="5867400" y="3182778"/>
            <a:ext cx="5654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0" i="0" dirty="0">
                <a:effectLst/>
              </a:rPr>
              <a:t>El alcance funcional del prototipo incluye la capacidad de ingresar el registro de los datos del formulario, indicando la anulación de una hora.</a:t>
            </a:r>
            <a:endParaRPr lang="es-US" sz="1300" dirty="0"/>
          </a:p>
        </p:txBody>
      </p:sp>
    </p:spTree>
    <p:extLst>
      <p:ext uri="{BB962C8B-B14F-4D97-AF65-F5344CB8AC3E}">
        <p14:creationId xmlns:p14="http://schemas.microsoft.com/office/powerpoint/2010/main" val="284782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431423-2C34-5061-E120-BF24E8A3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510363"/>
            <a:ext cx="9343065" cy="1356537"/>
          </a:xfrm>
        </p:spPr>
        <p:txBody>
          <a:bodyPr>
            <a:normAutofit/>
          </a:bodyPr>
          <a:lstStyle/>
          <a:p>
            <a:pPr algn="ctr"/>
            <a:r>
              <a:rPr lang="es-CL"/>
              <a:t>Conclusiones</a:t>
            </a:r>
            <a:endParaRPr lang="es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C12D23-A770-8630-DA4D-A3725408A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668247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1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15095-1747-48C0-BDD1-9B6BED89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41" y="1179144"/>
            <a:ext cx="5634751" cy="3074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Muchas</a:t>
            </a:r>
            <a:r>
              <a:rPr lang="en-US" sz="5400" dirty="0"/>
              <a:t> gracias </a:t>
            </a:r>
            <a:r>
              <a:rPr lang="en-US" sz="5400" dirty="0" err="1"/>
              <a:t>por</a:t>
            </a:r>
            <a:r>
              <a:rPr lang="en-US" sz="5400" dirty="0"/>
              <a:t> </a:t>
            </a:r>
            <a:r>
              <a:rPr lang="en-US" sz="5400" dirty="0" err="1"/>
              <a:t>su</a:t>
            </a:r>
            <a:r>
              <a:rPr lang="en-US" sz="5400" dirty="0"/>
              <a:t> </a:t>
            </a:r>
            <a:r>
              <a:rPr lang="en-US" sz="5400" dirty="0" err="1"/>
              <a:t>atención</a:t>
            </a:r>
            <a:br>
              <a:rPr lang="en-US" sz="5400" dirty="0"/>
            </a:b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0FD9CD4-1DEA-4176-A124-D8917EB4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45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1F75336-B532-4E6E-95DF-0A6F2597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02008" y="0"/>
            <a:ext cx="1355939" cy="6809110"/>
            <a:chOff x="235680" y="-7692"/>
            <a:chExt cx="1355939" cy="6858421"/>
          </a:xfrm>
          <a:solidFill>
            <a:schemeClr val="bg2">
              <a:lumMod val="90000"/>
            </a:schemeClr>
          </a:solidFill>
        </p:grpSpPr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BE555E63-8756-4B01-A8E6-1E6C24E6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7877" y="403469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9A6E7B09-D1D2-4BD6-AC74-B96A66F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960" y="67113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34928232-787D-47D4-AC4D-2049EDBE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5985" y="14497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149A4B36-376B-47C4-95F0-709DE089D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9915" y="65916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E070C64A-1BAE-4811-955E-31635E29D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3329" y="40242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519D20CC-9F17-48D7-AC77-49664423A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73247" y="208930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FC0486F3-C6B9-48A6-BC5A-AA2F68A6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58010" y="2286858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2">
              <a:extLst>
                <a:ext uri="{FF2B5EF4-FFF2-40B4-BE49-F238E27FC236}">
                  <a16:creationId xmlns:a16="http://schemas.microsoft.com/office/drawing/2014/main" id="{B8425C2E-7DD6-4BF4-A1C0-B2B6D5659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7349" y="1116701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3">
              <a:extLst>
                <a:ext uri="{FF2B5EF4-FFF2-40B4-BE49-F238E27FC236}">
                  <a16:creationId xmlns:a16="http://schemas.microsoft.com/office/drawing/2014/main" id="{5195E044-A159-4CBB-A35F-9F444DB7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1036" y="90413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6">
              <a:extLst>
                <a:ext uri="{FF2B5EF4-FFF2-40B4-BE49-F238E27FC236}">
                  <a16:creationId xmlns:a16="http://schemas.microsoft.com/office/drawing/2014/main" id="{2EC06385-5581-419E-A894-A9E994F9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28260" y="1387842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7">
              <a:extLst>
                <a:ext uri="{FF2B5EF4-FFF2-40B4-BE49-F238E27FC236}">
                  <a16:creationId xmlns:a16="http://schemas.microsoft.com/office/drawing/2014/main" id="{C2001B12-0A79-413A-A98A-8FFDC6FCD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8736" y="182494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8">
              <a:extLst>
                <a:ext uri="{FF2B5EF4-FFF2-40B4-BE49-F238E27FC236}">
                  <a16:creationId xmlns:a16="http://schemas.microsoft.com/office/drawing/2014/main" id="{275A5D12-68D1-44C8-8CE4-E06AF560E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5820" y="1602352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A1382B02-AE11-4365-842E-7C1C6D0A2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81070" y="114545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E53E7D50-99B3-45E7-A598-F6AF083B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5062" y="85334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1">
              <a:extLst>
                <a:ext uri="{FF2B5EF4-FFF2-40B4-BE49-F238E27FC236}">
                  <a16:creationId xmlns:a16="http://schemas.microsoft.com/office/drawing/2014/main" id="{956CF73D-C95E-4B57-BCFB-CEECC226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1" y="10077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2">
              <a:extLst>
                <a:ext uri="{FF2B5EF4-FFF2-40B4-BE49-F238E27FC236}">
                  <a16:creationId xmlns:a16="http://schemas.microsoft.com/office/drawing/2014/main" id="{234C9590-DD2B-49D7-9229-332806DFF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36" y="44332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3">
              <a:extLst>
                <a:ext uri="{FF2B5EF4-FFF2-40B4-BE49-F238E27FC236}">
                  <a16:creationId xmlns:a16="http://schemas.microsoft.com/office/drawing/2014/main" id="{8FAFC176-D2CC-4A8C-81EA-FA2864E03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117" y="12465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4">
              <a:extLst>
                <a:ext uri="{FF2B5EF4-FFF2-40B4-BE49-F238E27FC236}">
                  <a16:creationId xmlns:a16="http://schemas.microsoft.com/office/drawing/2014/main" id="{519B8C77-FE73-4623-97AA-C7E53D8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964" y="60695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5">
              <a:extLst>
                <a:ext uri="{FF2B5EF4-FFF2-40B4-BE49-F238E27FC236}">
                  <a16:creationId xmlns:a16="http://schemas.microsoft.com/office/drawing/2014/main" id="{1953E369-1BB2-4810-A780-1B8F749D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77" y="14561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6">
              <a:extLst>
                <a:ext uri="{FF2B5EF4-FFF2-40B4-BE49-F238E27FC236}">
                  <a16:creationId xmlns:a16="http://schemas.microsoft.com/office/drawing/2014/main" id="{11D65D2F-7062-49ED-8281-8CF9BD087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673" y="22861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7">
              <a:extLst>
                <a:ext uri="{FF2B5EF4-FFF2-40B4-BE49-F238E27FC236}">
                  <a16:creationId xmlns:a16="http://schemas.microsoft.com/office/drawing/2014/main" id="{8E4A3AE4-7E0D-4B3B-8015-AFD4FF517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126" y="16658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9ABA55F-AE0C-4E1A-803C-45CCB561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1576" y="2482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5767314E-D145-47A5-8C4B-C9686003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807" y="18956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2E438CDE-641E-4AB1-8C46-E336B360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104" y="213003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8">
              <a:extLst>
                <a:ext uri="{FF2B5EF4-FFF2-40B4-BE49-F238E27FC236}">
                  <a16:creationId xmlns:a16="http://schemas.microsoft.com/office/drawing/2014/main" id="{56483294-E4DD-4DDE-B4E2-29DB724C1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342" y="7137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9">
              <a:extLst>
                <a:ext uri="{FF2B5EF4-FFF2-40B4-BE49-F238E27FC236}">
                  <a16:creationId xmlns:a16="http://schemas.microsoft.com/office/drawing/2014/main" id="{28FD6E08-8ABE-458A-80DF-F40C0020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714" y="9448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0">
              <a:extLst>
                <a:ext uri="{FF2B5EF4-FFF2-40B4-BE49-F238E27FC236}">
                  <a16:creationId xmlns:a16="http://schemas.microsoft.com/office/drawing/2014/main" id="{976649D9-004E-4B41-8B10-922D6DD62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9373" y="11826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1">
              <a:extLst>
                <a:ext uri="{FF2B5EF4-FFF2-40B4-BE49-F238E27FC236}">
                  <a16:creationId xmlns:a16="http://schemas.microsoft.com/office/drawing/2014/main" id="{E0D3F74F-5528-4D86-813C-F69D75245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2423" y="21956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2">
              <a:extLst>
                <a:ext uri="{FF2B5EF4-FFF2-40B4-BE49-F238E27FC236}">
                  <a16:creationId xmlns:a16="http://schemas.microsoft.com/office/drawing/2014/main" id="{DF9EC240-FE22-4E9D-B7C4-AD06B6BE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259" y="19732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3">
              <a:extLst>
                <a:ext uri="{FF2B5EF4-FFF2-40B4-BE49-F238E27FC236}">
                  <a16:creationId xmlns:a16="http://schemas.microsoft.com/office/drawing/2014/main" id="{E681EFC1-C397-4B9A-878D-D01B8C507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2816" y="16584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4">
              <a:extLst>
                <a:ext uri="{FF2B5EF4-FFF2-40B4-BE49-F238E27FC236}">
                  <a16:creationId xmlns:a16="http://schemas.microsoft.com/office/drawing/2014/main" id="{51CB9B53-43E7-4A8F-8677-D32EC22C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3832" y="5091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8353F6DD-878C-4EBE-AC93-F386AF68D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3801" y="16317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9">
              <a:extLst>
                <a:ext uri="{FF2B5EF4-FFF2-40B4-BE49-F238E27FC236}">
                  <a16:creationId xmlns:a16="http://schemas.microsoft.com/office/drawing/2014/main" id="{80A6635F-ED11-4088-B349-671ABDDCC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604" y="14460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0">
              <a:extLst>
                <a:ext uri="{FF2B5EF4-FFF2-40B4-BE49-F238E27FC236}">
                  <a16:creationId xmlns:a16="http://schemas.microsoft.com/office/drawing/2014/main" id="{DD9B1267-9628-4F71-BA07-AEE32C257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6456" y="20689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5">
              <a:extLst>
                <a:ext uri="{FF2B5EF4-FFF2-40B4-BE49-F238E27FC236}">
                  <a16:creationId xmlns:a16="http://schemas.microsoft.com/office/drawing/2014/main" id="{88F6749D-9632-4CAA-850B-611BA6CAB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863" y="197467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6">
              <a:extLst>
                <a:ext uri="{FF2B5EF4-FFF2-40B4-BE49-F238E27FC236}">
                  <a16:creationId xmlns:a16="http://schemas.microsoft.com/office/drawing/2014/main" id="{92877B9F-7690-462E-AD03-E9D1E8E5E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500" y="58179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7">
              <a:extLst>
                <a:ext uri="{FF2B5EF4-FFF2-40B4-BE49-F238E27FC236}">
                  <a16:creationId xmlns:a16="http://schemas.microsoft.com/office/drawing/2014/main" id="{948A9550-4D69-488A-BDBB-A35D897EB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5265" y="22617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8">
              <a:extLst>
                <a:ext uri="{FF2B5EF4-FFF2-40B4-BE49-F238E27FC236}">
                  <a16:creationId xmlns:a16="http://schemas.microsoft.com/office/drawing/2014/main" id="{609D73EB-3820-4A95-B6B9-ADCBFE0B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171" y="119163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9">
              <a:extLst>
                <a:ext uri="{FF2B5EF4-FFF2-40B4-BE49-F238E27FC236}">
                  <a16:creationId xmlns:a16="http://schemas.microsoft.com/office/drawing/2014/main" id="{87F5523B-7BF8-4F16-A8F0-A7C7912AE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0368" y="169296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0">
              <a:extLst>
                <a:ext uri="{FF2B5EF4-FFF2-40B4-BE49-F238E27FC236}">
                  <a16:creationId xmlns:a16="http://schemas.microsoft.com/office/drawing/2014/main" id="{AA3DA9D2-4C11-4DB9-881C-478777CF9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4" y="33395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1">
              <a:extLst>
                <a:ext uri="{FF2B5EF4-FFF2-40B4-BE49-F238E27FC236}">
                  <a16:creationId xmlns:a16="http://schemas.microsoft.com/office/drawing/2014/main" id="{B9C8487B-850D-4F0F-85EA-DBDA5536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8423" y="14214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12">
              <a:extLst>
                <a:ext uri="{FF2B5EF4-FFF2-40B4-BE49-F238E27FC236}">
                  <a16:creationId xmlns:a16="http://schemas.microsoft.com/office/drawing/2014/main" id="{6C88A281-7EEC-4C3F-AD2B-15B6F3F1C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7926" y="90280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2">
              <a:extLst>
                <a:ext uri="{FF2B5EF4-FFF2-40B4-BE49-F238E27FC236}">
                  <a16:creationId xmlns:a16="http://schemas.microsoft.com/office/drawing/2014/main" id="{1FC1A962-0075-4190-9381-97928DFB0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0487" y="162902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3">
              <a:extLst>
                <a:ext uri="{FF2B5EF4-FFF2-40B4-BE49-F238E27FC236}">
                  <a16:creationId xmlns:a16="http://schemas.microsoft.com/office/drawing/2014/main" id="{FC5663AB-2E5B-4AB0-9FF6-FA4BA81BA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88936" y="2063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0">
              <a:extLst>
                <a:ext uri="{FF2B5EF4-FFF2-40B4-BE49-F238E27FC236}">
                  <a16:creationId xmlns:a16="http://schemas.microsoft.com/office/drawing/2014/main" id="{A1557E99-5074-480D-BD3B-B4001B060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2157" y="4956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1">
              <a:extLst>
                <a:ext uri="{FF2B5EF4-FFF2-40B4-BE49-F238E27FC236}">
                  <a16:creationId xmlns:a16="http://schemas.microsoft.com/office/drawing/2014/main" id="{889E9CED-0E63-48B4-A9CB-A90EEBE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5975" y="10505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2">
              <a:extLst>
                <a:ext uri="{FF2B5EF4-FFF2-40B4-BE49-F238E27FC236}">
                  <a16:creationId xmlns:a16="http://schemas.microsoft.com/office/drawing/2014/main" id="{5D1A4D52-FD4B-4065-BAB8-C995A22D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77630" y="193023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4">
              <a:extLst>
                <a:ext uri="{FF2B5EF4-FFF2-40B4-BE49-F238E27FC236}">
                  <a16:creationId xmlns:a16="http://schemas.microsoft.com/office/drawing/2014/main" id="{47403C29-5791-4AD9-BD8F-A6DB555A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57778" y="206212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5">
              <a:extLst>
                <a:ext uri="{FF2B5EF4-FFF2-40B4-BE49-F238E27FC236}">
                  <a16:creationId xmlns:a16="http://schemas.microsoft.com/office/drawing/2014/main" id="{D966B006-4D22-406B-BBA9-AD25B7F2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63314" y="8209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1">
              <a:extLst>
                <a:ext uri="{FF2B5EF4-FFF2-40B4-BE49-F238E27FC236}">
                  <a16:creationId xmlns:a16="http://schemas.microsoft.com/office/drawing/2014/main" id="{F437370B-FEA7-4D8A-B633-21623B4F6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8062" y="128470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">
              <a:extLst>
                <a:ext uri="{FF2B5EF4-FFF2-40B4-BE49-F238E27FC236}">
                  <a16:creationId xmlns:a16="http://schemas.microsoft.com/office/drawing/2014/main" id="{F603AF0E-9E87-4257-A781-CB4A4596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3895" y="2757928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">
              <a:extLst>
                <a:ext uri="{FF2B5EF4-FFF2-40B4-BE49-F238E27FC236}">
                  <a16:creationId xmlns:a16="http://schemas.microsoft.com/office/drawing/2014/main" id="{85273A46-8805-44B8-810A-1E2028BAE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45422" y="5102085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">
              <a:extLst>
                <a:ext uri="{FF2B5EF4-FFF2-40B4-BE49-F238E27FC236}">
                  <a16:creationId xmlns:a16="http://schemas.microsoft.com/office/drawing/2014/main" id="{E6AC1079-32E7-43DB-9A95-92CCE037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3852" y="2471615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">
              <a:extLst>
                <a:ext uri="{FF2B5EF4-FFF2-40B4-BE49-F238E27FC236}">
                  <a16:creationId xmlns:a16="http://schemas.microsoft.com/office/drawing/2014/main" id="{825CDE05-9EA6-426E-A184-57CACF89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02300" y="480303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">
              <a:extLst>
                <a:ext uri="{FF2B5EF4-FFF2-40B4-BE49-F238E27FC236}">
                  <a16:creationId xmlns:a16="http://schemas.microsoft.com/office/drawing/2014/main" id="{C230FC7D-858D-4F00-B012-9BBCEDFDE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410438" y="452256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8BCE49A4-31F9-4BCA-903C-A91804A8F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0799" y="426133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12BFB7D0-55E2-4949-9058-E204673E9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2575" y="3758854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B4315E1F-0A54-4677-A12C-54563B2D7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87040" y="3162824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F177E0EE-5B9E-489A-BCD8-272D99EE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77680" y="3402754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">
              <a:extLst>
                <a:ext uri="{FF2B5EF4-FFF2-40B4-BE49-F238E27FC236}">
                  <a16:creationId xmlns:a16="http://schemas.microsoft.com/office/drawing/2014/main" id="{672B8554-119E-45ED-9344-4D7691B8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61415" y="4001886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">
              <a:extLst>
                <a:ext uri="{FF2B5EF4-FFF2-40B4-BE49-F238E27FC236}">
                  <a16:creationId xmlns:a16="http://schemas.microsoft.com/office/drawing/2014/main" id="{7A3C3931-93FF-4704-A596-D401D20F0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96394" y="5414574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1">
              <a:extLst>
                <a:ext uri="{FF2B5EF4-FFF2-40B4-BE49-F238E27FC236}">
                  <a16:creationId xmlns:a16="http://schemas.microsoft.com/office/drawing/2014/main" id="{C9BF99BB-AF54-4EC6-83EF-1C95D359B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44385" y="5725728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11927DDE-9B6A-4F30-A69B-32A2146AF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046" y="649099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9">
              <a:extLst>
                <a:ext uri="{FF2B5EF4-FFF2-40B4-BE49-F238E27FC236}">
                  <a16:creationId xmlns:a16="http://schemas.microsoft.com/office/drawing/2014/main" id="{97645592-28E1-41BC-8093-D99DDB2F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25268" y="5964435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66BBDAFE-E9A2-481A-A9E4-741BDF936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3969" y="627385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8CE17748-EC2B-458E-8D50-6F7A3D991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149" y="32889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338FB3E1-532B-413C-BB3E-4B6F73E6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062" y="43802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D6FAB024-30FE-47F4-8AE1-74EDA034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92" y="53775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4EC173DE-D1F8-4D6B-9B22-7C7FCCDF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44" y="45884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E902523B-8651-4DA4-91BE-EE974AA8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0394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BEB817E0-950F-4C2B-852F-7F9ACA75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547" y="30529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03EA0132-2679-4472-B245-29DF74F4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6216" y="48930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52A03DBE-E6DD-4BC3-9162-3D9F17D9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24" y="51341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ED11245E-0DC9-4E16-B456-161FC7C3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288" y="25908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D99AC72F-E763-41BF-9FEB-B72472305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781" y="62714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FB3B4AD4-7614-446F-9ADD-4D12740AF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949" y="55894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4">
              <a:extLst>
                <a:ext uri="{FF2B5EF4-FFF2-40B4-BE49-F238E27FC236}">
                  <a16:creationId xmlns:a16="http://schemas.microsoft.com/office/drawing/2014/main" id="{B6B5EBF3-2534-4BCB-A8DA-2B59536DC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8739" y="40735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5">
              <a:extLst>
                <a:ext uri="{FF2B5EF4-FFF2-40B4-BE49-F238E27FC236}">
                  <a16:creationId xmlns:a16="http://schemas.microsoft.com/office/drawing/2014/main" id="{CCB7C2CB-86C8-4E1E-8697-E530ED089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6588" y="58294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6">
              <a:extLst>
                <a:ext uri="{FF2B5EF4-FFF2-40B4-BE49-F238E27FC236}">
                  <a16:creationId xmlns:a16="http://schemas.microsoft.com/office/drawing/2014/main" id="{11519E31-D648-486C-9E58-B3342BBA5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647" y="28235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">
              <a:extLst>
                <a:ext uri="{FF2B5EF4-FFF2-40B4-BE49-F238E27FC236}">
                  <a16:creationId xmlns:a16="http://schemas.microsoft.com/office/drawing/2014/main" id="{F7D9C4D7-ACAF-48A3-AC66-7DAF1B11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792" y="38424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8">
              <a:extLst>
                <a:ext uri="{FF2B5EF4-FFF2-40B4-BE49-F238E27FC236}">
                  <a16:creationId xmlns:a16="http://schemas.microsoft.com/office/drawing/2014/main" id="{C5205ABC-1AD2-48ED-BC78-DB8B53DE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9049" y="36089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9">
              <a:extLst>
                <a:ext uri="{FF2B5EF4-FFF2-40B4-BE49-F238E27FC236}">
                  <a16:creationId xmlns:a16="http://schemas.microsoft.com/office/drawing/2014/main" id="{103E7441-3D27-44E1-AE9C-6570F773C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3" y="650065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62">
              <a:extLst>
                <a:ext uri="{FF2B5EF4-FFF2-40B4-BE49-F238E27FC236}">
                  <a16:creationId xmlns:a16="http://schemas.microsoft.com/office/drawing/2014/main" id="{63ED15A4-8E78-441E-A64D-9CF41487C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9481" y="29433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3">
              <a:extLst>
                <a:ext uri="{FF2B5EF4-FFF2-40B4-BE49-F238E27FC236}">
                  <a16:creationId xmlns:a16="http://schemas.microsoft.com/office/drawing/2014/main" id="{DF564555-2E20-4673-A8C4-0485C3BC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839" y="40819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4">
              <a:extLst>
                <a:ext uri="{FF2B5EF4-FFF2-40B4-BE49-F238E27FC236}">
                  <a16:creationId xmlns:a16="http://schemas.microsoft.com/office/drawing/2014/main" id="{9ADEC6CB-4A17-479F-A59F-CB246DB8D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8790" y="26749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5">
              <a:extLst>
                <a:ext uri="{FF2B5EF4-FFF2-40B4-BE49-F238E27FC236}">
                  <a16:creationId xmlns:a16="http://schemas.microsoft.com/office/drawing/2014/main" id="{2CB93930-3D5D-4ED3-A032-DB909E75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421" y="38190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66">
              <a:extLst>
                <a:ext uri="{FF2B5EF4-FFF2-40B4-BE49-F238E27FC236}">
                  <a16:creationId xmlns:a16="http://schemas.microsoft.com/office/drawing/2014/main" id="{2ADE7CFA-9447-4D7D-AA9A-3212C1D1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203" y="53654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7">
              <a:extLst>
                <a:ext uri="{FF2B5EF4-FFF2-40B4-BE49-F238E27FC236}">
                  <a16:creationId xmlns:a16="http://schemas.microsoft.com/office/drawing/2014/main" id="{FC73B41B-4D6F-4BCA-A546-9419961DC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7383" y="45814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8">
              <a:extLst>
                <a:ext uri="{FF2B5EF4-FFF2-40B4-BE49-F238E27FC236}">
                  <a16:creationId xmlns:a16="http://schemas.microsoft.com/office/drawing/2014/main" id="{DEDD3CD4-2AA3-4E79-A878-ECE13897F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4771" y="32387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9">
              <a:extLst>
                <a:ext uri="{FF2B5EF4-FFF2-40B4-BE49-F238E27FC236}">
                  <a16:creationId xmlns:a16="http://schemas.microsoft.com/office/drawing/2014/main" id="{F9066B37-5B27-44AF-84B5-3F1FD751C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4028" y="56476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0">
              <a:extLst>
                <a:ext uri="{FF2B5EF4-FFF2-40B4-BE49-F238E27FC236}">
                  <a16:creationId xmlns:a16="http://schemas.microsoft.com/office/drawing/2014/main" id="{7D522885-6F57-4543-90A7-FC4E4A32A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8241" y="62394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1">
              <a:extLst>
                <a:ext uri="{FF2B5EF4-FFF2-40B4-BE49-F238E27FC236}">
                  <a16:creationId xmlns:a16="http://schemas.microsoft.com/office/drawing/2014/main" id="{B48B6459-34CB-4015-B1DB-B77D9D15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5571" y="51270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2">
              <a:extLst>
                <a:ext uri="{FF2B5EF4-FFF2-40B4-BE49-F238E27FC236}">
                  <a16:creationId xmlns:a16="http://schemas.microsoft.com/office/drawing/2014/main" id="{FBDF3F61-A9BE-46A6-BA04-0866A087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308" y="49001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73">
              <a:extLst>
                <a:ext uri="{FF2B5EF4-FFF2-40B4-BE49-F238E27FC236}">
                  <a16:creationId xmlns:a16="http://schemas.microsoft.com/office/drawing/2014/main" id="{55D97A20-5F1E-420F-A3AB-D606B31D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7181" y="44005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74">
              <a:extLst>
                <a:ext uri="{FF2B5EF4-FFF2-40B4-BE49-F238E27FC236}">
                  <a16:creationId xmlns:a16="http://schemas.microsoft.com/office/drawing/2014/main" id="{593AC8D9-B2E3-4649-A810-2E338B08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133" y="59808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5">
              <a:extLst>
                <a:ext uri="{FF2B5EF4-FFF2-40B4-BE49-F238E27FC236}">
                  <a16:creationId xmlns:a16="http://schemas.microsoft.com/office/drawing/2014/main" id="{A698BD8D-1FFD-422B-B043-A9C695F64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142" y="24352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7">
              <a:extLst>
                <a:ext uri="{FF2B5EF4-FFF2-40B4-BE49-F238E27FC236}">
                  <a16:creationId xmlns:a16="http://schemas.microsoft.com/office/drawing/2014/main" id="{E782617C-B77C-4B85-AE29-6038FA17F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5388" y="35995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5">
              <a:extLst>
                <a:ext uri="{FF2B5EF4-FFF2-40B4-BE49-F238E27FC236}">
                  <a16:creationId xmlns:a16="http://schemas.microsoft.com/office/drawing/2014/main" id="{9A3F646E-F82D-4337-BEF5-ED976564B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1647" y="64273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C09EBB27-7F13-4408-8FB0-6DC85C8A4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9126" y="665036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8">
              <a:extLst>
                <a:ext uri="{FF2B5EF4-FFF2-40B4-BE49-F238E27FC236}">
                  <a16:creationId xmlns:a16="http://schemas.microsoft.com/office/drawing/2014/main" id="{A68CE951-C541-4F9F-8FE8-A520EE40F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687" y="56967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1">
              <a:extLst>
                <a:ext uri="{FF2B5EF4-FFF2-40B4-BE49-F238E27FC236}">
                  <a16:creationId xmlns:a16="http://schemas.microsoft.com/office/drawing/2014/main" id="{133CF975-B5CA-4F48-A428-10CCE358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18683" y="275681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2">
              <a:extLst>
                <a:ext uri="{FF2B5EF4-FFF2-40B4-BE49-F238E27FC236}">
                  <a16:creationId xmlns:a16="http://schemas.microsoft.com/office/drawing/2014/main" id="{9D4E65BF-F416-4011-A971-F95CB3E0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7723" y="241323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3">
              <a:extLst>
                <a:ext uri="{FF2B5EF4-FFF2-40B4-BE49-F238E27FC236}">
                  <a16:creationId xmlns:a16="http://schemas.microsoft.com/office/drawing/2014/main" id="{69755040-8F9F-4820-99E0-2838EC35D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25" y="327800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4">
              <a:extLst>
                <a:ext uri="{FF2B5EF4-FFF2-40B4-BE49-F238E27FC236}">
                  <a16:creationId xmlns:a16="http://schemas.microsoft.com/office/drawing/2014/main" id="{AA83ADCD-B175-4837-AA1C-A19EF4F20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2331" y="536018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5">
              <a:extLst>
                <a:ext uri="{FF2B5EF4-FFF2-40B4-BE49-F238E27FC236}">
                  <a16:creationId xmlns:a16="http://schemas.microsoft.com/office/drawing/2014/main" id="{317C4F6B-0CE1-45B6-9B1F-7983BABE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682" y="30485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6">
              <a:extLst>
                <a:ext uri="{FF2B5EF4-FFF2-40B4-BE49-F238E27FC236}">
                  <a16:creationId xmlns:a16="http://schemas.microsoft.com/office/drawing/2014/main" id="{23342F86-F140-4EC4-A296-44588B039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46068" y="356815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7">
              <a:extLst>
                <a:ext uri="{FF2B5EF4-FFF2-40B4-BE49-F238E27FC236}">
                  <a16:creationId xmlns:a16="http://schemas.microsoft.com/office/drawing/2014/main" id="{74F32186-0AB8-495B-A19D-9B1068DD3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15380" y="477700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8">
              <a:extLst>
                <a:ext uri="{FF2B5EF4-FFF2-40B4-BE49-F238E27FC236}">
                  <a16:creationId xmlns:a16="http://schemas.microsoft.com/office/drawing/2014/main" id="{33F170BF-E5FE-4100-95A8-C379B38C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7865" y="425854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9">
              <a:extLst>
                <a:ext uri="{FF2B5EF4-FFF2-40B4-BE49-F238E27FC236}">
                  <a16:creationId xmlns:a16="http://schemas.microsoft.com/office/drawing/2014/main" id="{6A08A5C2-4DB6-42E2-8557-7D6FCB3FE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00760" y="446640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0">
              <a:extLst>
                <a:ext uri="{FF2B5EF4-FFF2-40B4-BE49-F238E27FC236}">
                  <a16:creationId xmlns:a16="http://schemas.microsoft.com/office/drawing/2014/main" id="{BCFCCFD6-465B-4CE2-82F4-F8944CAFB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0269" y="388698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1">
              <a:extLst>
                <a:ext uri="{FF2B5EF4-FFF2-40B4-BE49-F238E27FC236}">
                  <a16:creationId xmlns:a16="http://schemas.microsoft.com/office/drawing/2014/main" id="{C4727433-6752-4785-B1D8-5F2278D6F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4986" y="509519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2">
              <a:extLst>
                <a:ext uri="{FF2B5EF4-FFF2-40B4-BE49-F238E27FC236}">
                  <a16:creationId xmlns:a16="http://schemas.microsoft.com/office/drawing/2014/main" id="{E00905C0-4C19-419B-A5E6-A79E0230D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51165" y="565557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3">
              <a:extLst>
                <a:ext uri="{FF2B5EF4-FFF2-40B4-BE49-F238E27FC236}">
                  <a16:creationId xmlns:a16="http://schemas.microsoft.com/office/drawing/2014/main" id="{725A4C94-2677-4953-ABE1-7B7FC9D9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34073" y="592600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">
              <a:extLst>
                <a:ext uri="{FF2B5EF4-FFF2-40B4-BE49-F238E27FC236}">
                  <a16:creationId xmlns:a16="http://schemas.microsoft.com/office/drawing/2014/main" id="{B561E597-85B6-4F90-829F-72A6E4FD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9533" y="245691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13">
              <a:extLst>
                <a:ext uri="{FF2B5EF4-FFF2-40B4-BE49-F238E27FC236}">
                  <a16:creationId xmlns:a16="http://schemas.microsoft.com/office/drawing/2014/main" id="{98F04703-F3BB-4765-881A-E0F624328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874" y="484483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14">
              <a:extLst>
                <a:ext uri="{FF2B5EF4-FFF2-40B4-BE49-F238E27FC236}">
                  <a16:creationId xmlns:a16="http://schemas.microsoft.com/office/drawing/2014/main" id="{AF7DAC1C-EE3E-4800-9A3E-57B22EC86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78" y="3611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15">
              <a:extLst>
                <a:ext uri="{FF2B5EF4-FFF2-40B4-BE49-F238E27FC236}">
                  <a16:creationId xmlns:a16="http://schemas.microsoft.com/office/drawing/2014/main" id="{D72F8BFB-A2C3-4A09-9F45-8B0ED8A6F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65" y="427400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7">
              <a:extLst>
                <a:ext uri="{FF2B5EF4-FFF2-40B4-BE49-F238E27FC236}">
                  <a16:creationId xmlns:a16="http://schemas.microsoft.com/office/drawing/2014/main" id="{52E149F2-C71D-4E6E-A051-2DE04D393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5882" y="596968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18">
              <a:extLst>
                <a:ext uri="{FF2B5EF4-FFF2-40B4-BE49-F238E27FC236}">
                  <a16:creationId xmlns:a16="http://schemas.microsoft.com/office/drawing/2014/main" id="{18316E58-19C4-4AB8-B87C-06C633728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75298" y="654736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9">
              <a:extLst>
                <a:ext uri="{FF2B5EF4-FFF2-40B4-BE49-F238E27FC236}">
                  <a16:creationId xmlns:a16="http://schemas.microsoft.com/office/drawing/2014/main" id="{2E9CDF84-9068-475E-9D0D-3FA4F1A6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61972" y="627899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902B8F55-12F6-47CC-A957-264A20A2B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9207" y="385171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21">
              <a:extLst>
                <a:ext uri="{FF2B5EF4-FFF2-40B4-BE49-F238E27FC236}">
                  <a16:creationId xmlns:a16="http://schemas.microsoft.com/office/drawing/2014/main" id="{6C4DE7D0-08D8-4DE1-99BE-5C16FF965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07498" y="362917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25">
              <a:extLst>
                <a:ext uri="{FF2B5EF4-FFF2-40B4-BE49-F238E27FC236}">
                  <a16:creationId xmlns:a16="http://schemas.microsoft.com/office/drawing/2014/main" id="{BAF6FE00-6158-4A16-B8D9-102F85B7A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9594" y="24273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26">
              <a:extLst>
                <a:ext uri="{FF2B5EF4-FFF2-40B4-BE49-F238E27FC236}">
                  <a16:creationId xmlns:a16="http://schemas.microsoft.com/office/drawing/2014/main" id="{D5A27326-3E86-4BD0-B625-C722A7D33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7828" y="327933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7">
              <a:extLst>
                <a:ext uri="{FF2B5EF4-FFF2-40B4-BE49-F238E27FC236}">
                  <a16:creationId xmlns:a16="http://schemas.microsoft.com/office/drawing/2014/main" id="{569D4C99-D265-402E-A967-6B7AC549A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918" y="424702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8">
              <a:extLst>
                <a:ext uri="{FF2B5EF4-FFF2-40B4-BE49-F238E27FC236}">
                  <a16:creationId xmlns:a16="http://schemas.microsoft.com/office/drawing/2014/main" id="{C96DAF62-46BF-46E8-B199-AB2A3CB84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164" y="277152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29">
              <a:extLst>
                <a:ext uri="{FF2B5EF4-FFF2-40B4-BE49-F238E27FC236}">
                  <a16:creationId xmlns:a16="http://schemas.microsoft.com/office/drawing/2014/main" id="{84B16D6C-96D6-41DE-838B-2F2B2DC28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241" y="471223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33">
              <a:extLst>
                <a:ext uri="{FF2B5EF4-FFF2-40B4-BE49-F238E27FC236}">
                  <a16:creationId xmlns:a16="http://schemas.microsoft.com/office/drawing/2014/main" id="{CA5ECD4D-4EC4-4500-94FE-6000B0745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069" y="45182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6">
              <a:extLst>
                <a:ext uri="{FF2B5EF4-FFF2-40B4-BE49-F238E27FC236}">
                  <a16:creationId xmlns:a16="http://schemas.microsoft.com/office/drawing/2014/main" id="{11C06357-6475-4767-81DB-5BEDA2CC6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70208" y="562769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7">
              <a:extLst>
                <a:ext uri="{FF2B5EF4-FFF2-40B4-BE49-F238E27FC236}">
                  <a16:creationId xmlns:a16="http://schemas.microsoft.com/office/drawing/2014/main" id="{8871D916-C734-4757-8441-8D493986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703" y="527782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8">
              <a:extLst>
                <a:ext uri="{FF2B5EF4-FFF2-40B4-BE49-F238E27FC236}">
                  <a16:creationId xmlns:a16="http://schemas.microsoft.com/office/drawing/2014/main" id="{3BEF5DC4-BA27-4973-99A6-4DDC260AD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472" y="502774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39">
              <a:extLst>
                <a:ext uri="{FF2B5EF4-FFF2-40B4-BE49-F238E27FC236}">
                  <a16:creationId xmlns:a16="http://schemas.microsoft.com/office/drawing/2014/main" id="{E348296B-AB0A-4701-AEE5-1C8E7E347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47218" y="655185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40">
              <a:extLst>
                <a:ext uri="{FF2B5EF4-FFF2-40B4-BE49-F238E27FC236}">
                  <a16:creationId xmlns:a16="http://schemas.microsoft.com/office/drawing/2014/main" id="{FFDA7773-5C96-4D44-A640-0D29BA8C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6365" y="300845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2">
              <a:extLst>
                <a:ext uri="{FF2B5EF4-FFF2-40B4-BE49-F238E27FC236}">
                  <a16:creationId xmlns:a16="http://schemas.microsoft.com/office/drawing/2014/main" id="{4041F1DB-23CE-482D-B130-23AAA2FA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321631" y="475740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3">
              <a:extLst>
                <a:ext uri="{FF2B5EF4-FFF2-40B4-BE49-F238E27FC236}">
                  <a16:creationId xmlns:a16="http://schemas.microsoft.com/office/drawing/2014/main" id="{E0A07433-E8B1-4240-89D6-8F552623B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3124" y="580708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A1B065DB-19BF-4118-B319-D0E9E1D71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10077" y="607966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419217DA-E2E8-4336-ACFF-EEEAA992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6387" y="629133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">
              <a:extLst>
                <a:ext uri="{FF2B5EF4-FFF2-40B4-BE49-F238E27FC236}">
                  <a16:creationId xmlns:a16="http://schemas.microsoft.com/office/drawing/2014/main" id="{04E0D524-DF64-4C6E-B820-4E5DD84F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2930" y="674108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D2F27FA0-23EB-48CC-BABC-CA7FE0F0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04" y="276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154FC207-BF49-4572-805C-B0916CFAD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42981" y="8983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6">
              <a:extLst>
                <a:ext uri="{FF2B5EF4-FFF2-40B4-BE49-F238E27FC236}">
                  <a16:creationId xmlns:a16="http://schemas.microsoft.com/office/drawing/2014/main" id="{E5F3D9CE-FF03-4032-8065-B44022EBD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422231" y="1110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6">
              <a:extLst>
                <a:ext uri="{FF2B5EF4-FFF2-40B4-BE49-F238E27FC236}">
                  <a16:creationId xmlns:a16="http://schemas.microsoft.com/office/drawing/2014/main" id="{71E4A724-05C3-4084-B4E2-3186236B4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302135" y="670682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1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5D9BD-B72E-BE1B-A59A-7802E2BB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63" y="543560"/>
            <a:ext cx="5298231" cy="1325563"/>
          </a:xfrm>
        </p:spPr>
        <p:txBody>
          <a:bodyPr>
            <a:noAutofit/>
          </a:bodyPr>
          <a:lstStyle/>
          <a:p>
            <a:r>
              <a:rPr lang="es-CL" sz="4400" dirty="0"/>
              <a:t>Tabla de contenido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476572-F00C-00AA-4508-6554BA24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2713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1942C75-C86C-3D9B-531E-3792D782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2713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E921F4B1-096B-D6BD-F6C9-5683806BB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595995"/>
              </p:ext>
            </p:extLst>
          </p:nvPr>
        </p:nvGraphicFramePr>
        <p:xfrm>
          <a:off x="1069975" y="1874838"/>
          <a:ext cx="96345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4538">
                  <a:extLst>
                    <a:ext uri="{9D8B030D-6E8A-4147-A177-3AD203B41FA5}">
                      <a16:colId xmlns:a16="http://schemas.microsoft.com/office/drawing/2014/main" val="365505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b="0" dirty="0"/>
                        <a:t>Investigación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Introducción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4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Equipo y roles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Planificación 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Requerimientos funcionales y no funcionales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Solución propuesta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0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err="1"/>
                        <a:t>Pmv</a:t>
                      </a:r>
                      <a:r>
                        <a:rPr lang="es-CL" dirty="0"/>
                        <a:t> (Producto mínimo viable)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Conclusiones</a:t>
                      </a:r>
                      <a:endParaRPr lang="es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7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8CED5-80C1-2FE5-4696-5D1E7E03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>
            <a:normAutofit/>
          </a:bodyPr>
          <a:lstStyle/>
          <a:p>
            <a:r>
              <a:rPr lang="es-CL" dirty="0"/>
              <a:t>Introducción</a:t>
            </a:r>
            <a:endParaRPr lang="es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AA3FD-1D68-015E-8193-5AC26D75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r>
              <a:rPr lang="es-CL" dirty="0" err="1"/>
              <a:t>Desafio</a:t>
            </a:r>
            <a:r>
              <a:rPr lang="es-CL" dirty="0"/>
              <a:t>: </a:t>
            </a:r>
            <a:r>
              <a:rPr lang="es-ES" dirty="0"/>
              <a:t>Mejorar la gestión de citas médicas en </a:t>
            </a:r>
            <a:r>
              <a:rPr lang="es-ES" dirty="0" err="1"/>
              <a:t>RedSalud</a:t>
            </a:r>
            <a:r>
              <a:rPr lang="es-ES" dirty="0"/>
              <a:t> mediante un sistema eficiente de anulación y reprogramación de horas.</a:t>
            </a:r>
            <a:endParaRPr lang="es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8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Escritorio con estetoscopio y teclado de ordenador">
            <a:extLst>
              <a:ext uri="{FF2B5EF4-FFF2-40B4-BE49-F238E27FC236}">
                <a16:creationId xmlns:a16="http://schemas.microsoft.com/office/drawing/2014/main" id="{A1AC58E2-C5F8-FB25-9EED-E978979BE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1" r="-1" b="-1"/>
          <a:stretch/>
        </p:blipFill>
        <p:spPr>
          <a:xfrm>
            <a:off x="6586071" y="1879643"/>
            <a:ext cx="5613519" cy="4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C9471-8CB1-28D9-8424-24707130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s-ES"/>
              <a:t>Equipo y Roles de Cada Integrante</a:t>
            </a:r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A7B092-63EA-A3DD-C315-6ECB13A623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2415379"/>
            <a:ext cx="4539129" cy="3699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700" b="1" u="none" strike="noStrike" cap="none" normalizeH="0" baseline="0" dirty="0">
                <a:ln>
                  <a:noFill/>
                </a:ln>
                <a:effectLst/>
              </a:rPr>
              <a:t>André Espinoza</a:t>
            </a:r>
            <a:r>
              <a:rPr kumimoji="0" lang="es-US" altLang="es-US" sz="1700" b="0" u="none" strike="noStrike" cap="none" normalizeH="0" baseline="0" dirty="0">
                <a:ln>
                  <a:noFill/>
                </a:ln>
                <a:effectLst/>
              </a:rPr>
              <a:t>: Líder de Proyecto</a:t>
            </a:r>
          </a:p>
          <a:p>
            <a:pPr marL="0" indent="0" eaLnBrk="0" fontAlgn="base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es-US" altLang="es-US" sz="1700" b="1" u="none" strike="noStrike" cap="none" normalizeH="0" baseline="0" dirty="0">
                <a:ln>
                  <a:noFill/>
                </a:ln>
                <a:effectLst/>
              </a:rPr>
              <a:t>Diego Robles</a:t>
            </a:r>
            <a:r>
              <a:rPr kumimoji="0" lang="es-US" altLang="es-US" sz="1700" b="0" u="none" strike="noStrike" cap="none" normalizeH="0" baseline="0" dirty="0">
                <a:ln>
                  <a:noFill/>
                </a:ln>
                <a:effectLst/>
              </a:rPr>
              <a:t>: Desarrollador </a:t>
            </a:r>
            <a:r>
              <a:rPr kumimoji="0" lang="es-US" altLang="es-US" sz="1700" b="0" u="none" strike="noStrike" cap="none" normalizeH="0" baseline="0" dirty="0" err="1">
                <a:ln>
                  <a:noFill/>
                </a:ln>
                <a:effectLst/>
              </a:rPr>
              <a:t>Backend</a:t>
            </a:r>
            <a:endParaRPr kumimoji="0" lang="es-US" altLang="es-US" sz="1700" b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700" b="1" u="none" strike="noStrike" cap="none" normalizeH="0" baseline="0" dirty="0">
                <a:ln>
                  <a:noFill/>
                </a:ln>
                <a:effectLst/>
              </a:rPr>
              <a:t>Javier González</a:t>
            </a:r>
            <a:r>
              <a:rPr kumimoji="0" lang="es-US" altLang="es-US" sz="1700" b="0" u="none" strike="noStrike" cap="none" normalizeH="0" baseline="0" dirty="0">
                <a:ln>
                  <a:noFill/>
                </a:ln>
                <a:effectLst/>
              </a:rPr>
              <a:t>: Desarrollador </a:t>
            </a:r>
            <a:r>
              <a:rPr kumimoji="0" lang="es-US" altLang="es-US" sz="1700" b="0" u="none" strike="noStrike" cap="none" normalizeH="0" baseline="0" dirty="0" err="1">
                <a:ln>
                  <a:noFill/>
                </a:ln>
                <a:effectLst/>
              </a:rPr>
              <a:t>Backend</a:t>
            </a:r>
            <a:endParaRPr kumimoji="0" lang="es-US" altLang="es-US" sz="1700" b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700" b="1" u="none" strike="noStrike" cap="none" normalizeH="0" baseline="0" dirty="0">
                <a:ln>
                  <a:noFill/>
                </a:ln>
                <a:effectLst/>
              </a:rPr>
              <a:t>Matías Sepúlveda</a:t>
            </a:r>
            <a:r>
              <a:rPr kumimoji="0" lang="es-US" altLang="es-US" sz="1700" b="0" u="none" strike="noStrike" cap="none" normalizeH="0" baseline="0" dirty="0">
                <a:ln>
                  <a:noFill/>
                </a:ln>
                <a:effectLst/>
              </a:rPr>
              <a:t>: Desarrollador </a:t>
            </a:r>
            <a:r>
              <a:rPr kumimoji="0" lang="es-US" altLang="es-US" sz="1700" b="0" u="none" strike="noStrike" cap="none" normalizeH="0" baseline="0" dirty="0" err="1">
                <a:ln>
                  <a:noFill/>
                </a:ln>
                <a:effectLst/>
              </a:rPr>
              <a:t>Frontend</a:t>
            </a:r>
            <a:endParaRPr lang="es-US" altLang="es-US" sz="1700" dirty="0"/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700" b="1" u="none" strike="noStrike" cap="none" normalizeH="0" baseline="0" dirty="0">
                <a:ln>
                  <a:noFill/>
                </a:ln>
                <a:effectLst/>
              </a:rPr>
              <a:t>Matías Rietta</a:t>
            </a:r>
            <a:r>
              <a:rPr kumimoji="0" lang="es-US" altLang="es-US" sz="1700" b="0" u="none" strike="noStrike" cap="none" normalizeH="0" baseline="0" dirty="0">
                <a:ln>
                  <a:noFill/>
                </a:ln>
                <a:effectLst/>
              </a:rPr>
              <a:t>: Desarrollador </a:t>
            </a:r>
            <a:r>
              <a:rPr kumimoji="0" lang="es-US" altLang="es-US" sz="1700" b="0" u="none" strike="noStrike" cap="none" normalizeH="0" baseline="0" dirty="0" err="1">
                <a:ln>
                  <a:noFill/>
                </a:ln>
                <a:effectLst/>
              </a:rPr>
              <a:t>Frontend</a:t>
            </a:r>
            <a:endParaRPr kumimoji="0" lang="es-US" altLang="es-US" sz="1700" b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700" b="1" u="none" strike="noStrike" cap="none" normalizeH="0" baseline="0" dirty="0">
                <a:ln>
                  <a:noFill/>
                </a:ln>
                <a:effectLst/>
              </a:rPr>
              <a:t>Sebastián Hidalgo</a:t>
            </a:r>
            <a:r>
              <a:rPr kumimoji="0" lang="es-US" altLang="es-US" sz="1700" b="0" u="none" strike="noStrike" cap="none" normalizeH="0" baseline="0" dirty="0">
                <a:ln>
                  <a:noFill/>
                </a:ln>
                <a:effectLst/>
              </a:rPr>
              <a:t>: Desarrollador </a:t>
            </a:r>
            <a:r>
              <a:rPr kumimoji="0" lang="es-US" altLang="es-US" sz="1700" b="0" u="none" strike="noStrike" cap="none" normalizeH="0" baseline="0" dirty="0" err="1">
                <a:ln>
                  <a:noFill/>
                </a:ln>
                <a:effectLst/>
              </a:rPr>
              <a:t>Frontend</a:t>
            </a:r>
            <a:endParaRPr kumimoji="0" lang="es-US" altLang="es-US" sz="1700" b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4" name="Picture 5" descr="Script de ordenador en una pantalla">
            <a:extLst>
              <a:ext uri="{FF2B5EF4-FFF2-40B4-BE49-F238E27FC236}">
                <a16:creationId xmlns:a16="http://schemas.microsoft.com/office/drawing/2014/main" id="{C1729238-D926-EA2D-40CC-DEAF4CEB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" r="42928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85" name="Group 13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426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7504-C2B9-B019-55C1-B5C7D96A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32" y="571500"/>
            <a:ext cx="5110909" cy="1691969"/>
          </a:xfrm>
        </p:spPr>
        <p:txBody>
          <a:bodyPr>
            <a:normAutofit/>
          </a:bodyPr>
          <a:lstStyle/>
          <a:p>
            <a:pPr algn="ctr"/>
            <a:r>
              <a:rPr lang="es-CL"/>
              <a:t>Planificacion</a:t>
            </a:r>
            <a:endParaRPr lang="es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97D0D-BD14-731B-F464-F857BC0CD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2415379"/>
            <a:ext cx="4539129" cy="3699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b="0" i="0" u="none" strike="noStrike" cap="none" normalizeH="0" baseline="0">
                <a:ln>
                  <a:noFill/>
                </a:ln>
                <a:effectLst/>
              </a:rPr>
              <a:t>Análisis y Recolección de Requerimientos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b="0" i="0" u="none" strike="noStrike" cap="none" normalizeH="0" baseline="0">
                <a:ln>
                  <a:noFill/>
                </a:ln>
                <a:effectLst/>
              </a:rPr>
              <a:t>Diseño del Sistema y Prototipo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b="0" i="0" u="none" strike="noStrike" cap="none" normalizeH="0" baseline="0">
                <a:ln>
                  <a:noFill/>
                </a:ln>
                <a:effectLst/>
              </a:rPr>
              <a:t>Desarrollo e Implementación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b="0" i="0" u="none" strike="noStrike" cap="none" normalizeH="0" baseline="0">
                <a:ln>
                  <a:noFill/>
                </a:ln>
                <a:effectLst/>
              </a:rPr>
              <a:t>Pruebas y Evaluación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US" altLang="es-US" b="0" i="0" u="none" strike="noStrike" cap="none" normalizeH="0" baseline="0">
                <a:ln>
                  <a:noFill/>
                </a:ln>
                <a:effectLst/>
              </a:rPr>
              <a:t>Entrega y Documentación Final </a:t>
            </a:r>
          </a:p>
        </p:txBody>
      </p:sp>
      <p:pic>
        <p:nvPicPr>
          <p:cNvPr id="6" name="Picture 5" descr="Escritorio con elementos de productividad">
            <a:extLst>
              <a:ext uri="{FF2B5EF4-FFF2-40B4-BE49-F238E27FC236}">
                <a16:creationId xmlns:a16="http://schemas.microsoft.com/office/drawing/2014/main" id="{FF1415E0-A07D-E292-5C9C-A280B3BC2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6" r="15417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66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06FAFE-037E-84F1-3200-1EB5A776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Sprints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EFF4BC80-5286-85E6-27CC-E022DEE3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033" y="857099"/>
            <a:ext cx="3995413" cy="2746847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3101F3A-5D53-6FB3-8372-C77C817A5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77" y="1554258"/>
            <a:ext cx="5233104" cy="1386772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74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FD208A-476B-7F64-74DF-284BC88C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Gantt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2A5990-E464-88C4-30EA-1F552A2D5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792" y="1443234"/>
            <a:ext cx="8088964" cy="43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4C676-7706-56A9-172E-F4142571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502920"/>
            <a:ext cx="3703630" cy="1325563"/>
          </a:xfrm>
        </p:spPr>
        <p:txBody>
          <a:bodyPr>
            <a:normAutofit fontScale="90000"/>
          </a:bodyPr>
          <a:lstStyle/>
          <a:p>
            <a:r>
              <a:rPr lang="es-US" dirty="0"/>
              <a:t>Requerimientos Funcionales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FA0CAB-3CD7-7119-3154-4E5A64AD2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9" y="2896027"/>
            <a:ext cx="41065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RF-001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Permitir la anulación de citas por parte de los médicos de forma autónoma.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RF-002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Notificar automáticamente a los pacientes sobre las anulaciones y reprogramaciones.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RF-003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Proveer un calendario interactivo para la gestión de citas.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7D8783D-13FF-802A-FA61-32560A70D2BC}"/>
              </a:ext>
            </a:extLst>
          </p:cNvPr>
          <p:cNvSpPr txBox="1">
            <a:spLocks/>
          </p:cNvSpPr>
          <p:nvPr/>
        </p:nvSpPr>
        <p:spPr>
          <a:xfrm>
            <a:off x="6096000" y="502920"/>
            <a:ext cx="37036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dirty="0"/>
              <a:t>Requerimientos no Funcionales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2E14BD-C9D9-987D-3D2D-DAF57E78D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6027"/>
            <a:ext cx="4106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US" altLang="es-US" sz="1800" b="1" dirty="0">
                <a:solidFill>
                  <a:schemeClr val="tx1"/>
                </a:solidFill>
              </a:rPr>
              <a:t>RNF-001</a:t>
            </a:r>
            <a:r>
              <a:rPr lang="es-US" altLang="es-US" sz="1800" dirty="0">
                <a:solidFill>
                  <a:schemeClr val="tx1"/>
                </a:solidFill>
              </a:rPr>
              <a:t>: Mantenibilidad: El sistema debe ser fácil de mantener y actualizar.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US" altLang="es-US" sz="1800" b="1" dirty="0">
                <a:solidFill>
                  <a:schemeClr val="tx1"/>
                </a:solidFill>
              </a:rPr>
              <a:t>RNF-002</a:t>
            </a:r>
            <a:r>
              <a:rPr lang="es-US" altLang="es-US" sz="1800" dirty="0">
                <a:solidFill>
                  <a:schemeClr val="tx1"/>
                </a:solidFill>
              </a:rPr>
              <a:t>: Rendimiento: El sistema debe mantener tiempos de respuesta rápidos incluso en momentos de alta demanda.</a:t>
            </a:r>
          </a:p>
        </p:txBody>
      </p:sp>
    </p:spTree>
    <p:extLst>
      <p:ext uri="{BB962C8B-B14F-4D97-AF65-F5344CB8AC3E}">
        <p14:creationId xmlns:p14="http://schemas.microsoft.com/office/powerpoint/2010/main" val="199937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4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07" name="Rectangle 1306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Rectangle 1308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1C7990-0B0A-EC95-65F8-5D80D7E4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Diagrama de secuencia</a:t>
            </a:r>
          </a:p>
        </p:txBody>
      </p:sp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8CFA1B8F-93B4-CE7F-56B8-0EE04091B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8" r="9" b="9"/>
          <a:stretch/>
        </p:blipFill>
        <p:spPr bwMode="auto">
          <a:xfrm>
            <a:off x="3601363" y="64717"/>
            <a:ext cx="4848710" cy="45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1" name="Group 1310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312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3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4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5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6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7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8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9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0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1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2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3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4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5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6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7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8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9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0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1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2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3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4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5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6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7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8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9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0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1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2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3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4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5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6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7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8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9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0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1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2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3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4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5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6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7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8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9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0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1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2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3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4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5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6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7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8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9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0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1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2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3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4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5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6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7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8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9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0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1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2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3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4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5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6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7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8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9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0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1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2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3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4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5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6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7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8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9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0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1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2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3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4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5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6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7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8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9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0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94102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446</Words>
  <Application>Microsoft Office PowerPoint</Application>
  <PresentationFormat>Panorámica</PresentationFormat>
  <Paragraphs>70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Alexandria</vt:lpstr>
      <vt:lpstr>Arial</vt:lpstr>
      <vt:lpstr>Avenir Next LT Pro</vt:lpstr>
      <vt:lpstr>Calibri</vt:lpstr>
      <vt:lpstr>Modern Love</vt:lpstr>
      <vt:lpstr>Raleway</vt:lpstr>
      <vt:lpstr>Times New Roman</vt:lpstr>
      <vt:lpstr>BohemianVTI</vt:lpstr>
      <vt:lpstr>Sistema de anulación de horas</vt:lpstr>
      <vt:lpstr>Tabla de contenido</vt:lpstr>
      <vt:lpstr>Introducción</vt:lpstr>
      <vt:lpstr>Equipo y Roles de Cada Integrante</vt:lpstr>
      <vt:lpstr>Planificacion</vt:lpstr>
      <vt:lpstr>Sprints</vt:lpstr>
      <vt:lpstr>Gantt</vt:lpstr>
      <vt:lpstr>Requerimientos Funcionales</vt:lpstr>
      <vt:lpstr>Diagrama de secuencia</vt:lpstr>
      <vt:lpstr>Solución Propuesta</vt:lpstr>
      <vt:lpstr>Formulación Funcional</vt:lpstr>
      <vt:lpstr>Diagrama de contexto</vt:lpstr>
      <vt:lpstr>Diseño con UML</vt:lpstr>
      <vt:lpstr>Presentación de PowerPoint</vt:lpstr>
      <vt:lpstr>Presentación de PowerPoint</vt:lpstr>
      <vt:lpstr>Pmv (Producto Mínimo Viable)</vt:lpstr>
      <vt:lpstr>Conclusiones</vt:lpstr>
      <vt:lpstr>Muchas 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anulación de horas</dc:title>
  <dc:creator>ANDRE ESPINOZA LÓPEZ</dc:creator>
  <cp:lastModifiedBy>Sebastian Hidalgo</cp:lastModifiedBy>
  <cp:revision>9</cp:revision>
  <dcterms:created xsi:type="dcterms:W3CDTF">2024-04-19T02:38:38Z</dcterms:created>
  <dcterms:modified xsi:type="dcterms:W3CDTF">2024-06-28T03:17:07Z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2024-04-19T02:53:02Z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f69937ff-f062-4d35-8912-7658810f1ab6</vt:lpwstr>
  </property>
  <property fmtid="{D5CDD505-2E9C-101B-9397-08002B2CF9AE}" pid="8" name="MSIP_Label_9f4e9a4a-eb20-4aad-9a64-8872817c1a6f_ContentBits">
    <vt:lpwstr>0</vt:lpwstr>
  </property>
</Properties>
</file>