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2128B-6E03-41B5-9B5D-BA1B1D9CA0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101618-277C-4AA2-ABAD-C17B7DB42378}">
      <dgm:prSet/>
      <dgm:spPr/>
      <dgm:t>
        <a:bodyPr/>
        <a:lstStyle/>
        <a:p>
          <a:r>
            <a:rPr lang="es-ES" dirty="0"/>
            <a:t>El uso que le daremos a este software es para agilizar, ordenar y monitorear de mejor forma las peticiones a problemas que se puedan ir generando.</a:t>
          </a:r>
          <a:endParaRPr lang="en-US" dirty="0"/>
        </a:p>
      </dgm:t>
    </dgm:pt>
    <dgm:pt modelId="{CDD2BA0D-2B62-4B91-A226-C050EE9ED045}" type="parTrans" cxnId="{8FC27380-7746-43FB-9949-6C600FDA731A}">
      <dgm:prSet/>
      <dgm:spPr/>
      <dgm:t>
        <a:bodyPr/>
        <a:lstStyle/>
        <a:p>
          <a:endParaRPr lang="en-US"/>
        </a:p>
      </dgm:t>
    </dgm:pt>
    <dgm:pt modelId="{91BE1B16-3136-4419-91D4-95E3E8D8BC5B}" type="sibTrans" cxnId="{8FC27380-7746-43FB-9949-6C600FDA731A}">
      <dgm:prSet/>
      <dgm:spPr/>
      <dgm:t>
        <a:bodyPr/>
        <a:lstStyle/>
        <a:p>
          <a:endParaRPr lang="en-US"/>
        </a:p>
      </dgm:t>
    </dgm:pt>
    <dgm:pt modelId="{50017237-371F-4C7B-9083-AE96D15409CC}">
      <dgm:prSet/>
      <dgm:spPr/>
      <dgm:t>
        <a:bodyPr/>
        <a:lstStyle/>
        <a:p>
          <a:r>
            <a:rPr lang="es-ES" dirty="0"/>
            <a:t>Se espera que con la normalización del uso de esta herramienta se puedan optimizar los tiempos de respuesta y resolución a las problemáticas que ocurran de imprevisto.</a:t>
          </a:r>
          <a:endParaRPr lang="en-US" dirty="0"/>
        </a:p>
      </dgm:t>
    </dgm:pt>
    <dgm:pt modelId="{71DC454B-25E2-48E8-96E5-D78904E993E9}" type="parTrans" cxnId="{47AE6E24-153F-4D6F-A3EA-E0605CA40B22}">
      <dgm:prSet/>
      <dgm:spPr/>
      <dgm:t>
        <a:bodyPr/>
        <a:lstStyle/>
        <a:p>
          <a:endParaRPr lang="en-US"/>
        </a:p>
      </dgm:t>
    </dgm:pt>
    <dgm:pt modelId="{01CA0821-FF20-4148-8336-FDC86F314180}" type="sibTrans" cxnId="{47AE6E24-153F-4D6F-A3EA-E0605CA40B22}">
      <dgm:prSet/>
      <dgm:spPr/>
      <dgm:t>
        <a:bodyPr/>
        <a:lstStyle/>
        <a:p>
          <a:endParaRPr lang="en-US"/>
        </a:p>
      </dgm:t>
    </dgm:pt>
    <dgm:pt modelId="{0D25A7C6-4AB5-40D0-8868-2C5071BFE30F}" type="pres">
      <dgm:prSet presAssocID="{E3F2128B-6E03-41B5-9B5D-BA1B1D9CA054}" presName="root" presStyleCnt="0">
        <dgm:presLayoutVars>
          <dgm:dir/>
          <dgm:resizeHandles val="exact"/>
        </dgm:presLayoutVars>
      </dgm:prSet>
      <dgm:spPr/>
    </dgm:pt>
    <dgm:pt modelId="{C569B122-8214-4DE2-B745-1D5DA034991E}" type="pres">
      <dgm:prSet presAssocID="{86101618-277C-4AA2-ABAD-C17B7DB42378}" presName="compNode" presStyleCnt="0"/>
      <dgm:spPr/>
    </dgm:pt>
    <dgm:pt modelId="{C4F66509-894B-470D-9408-D4BCE6851BDD}" type="pres">
      <dgm:prSet presAssocID="{86101618-277C-4AA2-ABAD-C17B7DB42378}" presName="bgRect" presStyleLbl="bgShp" presStyleIdx="0" presStyleCnt="2"/>
      <dgm:spPr/>
    </dgm:pt>
    <dgm:pt modelId="{86BF72AB-B2CA-4480-84A0-B257B89750A4}" type="pres">
      <dgm:prSet presAssocID="{86101618-277C-4AA2-ABAD-C17B7DB423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C145F56-2E04-4E66-AACF-FCDA5F4ADF58}" type="pres">
      <dgm:prSet presAssocID="{86101618-277C-4AA2-ABAD-C17B7DB42378}" presName="spaceRect" presStyleCnt="0"/>
      <dgm:spPr/>
    </dgm:pt>
    <dgm:pt modelId="{94E60EC3-E11D-4FE4-B4DD-F1E07DA33F3C}" type="pres">
      <dgm:prSet presAssocID="{86101618-277C-4AA2-ABAD-C17B7DB42378}" presName="parTx" presStyleLbl="revTx" presStyleIdx="0" presStyleCnt="2">
        <dgm:presLayoutVars>
          <dgm:chMax val="0"/>
          <dgm:chPref val="0"/>
        </dgm:presLayoutVars>
      </dgm:prSet>
      <dgm:spPr/>
    </dgm:pt>
    <dgm:pt modelId="{9DE3701D-6297-4042-9926-09322BB1AD87}" type="pres">
      <dgm:prSet presAssocID="{91BE1B16-3136-4419-91D4-95E3E8D8BC5B}" presName="sibTrans" presStyleCnt="0"/>
      <dgm:spPr/>
    </dgm:pt>
    <dgm:pt modelId="{C7C7BE24-FE33-40BB-9439-E41FD46DA466}" type="pres">
      <dgm:prSet presAssocID="{50017237-371F-4C7B-9083-AE96D15409CC}" presName="compNode" presStyleCnt="0"/>
      <dgm:spPr/>
    </dgm:pt>
    <dgm:pt modelId="{9CC75AFA-2505-46FE-A06B-D8E5F8300173}" type="pres">
      <dgm:prSet presAssocID="{50017237-371F-4C7B-9083-AE96D15409CC}" presName="bgRect" presStyleLbl="bgShp" presStyleIdx="1" presStyleCnt="2"/>
      <dgm:spPr/>
    </dgm:pt>
    <dgm:pt modelId="{B62D059E-A51D-4502-AE9A-170C1BFAFC44}" type="pres">
      <dgm:prSet presAssocID="{50017237-371F-4C7B-9083-AE96D15409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438CA543-030A-4589-9336-3C310A8E84F6}" type="pres">
      <dgm:prSet presAssocID="{50017237-371F-4C7B-9083-AE96D15409CC}" presName="spaceRect" presStyleCnt="0"/>
      <dgm:spPr/>
    </dgm:pt>
    <dgm:pt modelId="{51CA5D27-0B15-4259-B93C-9D4E9B19934A}" type="pres">
      <dgm:prSet presAssocID="{50017237-371F-4C7B-9083-AE96D15409C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7AE6E24-153F-4D6F-A3EA-E0605CA40B22}" srcId="{E3F2128B-6E03-41B5-9B5D-BA1B1D9CA054}" destId="{50017237-371F-4C7B-9083-AE96D15409CC}" srcOrd="1" destOrd="0" parTransId="{71DC454B-25E2-48E8-96E5-D78904E993E9}" sibTransId="{01CA0821-FF20-4148-8336-FDC86F314180}"/>
    <dgm:cxn modelId="{8FC27380-7746-43FB-9949-6C600FDA731A}" srcId="{E3F2128B-6E03-41B5-9B5D-BA1B1D9CA054}" destId="{86101618-277C-4AA2-ABAD-C17B7DB42378}" srcOrd="0" destOrd="0" parTransId="{CDD2BA0D-2B62-4B91-A226-C050EE9ED045}" sibTransId="{91BE1B16-3136-4419-91D4-95E3E8D8BC5B}"/>
    <dgm:cxn modelId="{484DE893-442A-4F57-9AC3-CB9CE295A230}" type="presOf" srcId="{50017237-371F-4C7B-9083-AE96D15409CC}" destId="{51CA5D27-0B15-4259-B93C-9D4E9B19934A}" srcOrd="0" destOrd="0" presId="urn:microsoft.com/office/officeart/2018/2/layout/IconVerticalSolidList"/>
    <dgm:cxn modelId="{658CDBAC-18C6-4FE7-BBBE-3483853C6A19}" type="presOf" srcId="{86101618-277C-4AA2-ABAD-C17B7DB42378}" destId="{94E60EC3-E11D-4FE4-B4DD-F1E07DA33F3C}" srcOrd="0" destOrd="0" presId="urn:microsoft.com/office/officeart/2018/2/layout/IconVerticalSolidList"/>
    <dgm:cxn modelId="{AC02CBC3-9ECC-4C52-9A16-233FC700CCC2}" type="presOf" srcId="{E3F2128B-6E03-41B5-9B5D-BA1B1D9CA054}" destId="{0D25A7C6-4AB5-40D0-8868-2C5071BFE30F}" srcOrd="0" destOrd="0" presId="urn:microsoft.com/office/officeart/2018/2/layout/IconVerticalSolidList"/>
    <dgm:cxn modelId="{4FC7A119-C6A2-4753-9027-494862B592EA}" type="presParOf" srcId="{0D25A7C6-4AB5-40D0-8868-2C5071BFE30F}" destId="{C569B122-8214-4DE2-B745-1D5DA034991E}" srcOrd="0" destOrd="0" presId="urn:microsoft.com/office/officeart/2018/2/layout/IconVerticalSolidList"/>
    <dgm:cxn modelId="{FFD13970-DAC3-403B-BCBF-FF6D02ABE4BF}" type="presParOf" srcId="{C569B122-8214-4DE2-B745-1D5DA034991E}" destId="{C4F66509-894B-470D-9408-D4BCE6851BDD}" srcOrd="0" destOrd="0" presId="urn:microsoft.com/office/officeart/2018/2/layout/IconVerticalSolidList"/>
    <dgm:cxn modelId="{CA37DEC9-8DB6-4846-8DBC-0F2360ED9076}" type="presParOf" srcId="{C569B122-8214-4DE2-B745-1D5DA034991E}" destId="{86BF72AB-B2CA-4480-84A0-B257B89750A4}" srcOrd="1" destOrd="0" presId="urn:microsoft.com/office/officeart/2018/2/layout/IconVerticalSolidList"/>
    <dgm:cxn modelId="{87049A30-8BB7-4756-9B87-8D1B8A80857E}" type="presParOf" srcId="{C569B122-8214-4DE2-B745-1D5DA034991E}" destId="{7C145F56-2E04-4E66-AACF-FCDA5F4ADF58}" srcOrd="2" destOrd="0" presId="urn:microsoft.com/office/officeart/2018/2/layout/IconVerticalSolidList"/>
    <dgm:cxn modelId="{78E4BB55-FFC8-47C6-A542-B6CB2DC5E1DA}" type="presParOf" srcId="{C569B122-8214-4DE2-B745-1D5DA034991E}" destId="{94E60EC3-E11D-4FE4-B4DD-F1E07DA33F3C}" srcOrd="3" destOrd="0" presId="urn:microsoft.com/office/officeart/2018/2/layout/IconVerticalSolidList"/>
    <dgm:cxn modelId="{1DD867F5-682F-4265-9865-4D2254322FA1}" type="presParOf" srcId="{0D25A7C6-4AB5-40D0-8868-2C5071BFE30F}" destId="{9DE3701D-6297-4042-9926-09322BB1AD87}" srcOrd="1" destOrd="0" presId="urn:microsoft.com/office/officeart/2018/2/layout/IconVerticalSolidList"/>
    <dgm:cxn modelId="{6A53C45B-0093-40E9-A2E6-E03D8DB709A2}" type="presParOf" srcId="{0D25A7C6-4AB5-40D0-8868-2C5071BFE30F}" destId="{C7C7BE24-FE33-40BB-9439-E41FD46DA466}" srcOrd="2" destOrd="0" presId="urn:microsoft.com/office/officeart/2018/2/layout/IconVerticalSolidList"/>
    <dgm:cxn modelId="{2D797EBB-4879-4647-AB92-DC0E5ACED6FC}" type="presParOf" srcId="{C7C7BE24-FE33-40BB-9439-E41FD46DA466}" destId="{9CC75AFA-2505-46FE-A06B-D8E5F8300173}" srcOrd="0" destOrd="0" presId="urn:microsoft.com/office/officeart/2018/2/layout/IconVerticalSolidList"/>
    <dgm:cxn modelId="{1E67A699-69A6-4622-AB95-AC0159A80043}" type="presParOf" srcId="{C7C7BE24-FE33-40BB-9439-E41FD46DA466}" destId="{B62D059E-A51D-4502-AE9A-170C1BFAFC44}" srcOrd="1" destOrd="0" presId="urn:microsoft.com/office/officeart/2018/2/layout/IconVerticalSolidList"/>
    <dgm:cxn modelId="{C98FD792-400C-4A06-9A20-2DB307B10E4A}" type="presParOf" srcId="{C7C7BE24-FE33-40BB-9439-E41FD46DA466}" destId="{438CA543-030A-4589-9336-3C310A8E84F6}" srcOrd="2" destOrd="0" presId="urn:microsoft.com/office/officeart/2018/2/layout/IconVerticalSolidList"/>
    <dgm:cxn modelId="{A8DBC44B-A6B0-4F63-B485-51DC4C1299E6}" type="presParOf" srcId="{C7C7BE24-FE33-40BB-9439-E41FD46DA466}" destId="{51CA5D27-0B15-4259-B93C-9D4E9B1993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26C02B-8398-4704-BC32-406AF94C988D}" type="doc">
      <dgm:prSet loTypeId="urn:microsoft.com/office/officeart/2008/layout/LinedLis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C99BD3-D0DE-481F-8524-BDC7482055A7}">
      <dgm:prSet/>
      <dgm:spPr/>
      <dgm:t>
        <a:bodyPr/>
        <a:lstStyle/>
        <a:p>
          <a:r>
            <a:rPr lang="es-ES" dirty="0"/>
            <a:t>Creación y gestión de usuarios</a:t>
          </a:r>
          <a:endParaRPr lang="en-US" dirty="0"/>
        </a:p>
      </dgm:t>
    </dgm:pt>
    <dgm:pt modelId="{E7A4EA64-D1E5-49D7-AFC2-A2AC80C74742}" type="parTrans" cxnId="{E4D93894-257E-44CE-B140-D61A1A90862D}">
      <dgm:prSet/>
      <dgm:spPr/>
      <dgm:t>
        <a:bodyPr/>
        <a:lstStyle/>
        <a:p>
          <a:endParaRPr lang="en-US"/>
        </a:p>
      </dgm:t>
    </dgm:pt>
    <dgm:pt modelId="{C65D9E65-FD90-482E-9FE0-1AD834AAA114}" type="sibTrans" cxnId="{E4D93894-257E-44CE-B140-D61A1A90862D}">
      <dgm:prSet/>
      <dgm:spPr/>
      <dgm:t>
        <a:bodyPr/>
        <a:lstStyle/>
        <a:p>
          <a:endParaRPr lang="en-US"/>
        </a:p>
      </dgm:t>
    </dgm:pt>
    <dgm:pt modelId="{443C6C74-19BE-44A6-BEB9-A72051EEAC9D}">
      <dgm:prSet/>
      <dgm:spPr/>
      <dgm:t>
        <a:bodyPr/>
        <a:lstStyle/>
        <a:p>
          <a:r>
            <a:rPr lang="es-ES" dirty="0"/>
            <a:t>Creación y gestión de agentes</a:t>
          </a:r>
          <a:endParaRPr lang="en-US" dirty="0"/>
        </a:p>
      </dgm:t>
    </dgm:pt>
    <dgm:pt modelId="{AACF3927-3D74-4EFB-B811-D53085BBF66C}" type="parTrans" cxnId="{4B8C0616-F1DB-4610-817A-9BAB9D61BC2C}">
      <dgm:prSet/>
      <dgm:spPr/>
      <dgm:t>
        <a:bodyPr/>
        <a:lstStyle/>
        <a:p>
          <a:endParaRPr lang="en-US"/>
        </a:p>
      </dgm:t>
    </dgm:pt>
    <dgm:pt modelId="{9D6BFE98-0A19-4069-AAB3-1A1D1FECA3E0}" type="sibTrans" cxnId="{4B8C0616-F1DB-4610-817A-9BAB9D61BC2C}">
      <dgm:prSet/>
      <dgm:spPr/>
      <dgm:t>
        <a:bodyPr/>
        <a:lstStyle/>
        <a:p>
          <a:endParaRPr lang="en-US"/>
        </a:p>
      </dgm:t>
    </dgm:pt>
    <dgm:pt modelId="{108CBA49-8F6A-47B6-8864-B823D0F6A3B9}">
      <dgm:prSet/>
      <dgm:spPr/>
      <dgm:t>
        <a:bodyPr/>
        <a:lstStyle/>
        <a:p>
          <a:r>
            <a:rPr lang="es-ES" dirty="0"/>
            <a:t>Creación de temas de ayuda</a:t>
          </a:r>
          <a:endParaRPr lang="en-US" dirty="0"/>
        </a:p>
      </dgm:t>
    </dgm:pt>
    <dgm:pt modelId="{E2253028-3603-444F-B986-821FA873DB8C}" type="parTrans" cxnId="{0B67A6FF-C10E-41EF-A34D-B2188A73E70A}">
      <dgm:prSet/>
      <dgm:spPr/>
      <dgm:t>
        <a:bodyPr/>
        <a:lstStyle/>
        <a:p>
          <a:endParaRPr lang="en-US"/>
        </a:p>
      </dgm:t>
    </dgm:pt>
    <dgm:pt modelId="{8FC110CD-A43D-4E0A-8A98-6789CE74A67F}" type="sibTrans" cxnId="{0B67A6FF-C10E-41EF-A34D-B2188A73E70A}">
      <dgm:prSet/>
      <dgm:spPr/>
      <dgm:t>
        <a:bodyPr/>
        <a:lstStyle/>
        <a:p>
          <a:endParaRPr lang="en-US"/>
        </a:p>
      </dgm:t>
    </dgm:pt>
    <dgm:pt modelId="{4816DAFD-AB29-416E-8B5A-DE094CA2B98E}">
      <dgm:prSet/>
      <dgm:spPr/>
      <dgm:t>
        <a:bodyPr/>
        <a:lstStyle/>
        <a:p>
          <a:r>
            <a:rPr lang="es-ES" dirty="0"/>
            <a:t>Creación de formularios personalizados</a:t>
          </a:r>
          <a:endParaRPr lang="en-US" dirty="0"/>
        </a:p>
      </dgm:t>
    </dgm:pt>
    <dgm:pt modelId="{F31511EE-ED5B-4C69-8DBD-9B2B63280A06}" type="parTrans" cxnId="{2F907835-D2FE-4C20-B8C1-3E0EDA3AB393}">
      <dgm:prSet/>
      <dgm:spPr/>
      <dgm:t>
        <a:bodyPr/>
        <a:lstStyle/>
        <a:p>
          <a:endParaRPr lang="en-US"/>
        </a:p>
      </dgm:t>
    </dgm:pt>
    <dgm:pt modelId="{A3AA5615-AD43-484F-9EF5-4414F3FD803C}" type="sibTrans" cxnId="{2F907835-D2FE-4C20-B8C1-3E0EDA3AB393}">
      <dgm:prSet/>
      <dgm:spPr/>
      <dgm:t>
        <a:bodyPr/>
        <a:lstStyle/>
        <a:p>
          <a:endParaRPr lang="en-US"/>
        </a:p>
      </dgm:t>
    </dgm:pt>
    <dgm:pt modelId="{50ADA3A9-E68F-445F-B5F3-C291F8398A27}">
      <dgm:prSet/>
      <dgm:spPr/>
      <dgm:t>
        <a:bodyPr/>
        <a:lstStyle/>
        <a:p>
          <a:r>
            <a:rPr lang="es-ES" dirty="0"/>
            <a:t>Gestión automática de tickets vía email.</a:t>
          </a:r>
          <a:endParaRPr lang="en-US" dirty="0"/>
        </a:p>
      </dgm:t>
    </dgm:pt>
    <dgm:pt modelId="{13C48503-4E62-4A3D-8E3C-0622091CB38C}" type="parTrans" cxnId="{46C369C7-500C-4F3D-8CC2-46196F931FE6}">
      <dgm:prSet/>
      <dgm:spPr/>
      <dgm:t>
        <a:bodyPr/>
        <a:lstStyle/>
        <a:p>
          <a:endParaRPr lang="en-US"/>
        </a:p>
      </dgm:t>
    </dgm:pt>
    <dgm:pt modelId="{6855F01A-DB06-4E69-B200-23CE01062C48}" type="sibTrans" cxnId="{46C369C7-500C-4F3D-8CC2-46196F931FE6}">
      <dgm:prSet/>
      <dgm:spPr/>
      <dgm:t>
        <a:bodyPr/>
        <a:lstStyle/>
        <a:p>
          <a:endParaRPr lang="en-US"/>
        </a:p>
      </dgm:t>
    </dgm:pt>
    <dgm:pt modelId="{A642B3DE-CD05-4DD3-8918-4C73EE38412F}" type="pres">
      <dgm:prSet presAssocID="{8926C02B-8398-4704-BC32-406AF94C988D}" presName="vert0" presStyleCnt="0">
        <dgm:presLayoutVars>
          <dgm:dir/>
          <dgm:animOne val="branch"/>
          <dgm:animLvl val="lvl"/>
        </dgm:presLayoutVars>
      </dgm:prSet>
      <dgm:spPr/>
    </dgm:pt>
    <dgm:pt modelId="{3624771B-E390-4C6D-AC9C-CECC5184BB47}" type="pres">
      <dgm:prSet presAssocID="{0FC99BD3-D0DE-481F-8524-BDC7482055A7}" presName="thickLine" presStyleLbl="alignNode1" presStyleIdx="0" presStyleCnt="5"/>
      <dgm:spPr/>
    </dgm:pt>
    <dgm:pt modelId="{08DFAD55-CB7B-4754-8608-DC87B9D23422}" type="pres">
      <dgm:prSet presAssocID="{0FC99BD3-D0DE-481F-8524-BDC7482055A7}" presName="horz1" presStyleCnt="0"/>
      <dgm:spPr/>
    </dgm:pt>
    <dgm:pt modelId="{6E3D6961-EFB0-402F-BE46-D233BC1FAB3E}" type="pres">
      <dgm:prSet presAssocID="{0FC99BD3-D0DE-481F-8524-BDC7482055A7}" presName="tx1" presStyleLbl="revTx" presStyleIdx="0" presStyleCnt="5"/>
      <dgm:spPr/>
    </dgm:pt>
    <dgm:pt modelId="{A2854B54-BD21-480A-9904-6472B9D4460C}" type="pres">
      <dgm:prSet presAssocID="{0FC99BD3-D0DE-481F-8524-BDC7482055A7}" presName="vert1" presStyleCnt="0"/>
      <dgm:spPr/>
    </dgm:pt>
    <dgm:pt modelId="{EE744467-7793-4BF2-9A2B-40DE1F033D8A}" type="pres">
      <dgm:prSet presAssocID="{443C6C74-19BE-44A6-BEB9-A72051EEAC9D}" presName="thickLine" presStyleLbl="alignNode1" presStyleIdx="1" presStyleCnt="5"/>
      <dgm:spPr/>
    </dgm:pt>
    <dgm:pt modelId="{55791E5E-1FD0-4FB1-AE7D-D0E028B930FF}" type="pres">
      <dgm:prSet presAssocID="{443C6C74-19BE-44A6-BEB9-A72051EEAC9D}" presName="horz1" presStyleCnt="0"/>
      <dgm:spPr/>
    </dgm:pt>
    <dgm:pt modelId="{9520F3A8-50A3-4A37-8284-224E589851BC}" type="pres">
      <dgm:prSet presAssocID="{443C6C74-19BE-44A6-BEB9-A72051EEAC9D}" presName="tx1" presStyleLbl="revTx" presStyleIdx="1" presStyleCnt="5"/>
      <dgm:spPr/>
    </dgm:pt>
    <dgm:pt modelId="{152CC580-6C67-40B3-A370-148AB21A23EF}" type="pres">
      <dgm:prSet presAssocID="{443C6C74-19BE-44A6-BEB9-A72051EEAC9D}" presName="vert1" presStyleCnt="0"/>
      <dgm:spPr/>
    </dgm:pt>
    <dgm:pt modelId="{3CBA76B2-9CE6-42AF-A72F-48C881714ACE}" type="pres">
      <dgm:prSet presAssocID="{108CBA49-8F6A-47B6-8864-B823D0F6A3B9}" presName="thickLine" presStyleLbl="alignNode1" presStyleIdx="2" presStyleCnt="5"/>
      <dgm:spPr/>
    </dgm:pt>
    <dgm:pt modelId="{36189A1F-6EA5-4235-972E-8134F1FC4673}" type="pres">
      <dgm:prSet presAssocID="{108CBA49-8F6A-47B6-8864-B823D0F6A3B9}" presName="horz1" presStyleCnt="0"/>
      <dgm:spPr/>
    </dgm:pt>
    <dgm:pt modelId="{37C4178C-801F-4400-B9AB-F0E984DA4572}" type="pres">
      <dgm:prSet presAssocID="{108CBA49-8F6A-47B6-8864-B823D0F6A3B9}" presName="tx1" presStyleLbl="revTx" presStyleIdx="2" presStyleCnt="5"/>
      <dgm:spPr/>
    </dgm:pt>
    <dgm:pt modelId="{20D71514-5AA7-4E38-935E-B59CE577261C}" type="pres">
      <dgm:prSet presAssocID="{108CBA49-8F6A-47B6-8864-B823D0F6A3B9}" presName="vert1" presStyleCnt="0"/>
      <dgm:spPr/>
    </dgm:pt>
    <dgm:pt modelId="{6765E4BF-B6D7-42E3-89B3-3D3173C61774}" type="pres">
      <dgm:prSet presAssocID="{4816DAFD-AB29-416E-8B5A-DE094CA2B98E}" presName="thickLine" presStyleLbl="alignNode1" presStyleIdx="3" presStyleCnt="5"/>
      <dgm:spPr/>
    </dgm:pt>
    <dgm:pt modelId="{732180C2-DE9B-436F-ACD9-813C664391DB}" type="pres">
      <dgm:prSet presAssocID="{4816DAFD-AB29-416E-8B5A-DE094CA2B98E}" presName="horz1" presStyleCnt="0"/>
      <dgm:spPr/>
    </dgm:pt>
    <dgm:pt modelId="{A2E4681B-BFF3-4372-B744-48EE7600E228}" type="pres">
      <dgm:prSet presAssocID="{4816DAFD-AB29-416E-8B5A-DE094CA2B98E}" presName="tx1" presStyleLbl="revTx" presStyleIdx="3" presStyleCnt="5"/>
      <dgm:spPr/>
    </dgm:pt>
    <dgm:pt modelId="{72ACE897-62A5-486C-B91D-1A2603D90169}" type="pres">
      <dgm:prSet presAssocID="{4816DAFD-AB29-416E-8B5A-DE094CA2B98E}" presName="vert1" presStyleCnt="0"/>
      <dgm:spPr/>
    </dgm:pt>
    <dgm:pt modelId="{D5555EB5-20CF-4726-806A-66861025EDFC}" type="pres">
      <dgm:prSet presAssocID="{50ADA3A9-E68F-445F-B5F3-C291F8398A27}" presName="thickLine" presStyleLbl="alignNode1" presStyleIdx="4" presStyleCnt="5"/>
      <dgm:spPr/>
    </dgm:pt>
    <dgm:pt modelId="{29E1F775-AB39-45D6-8DD3-D57026DF4BCF}" type="pres">
      <dgm:prSet presAssocID="{50ADA3A9-E68F-445F-B5F3-C291F8398A27}" presName="horz1" presStyleCnt="0"/>
      <dgm:spPr/>
    </dgm:pt>
    <dgm:pt modelId="{4B49C51A-2A45-4938-AC01-691DFAAF830F}" type="pres">
      <dgm:prSet presAssocID="{50ADA3A9-E68F-445F-B5F3-C291F8398A27}" presName="tx1" presStyleLbl="revTx" presStyleIdx="4" presStyleCnt="5"/>
      <dgm:spPr/>
    </dgm:pt>
    <dgm:pt modelId="{02736467-913C-408D-A5F5-E9E6A62F1AD6}" type="pres">
      <dgm:prSet presAssocID="{50ADA3A9-E68F-445F-B5F3-C291F8398A27}" presName="vert1" presStyleCnt="0"/>
      <dgm:spPr/>
    </dgm:pt>
  </dgm:ptLst>
  <dgm:cxnLst>
    <dgm:cxn modelId="{E162D701-999B-4E35-9F5A-838AD516908F}" type="presOf" srcId="{50ADA3A9-E68F-445F-B5F3-C291F8398A27}" destId="{4B49C51A-2A45-4938-AC01-691DFAAF830F}" srcOrd="0" destOrd="0" presId="urn:microsoft.com/office/officeart/2008/layout/LinedList"/>
    <dgm:cxn modelId="{4B8C0616-F1DB-4610-817A-9BAB9D61BC2C}" srcId="{8926C02B-8398-4704-BC32-406AF94C988D}" destId="{443C6C74-19BE-44A6-BEB9-A72051EEAC9D}" srcOrd="1" destOrd="0" parTransId="{AACF3927-3D74-4EFB-B811-D53085BBF66C}" sibTransId="{9D6BFE98-0A19-4069-AAB3-1A1D1FECA3E0}"/>
    <dgm:cxn modelId="{2F907835-D2FE-4C20-B8C1-3E0EDA3AB393}" srcId="{8926C02B-8398-4704-BC32-406AF94C988D}" destId="{4816DAFD-AB29-416E-8B5A-DE094CA2B98E}" srcOrd="3" destOrd="0" parTransId="{F31511EE-ED5B-4C69-8DBD-9B2B63280A06}" sibTransId="{A3AA5615-AD43-484F-9EF5-4414F3FD803C}"/>
    <dgm:cxn modelId="{62FB6C39-EE7E-47F8-9625-564783B35A4E}" type="presOf" srcId="{4816DAFD-AB29-416E-8B5A-DE094CA2B98E}" destId="{A2E4681B-BFF3-4372-B744-48EE7600E228}" srcOrd="0" destOrd="0" presId="urn:microsoft.com/office/officeart/2008/layout/LinedList"/>
    <dgm:cxn modelId="{8D68603C-06C9-436D-BE81-1845BC5ED68C}" type="presOf" srcId="{443C6C74-19BE-44A6-BEB9-A72051EEAC9D}" destId="{9520F3A8-50A3-4A37-8284-224E589851BC}" srcOrd="0" destOrd="0" presId="urn:microsoft.com/office/officeart/2008/layout/LinedList"/>
    <dgm:cxn modelId="{2949A96E-E370-45BC-86C6-45E01931DC7C}" type="presOf" srcId="{108CBA49-8F6A-47B6-8864-B823D0F6A3B9}" destId="{37C4178C-801F-4400-B9AB-F0E984DA4572}" srcOrd="0" destOrd="0" presId="urn:microsoft.com/office/officeart/2008/layout/LinedList"/>
    <dgm:cxn modelId="{DDB10954-740B-42EA-937D-B11F74D006D9}" type="presOf" srcId="{0FC99BD3-D0DE-481F-8524-BDC7482055A7}" destId="{6E3D6961-EFB0-402F-BE46-D233BC1FAB3E}" srcOrd="0" destOrd="0" presId="urn:microsoft.com/office/officeart/2008/layout/LinedList"/>
    <dgm:cxn modelId="{E4D93894-257E-44CE-B140-D61A1A90862D}" srcId="{8926C02B-8398-4704-BC32-406AF94C988D}" destId="{0FC99BD3-D0DE-481F-8524-BDC7482055A7}" srcOrd="0" destOrd="0" parTransId="{E7A4EA64-D1E5-49D7-AFC2-A2AC80C74742}" sibTransId="{C65D9E65-FD90-482E-9FE0-1AD834AAA114}"/>
    <dgm:cxn modelId="{5CB3E9C1-E323-4891-BC7E-005E9F019A05}" type="presOf" srcId="{8926C02B-8398-4704-BC32-406AF94C988D}" destId="{A642B3DE-CD05-4DD3-8918-4C73EE38412F}" srcOrd="0" destOrd="0" presId="urn:microsoft.com/office/officeart/2008/layout/LinedList"/>
    <dgm:cxn modelId="{46C369C7-500C-4F3D-8CC2-46196F931FE6}" srcId="{8926C02B-8398-4704-BC32-406AF94C988D}" destId="{50ADA3A9-E68F-445F-B5F3-C291F8398A27}" srcOrd="4" destOrd="0" parTransId="{13C48503-4E62-4A3D-8E3C-0622091CB38C}" sibTransId="{6855F01A-DB06-4E69-B200-23CE01062C48}"/>
    <dgm:cxn modelId="{0B67A6FF-C10E-41EF-A34D-B2188A73E70A}" srcId="{8926C02B-8398-4704-BC32-406AF94C988D}" destId="{108CBA49-8F6A-47B6-8864-B823D0F6A3B9}" srcOrd="2" destOrd="0" parTransId="{E2253028-3603-444F-B986-821FA873DB8C}" sibTransId="{8FC110CD-A43D-4E0A-8A98-6789CE74A67F}"/>
    <dgm:cxn modelId="{BA2CCDE5-25A7-4638-8CE1-DF7DE5DF07FB}" type="presParOf" srcId="{A642B3DE-CD05-4DD3-8918-4C73EE38412F}" destId="{3624771B-E390-4C6D-AC9C-CECC5184BB47}" srcOrd="0" destOrd="0" presId="urn:microsoft.com/office/officeart/2008/layout/LinedList"/>
    <dgm:cxn modelId="{7EB5BEB9-5792-4337-9819-5B07D61610A2}" type="presParOf" srcId="{A642B3DE-CD05-4DD3-8918-4C73EE38412F}" destId="{08DFAD55-CB7B-4754-8608-DC87B9D23422}" srcOrd="1" destOrd="0" presId="urn:microsoft.com/office/officeart/2008/layout/LinedList"/>
    <dgm:cxn modelId="{E17E05E9-1631-44D2-A9CE-E83FA794B344}" type="presParOf" srcId="{08DFAD55-CB7B-4754-8608-DC87B9D23422}" destId="{6E3D6961-EFB0-402F-BE46-D233BC1FAB3E}" srcOrd="0" destOrd="0" presId="urn:microsoft.com/office/officeart/2008/layout/LinedList"/>
    <dgm:cxn modelId="{CFBF6880-8EEB-4F26-A1D7-18FC2C52DC5D}" type="presParOf" srcId="{08DFAD55-CB7B-4754-8608-DC87B9D23422}" destId="{A2854B54-BD21-480A-9904-6472B9D4460C}" srcOrd="1" destOrd="0" presId="urn:microsoft.com/office/officeart/2008/layout/LinedList"/>
    <dgm:cxn modelId="{4BD6AF93-B84E-43F2-904F-FBEE0BF875FF}" type="presParOf" srcId="{A642B3DE-CD05-4DD3-8918-4C73EE38412F}" destId="{EE744467-7793-4BF2-9A2B-40DE1F033D8A}" srcOrd="2" destOrd="0" presId="urn:microsoft.com/office/officeart/2008/layout/LinedList"/>
    <dgm:cxn modelId="{EE489C51-8B0C-4EA5-B662-B461D5B2403C}" type="presParOf" srcId="{A642B3DE-CD05-4DD3-8918-4C73EE38412F}" destId="{55791E5E-1FD0-4FB1-AE7D-D0E028B930FF}" srcOrd="3" destOrd="0" presId="urn:microsoft.com/office/officeart/2008/layout/LinedList"/>
    <dgm:cxn modelId="{E58B8EFB-1CCE-45DD-99D4-362CAE501E72}" type="presParOf" srcId="{55791E5E-1FD0-4FB1-AE7D-D0E028B930FF}" destId="{9520F3A8-50A3-4A37-8284-224E589851BC}" srcOrd="0" destOrd="0" presId="urn:microsoft.com/office/officeart/2008/layout/LinedList"/>
    <dgm:cxn modelId="{3DF5244C-AE8D-46E0-8EC2-24F58BDA9D04}" type="presParOf" srcId="{55791E5E-1FD0-4FB1-AE7D-D0E028B930FF}" destId="{152CC580-6C67-40B3-A370-148AB21A23EF}" srcOrd="1" destOrd="0" presId="urn:microsoft.com/office/officeart/2008/layout/LinedList"/>
    <dgm:cxn modelId="{DE867D46-6658-4AC2-BAD5-C9D229F2BB3D}" type="presParOf" srcId="{A642B3DE-CD05-4DD3-8918-4C73EE38412F}" destId="{3CBA76B2-9CE6-42AF-A72F-48C881714ACE}" srcOrd="4" destOrd="0" presId="urn:microsoft.com/office/officeart/2008/layout/LinedList"/>
    <dgm:cxn modelId="{5211C418-0EE8-4B39-BEAB-89CD302ED081}" type="presParOf" srcId="{A642B3DE-CD05-4DD3-8918-4C73EE38412F}" destId="{36189A1F-6EA5-4235-972E-8134F1FC4673}" srcOrd="5" destOrd="0" presId="urn:microsoft.com/office/officeart/2008/layout/LinedList"/>
    <dgm:cxn modelId="{B2717F20-E10D-4B8B-9368-BF0388CB49C8}" type="presParOf" srcId="{36189A1F-6EA5-4235-972E-8134F1FC4673}" destId="{37C4178C-801F-4400-B9AB-F0E984DA4572}" srcOrd="0" destOrd="0" presId="urn:microsoft.com/office/officeart/2008/layout/LinedList"/>
    <dgm:cxn modelId="{B09E8D54-9332-4872-BF73-EE9ECD77524B}" type="presParOf" srcId="{36189A1F-6EA5-4235-972E-8134F1FC4673}" destId="{20D71514-5AA7-4E38-935E-B59CE577261C}" srcOrd="1" destOrd="0" presId="urn:microsoft.com/office/officeart/2008/layout/LinedList"/>
    <dgm:cxn modelId="{CCEC3CEB-5F4B-41CF-98E0-D6E835F5BC60}" type="presParOf" srcId="{A642B3DE-CD05-4DD3-8918-4C73EE38412F}" destId="{6765E4BF-B6D7-42E3-89B3-3D3173C61774}" srcOrd="6" destOrd="0" presId="urn:microsoft.com/office/officeart/2008/layout/LinedList"/>
    <dgm:cxn modelId="{4D54F26C-DFDB-4CA1-891E-77528C338E75}" type="presParOf" srcId="{A642B3DE-CD05-4DD3-8918-4C73EE38412F}" destId="{732180C2-DE9B-436F-ACD9-813C664391DB}" srcOrd="7" destOrd="0" presId="urn:microsoft.com/office/officeart/2008/layout/LinedList"/>
    <dgm:cxn modelId="{4110A7CD-80AF-4AC5-A18C-0A5911C72EE5}" type="presParOf" srcId="{732180C2-DE9B-436F-ACD9-813C664391DB}" destId="{A2E4681B-BFF3-4372-B744-48EE7600E228}" srcOrd="0" destOrd="0" presId="urn:microsoft.com/office/officeart/2008/layout/LinedList"/>
    <dgm:cxn modelId="{17E42214-D010-42DB-A260-52913B0FE171}" type="presParOf" srcId="{732180C2-DE9B-436F-ACD9-813C664391DB}" destId="{72ACE897-62A5-486C-B91D-1A2603D90169}" srcOrd="1" destOrd="0" presId="urn:microsoft.com/office/officeart/2008/layout/LinedList"/>
    <dgm:cxn modelId="{572FE139-F281-4D04-A5F9-81F2F16ACD17}" type="presParOf" srcId="{A642B3DE-CD05-4DD3-8918-4C73EE38412F}" destId="{D5555EB5-20CF-4726-806A-66861025EDFC}" srcOrd="8" destOrd="0" presId="urn:microsoft.com/office/officeart/2008/layout/LinedList"/>
    <dgm:cxn modelId="{652A9B2F-8E24-4484-A8D8-ED3B4C246F62}" type="presParOf" srcId="{A642B3DE-CD05-4DD3-8918-4C73EE38412F}" destId="{29E1F775-AB39-45D6-8DD3-D57026DF4BCF}" srcOrd="9" destOrd="0" presId="urn:microsoft.com/office/officeart/2008/layout/LinedList"/>
    <dgm:cxn modelId="{112B5656-E9B6-4572-A37E-6AF14891419C}" type="presParOf" srcId="{29E1F775-AB39-45D6-8DD3-D57026DF4BCF}" destId="{4B49C51A-2A45-4938-AC01-691DFAAF830F}" srcOrd="0" destOrd="0" presId="urn:microsoft.com/office/officeart/2008/layout/LinedList"/>
    <dgm:cxn modelId="{B3E26839-E3D5-426C-83A2-DFB6A61A7FD4}" type="presParOf" srcId="{29E1F775-AB39-45D6-8DD3-D57026DF4BCF}" destId="{02736467-913C-408D-A5F5-E9E6A62F1A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66509-894B-470D-9408-D4BCE6851BDD}">
      <dsp:nvSpPr>
        <dsp:cNvPr id="0" name=""/>
        <dsp:cNvSpPr/>
      </dsp:nvSpPr>
      <dsp:spPr>
        <a:xfrm>
          <a:off x="0" y="614739"/>
          <a:ext cx="11293475" cy="11349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F72AB-B2CA-4480-84A0-B257B89750A4}">
      <dsp:nvSpPr>
        <dsp:cNvPr id="0" name=""/>
        <dsp:cNvSpPr/>
      </dsp:nvSpPr>
      <dsp:spPr>
        <a:xfrm>
          <a:off x="343308" y="870092"/>
          <a:ext cx="624196" cy="624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60EC3-E11D-4FE4-B4DD-F1E07DA33F3C}">
      <dsp:nvSpPr>
        <dsp:cNvPr id="0" name=""/>
        <dsp:cNvSpPr/>
      </dsp:nvSpPr>
      <dsp:spPr>
        <a:xfrm>
          <a:off x="1310813" y="614739"/>
          <a:ext cx="9982661" cy="1134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11" tIns="120111" rIns="120111" bIns="1201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El uso que le daremos a este software es para agilizar, ordenar y monitorear de mejor forma las peticiones a problemas que se puedan ir generando.</a:t>
          </a:r>
          <a:endParaRPr lang="en-US" sz="2300" kern="1200" dirty="0"/>
        </a:p>
      </dsp:txBody>
      <dsp:txXfrm>
        <a:off x="1310813" y="614739"/>
        <a:ext cx="9982661" cy="1134903"/>
      </dsp:txXfrm>
    </dsp:sp>
    <dsp:sp modelId="{9CC75AFA-2505-46FE-A06B-D8E5F8300173}">
      <dsp:nvSpPr>
        <dsp:cNvPr id="0" name=""/>
        <dsp:cNvSpPr/>
      </dsp:nvSpPr>
      <dsp:spPr>
        <a:xfrm>
          <a:off x="0" y="2033368"/>
          <a:ext cx="11293475" cy="11349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D059E-A51D-4502-AE9A-170C1BFAFC44}">
      <dsp:nvSpPr>
        <dsp:cNvPr id="0" name=""/>
        <dsp:cNvSpPr/>
      </dsp:nvSpPr>
      <dsp:spPr>
        <a:xfrm>
          <a:off x="343308" y="2288722"/>
          <a:ext cx="624196" cy="624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A5D27-0B15-4259-B93C-9D4E9B19934A}">
      <dsp:nvSpPr>
        <dsp:cNvPr id="0" name=""/>
        <dsp:cNvSpPr/>
      </dsp:nvSpPr>
      <dsp:spPr>
        <a:xfrm>
          <a:off x="1310813" y="2033368"/>
          <a:ext cx="9982661" cy="1134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11" tIns="120111" rIns="120111" bIns="1201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Se espera que con la normalización del uso de esta herramienta se puedan optimizar los tiempos de respuesta y resolución a las problemáticas que ocurran de imprevisto.</a:t>
          </a:r>
          <a:endParaRPr lang="en-US" sz="2300" kern="1200" dirty="0"/>
        </a:p>
      </dsp:txBody>
      <dsp:txXfrm>
        <a:off x="1310813" y="2033368"/>
        <a:ext cx="9982661" cy="1134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4771B-E390-4C6D-AC9C-CECC5184BB47}">
      <dsp:nvSpPr>
        <dsp:cNvPr id="0" name=""/>
        <dsp:cNvSpPr/>
      </dsp:nvSpPr>
      <dsp:spPr>
        <a:xfrm>
          <a:off x="0" y="727"/>
          <a:ext cx="70847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3D6961-EFB0-402F-BE46-D233BC1FAB3E}">
      <dsp:nvSpPr>
        <dsp:cNvPr id="0" name=""/>
        <dsp:cNvSpPr/>
      </dsp:nvSpPr>
      <dsp:spPr>
        <a:xfrm>
          <a:off x="0" y="727"/>
          <a:ext cx="7084788" cy="1191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Creación y gestión de usuarios</a:t>
          </a:r>
          <a:endParaRPr lang="en-US" sz="3500" kern="1200" dirty="0"/>
        </a:p>
      </dsp:txBody>
      <dsp:txXfrm>
        <a:off x="0" y="727"/>
        <a:ext cx="7084788" cy="1191309"/>
      </dsp:txXfrm>
    </dsp:sp>
    <dsp:sp modelId="{EE744467-7793-4BF2-9A2B-40DE1F033D8A}">
      <dsp:nvSpPr>
        <dsp:cNvPr id="0" name=""/>
        <dsp:cNvSpPr/>
      </dsp:nvSpPr>
      <dsp:spPr>
        <a:xfrm>
          <a:off x="0" y="1192036"/>
          <a:ext cx="7084788" cy="0"/>
        </a:xfrm>
        <a:prstGeom prst="line">
          <a:avLst/>
        </a:prstGeom>
        <a:solidFill>
          <a:schemeClr val="accent2">
            <a:hueOff val="239517"/>
            <a:satOff val="-1369"/>
            <a:lumOff val="1324"/>
            <a:alphaOff val="0"/>
          </a:schemeClr>
        </a:solidFill>
        <a:ln w="9525" cap="flat" cmpd="sng" algn="ctr">
          <a:solidFill>
            <a:schemeClr val="accent2">
              <a:hueOff val="239517"/>
              <a:satOff val="-1369"/>
              <a:lumOff val="13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20F3A8-50A3-4A37-8284-224E589851BC}">
      <dsp:nvSpPr>
        <dsp:cNvPr id="0" name=""/>
        <dsp:cNvSpPr/>
      </dsp:nvSpPr>
      <dsp:spPr>
        <a:xfrm>
          <a:off x="0" y="1192036"/>
          <a:ext cx="7084788" cy="1191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Creación y gestión de agentes</a:t>
          </a:r>
          <a:endParaRPr lang="en-US" sz="3500" kern="1200" dirty="0"/>
        </a:p>
      </dsp:txBody>
      <dsp:txXfrm>
        <a:off x="0" y="1192036"/>
        <a:ext cx="7084788" cy="1191309"/>
      </dsp:txXfrm>
    </dsp:sp>
    <dsp:sp modelId="{3CBA76B2-9CE6-42AF-A72F-48C881714ACE}">
      <dsp:nvSpPr>
        <dsp:cNvPr id="0" name=""/>
        <dsp:cNvSpPr/>
      </dsp:nvSpPr>
      <dsp:spPr>
        <a:xfrm>
          <a:off x="0" y="2383346"/>
          <a:ext cx="7084788" cy="0"/>
        </a:xfrm>
        <a:prstGeom prst="line">
          <a:avLst/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9525" cap="flat" cmpd="sng" algn="ctr">
          <a:solidFill>
            <a:schemeClr val="accent2">
              <a:hueOff val="479033"/>
              <a:satOff val="-2738"/>
              <a:lumOff val="2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C4178C-801F-4400-B9AB-F0E984DA4572}">
      <dsp:nvSpPr>
        <dsp:cNvPr id="0" name=""/>
        <dsp:cNvSpPr/>
      </dsp:nvSpPr>
      <dsp:spPr>
        <a:xfrm>
          <a:off x="0" y="2383346"/>
          <a:ext cx="7084788" cy="1191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Creación de temas de ayuda</a:t>
          </a:r>
          <a:endParaRPr lang="en-US" sz="3500" kern="1200" dirty="0"/>
        </a:p>
      </dsp:txBody>
      <dsp:txXfrm>
        <a:off x="0" y="2383346"/>
        <a:ext cx="7084788" cy="1191309"/>
      </dsp:txXfrm>
    </dsp:sp>
    <dsp:sp modelId="{6765E4BF-B6D7-42E3-89B3-3D3173C61774}">
      <dsp:nvSpPr>
        <dsp:cNvPr id="0" name=""/>
        <dsp:cNvSpPr/>
      </dsp:nvSpPr>
      <dsp:spPr>
        <a:xfrm>
          <a:off x="0" y="3574656"/>
          <a:ext cx="7084788" cy="0"/>
        </a:xfrm>
        <a:prstGeom prst="line">
          <a:avLst/>
        </a:prstGeom>
        <a:solidFill>
          <a:schemeClr val="accent2">
            <a:hueOff val="718550"/>
            <a:satOff val="-4106"/>
            <a:lumOff val="3971"/>
            <a:alphaOff val="0"/>
          </a:schemeClr>
        </a:solidFill>
        <a:ln w="9525" cap="flat" cmpd="sng" algn="ctr">
          <a:solidFill>
            <a:schemeClr val="accent2">
              <a:hueOff val="718550"/>
              <a:satOff val="-4106"/>
              <a:lumOff val="39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E4681B-BFF3-4372-B744-48EE7600E228}">
      <dsp:nvSpPr>
        <dsp:cNvPr id="0" name=""/>
        <dsp:cNvSpPr/>
      </dsp:nvSpPr>
      <dsp:spPr>
        <a:xfrm>
          <a:off x="0" y="3574656"/>
          <a:ext cx="7084788" cy="1191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Creación de formularios personalizados</a:t>
          </a:r>
          <a:endParaRPr lang="en-US" sz="3500" kern="1200" dirty="0"/>
        </a:p>
      </dsp:txBody>
      <dsp:txXfrm>
        <a:off x="0" y="3574656"/>
        <a:ext cx="7084788" cy="1191309"/>
      </dsp:txXfrm>
    </dsp:sp>
    <dsp:sp modelId="{D5555EB5-20CF-4726-806A-66861025EDFC}">
      <dsp:nvSpPr>
        <dsp:cNvPr id="0" name=""/>
        <dsp:cNvSpPr/>
      </dsp:nvSpPr>
      <dsp:spPr>
        <a:xfrm>
          <a:off x="0" y="4765966"/>
          <a:ext cx="7084788" cy="0"/>
        </a:xfrm>
        <a:prstGeom prst="line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9525" cap="flat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B49C51A-2A45-4938-AC01-691DFAAF830F}">
      <dsp:nvSpPr>
        <dsp:cNvPr id="0" name=""/>
        <dsp:cNvSpPr/>
      </dsp:nvSpPr>
      <dsp:spPr>
        <a:xfrm>
          <a:off x="0" y="4765966"/>
          <a:ext cx="7084788" cy="1191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Gestión automática de tickets vía email.</a:t>
          </a:r>
          <a:endParaRPr lang="en-US" sz="3500" kern="1200" dirty="0"/>
        </a:p>
      </dsp:txBody>
      <dsp:txXfrm>
        <a:off x="0" y="4765966"/>
        <a:ext cx="7084788" cy="1191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October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9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4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October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Thursday, October 12,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0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5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0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0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October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41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FDEB9B-68D7-E489-CE0F-A35F0D8D2EF2}"/>
              </a:ext>
            </a:extLst>
          </p:cNvPr>
          <p:cNvSpPr txBox="1"/>
          <p:nvPr/>
        </p:nvSpPr>
        <p:spPr>
          <a:xfrm>
            <a:off x="450000" y="39297"/>
            <a:ext cx="5432045" cy="19692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TICKET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E6C057-B9E2-FD95-8433-753B5A46B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49" y="2466106"/>
            <a:ext cx="5187891" cy="2831641"/>
          </a:xfrm>
        </p:spPr>
        <p:txBody>
          <a:bodyPr vert="horz" lIns="0" tIns="0" rIns="9144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André Espinoza Lopez</a:t>
            </a:r>
          </a:p>
          <a:p>
            <a:pPr>
              <a:lnSpc>
                <a:spcPct val="110000"/>
              </a:lnSpc>
            </a:pPr>
            <a:r>
              <a:rPr lang="es-ES" sz="3500" dirty="0"/>
              <a:t>Estudiante</a:t>
            </a:r>
            <a:r>
              <a:rPr lang="en-US" sz="3500" dirty="0"/>
              <a:t> de Ing. Civil </a:t>
            </a:r>
            <a:r>
              <a:rPr lang="es-ES" sz="3500" dirty="0"/>
              <a:t>en</a:t>
            </a:r>
            <a:r>
              <a:rPr lang="en-US" sz="3500" dirty="0"/>
              <a:t> </a:t>
            </a:r>
            <a:r>
              <a:rPr lang="es-ES" sz="3500" dirty="0"/>
              <a:t>Informática</a:t>
            </a:r>
          </a:p>
          <a:p>
            <a:pPr>
              <a:lnSpc>
                <a:spcPct val="110000"/>
              </a:lnSpc>
            </a:pPr>
            <a:r>
              <a:rPr lang="en-US" sz="3500" dirty="0"/>
              <a:t>Universidad San Sebastián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3FB37BA-EEC8-B772-10A5-B3B807154F2F}"/>
              </a:ext>
            </a:extLst>
          </p:cNvPr>
          <p:cNvSpPr/>
          <p:nvPr/>
        </p:nvSpPr>
        <p:spPr>
          <a:xfrm>
            <a:off x="3627350" y="1357798"/>
            <a:ext cx="830579" cy="4049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WEB</a:t>
            </a:r>
            <a:endParaRPr lang="es-CL" sz="2800" dirty="0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47B62D9C-7F52-51B6-342F-831F1701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104" y="1323586"/>
            <a:ext cx="733650" cy="609144"/>
          </a:xfrm>
          <a:prstGeom prst="rect">
            <a:avLst/>
          </a:prstGeom>
        </p:spPr>
      </p:pic>
      <p:pic>
        <p:nvPicPr>
          <p:cNvPr id="12" name="Imagen 11" descr="Imagen que contiene persona, tabla, parado, joven&#10;&#10;Descripción generada automáticamente">
            <a:extLst>
              <a:ext uri="{FF2B5EF4-FFF2-40B4-BE49-F238E27FC236}">
                <a16:creationId xmlns:a16="http://schemas.microsoft.com/office/drawing/2014/main" id="{846EABFA-C5B4-30A0-C071-70A91979D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38"/>
          <a:stretch/>
        </p:blipFill>
        <p:spPr>
          <a:xfrm>
            <a:off x="6228389" y="15006"/>
            <a:ext cx="5963611" cy="6842994"/>
          </a:xfrm>
          <a:prstGeom prst="rect">
            <a:avLst/>
          </a:prstGeom>
        </p:spPr>
      </p:pic>
      <p:pic>
        <p:nvPicPr>
          <p:cNvPr id="15" name="Imagen 14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B609370A-95B6-D990-B118-6504B5C9E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" y="5755356"/>
            <a:ext cx="1317135" cy="10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1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D2EB17-7133-49D4-9B24-19D463C31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30712C-8B67-6D0B-F68F-94998BA4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s-ES" sz="6400" dirty="0"/>
              <a:t>¿Qué 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4796C940-ECC7-D2BA-D693-D0FE6EBF1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00" y="2259000"/>
            <a:ext cx="3492000" cy="3492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5677E8-AB96-E725-4CDF-914AD82B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000" y="2758238"/>
            <a:ext cx="7380000" cy="243144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alpha val="55000"/>
                  </a:schemeClr>
                </a:solidFill>
              </a:rPr>
              <a:t>O</a:t>
            </a:r>
            <a:r>
              <a:rPr lang="es-ES" b="0" i="0" dirty="0">
                <a:solidFill>
                  <a:schemeClr val="tx1">
                    <a:alpha val="55000"/>
                  </a:schemeClr>
                </a:solidFill>
              </a:rPr>
              <a:t>sTicket es un sistema de tickets de asistencia de código abierto. Dirige las consultas creadas a través de correo electrónico, formularios web y llamadas telefónicas hacia una plataforma de asistencia al cliente, la cual es sencilla, fácil de usar y multiusuario basada en la web.</a:t>
            </a:r>
            <a:endParaRPr lang="en-US" dirty="0">
              <a:solidFill>
                <a:schemeClr val="tx1">
                  <a:alpha val="5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35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08AE3F-D0FC-7553-6835-8DE9DE4C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es-ES" sz="6400" dirty="0"/>
              <a:t>¿Para qué nos servirá?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B02E95A-A519-A892-A244-7972F9EE5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305063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01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6A6872-FACA-28A9-02FA-84A82656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s-ES" dirty="0"/>
              <a:t>Funciones importantes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9576EED-B799-3C9C-D8DA-6040A5CB3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687604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43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412A6F-03EF-0BBE-5CC6-2685147B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00" y="1414253"/>
            <a:ext cx="5370854" cy="730800"/>
          </a:xfrm>
        </p:spPr>
        <p:txBody>
          <a:bodyPr vert="horz" lIns="0" tIns="0" rIns="0" bIns="0" rtlCol="0"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s-CL" sz="6400" dirty="0"/>
              <a:t>Vista general de los agentes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BBA766BC-19B9-EBE2-D70F-D398A6AA4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62" b="1"/>
          <a:stretch/>
        </p:blipFill>
        <p:spPr>
          <a:xfrm>
            <a:off x="6330060" y="2407657"/>
            <a:ext cx="5094386" cy="1807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692CC0D-147B-D4FA-F8BF-DE99CADB2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232"/>
          <a:stretch/>
        </p:blipFill>
        <p:spPr>
          <a:xfrm>
            <a:off x="6279684" y="4775815"/>
            <a:ext cx="5293641" cy="1709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154BAD8-1422-04BB-0A40-6E614DC59E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586" b="-1"/>
          <a:stretch/>
        </p:blipFill>
        <p:spPr>
          <a:xfrm>
            <a:off x="416062" y="4843207"/>
            <a:ext cx="5154524" cy="1664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2A7DF2-0E16-C3BE-A428-41B2312C3C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94"/>
          <a:stretch/>
        </p:blipFill>
        <p:spPr>
          <a:xfrm>
            <a:off x="672304" y="2464472"/>
            <a:ext cx="4451541" cy="1964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37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15EF2F-14BC-F938-B04E-329FB3E8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55200"/>
            <a:ext cx="5432045" cy="1969200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Vista general de los usuarios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01CF70FD-92A5-3666-0C35-11743C301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" b="2"/>
          <a:stretch/>
        </p:blipFill>
        <p:spPr>
          <a:xfrm>
            <a:off x="743867" y="3161678"/>
            <a:ext cx="4788383" cy="3275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FF7C1B-A8DE-0470-0FD7-51FF8338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" t="1" r="578" b="1"/>
          <a:stretch/>
        </p:blipFill>
        <p:spPr>
          <a:xfrm>
            <a:off x="6781742" y="211492"/>
            <a:ext cx="4960258" cy="2862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A8BC44D-DC98-8C5C-0836-49E3CBE944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4159"/>
          <a:stretch/>
        </p:blipFill>
        <p:spPr>
          <a:xfrm>
            <a:off x="6659751" y="3478618"/>
            <a:ext cx="5209305" cy="2958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24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FCD39-AA5E-49AB-A6CD-97E0C0B52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8272F9-2D29-C333-EE7F-3298AC62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292840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PREGUNTAS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B7547F-1FB4-4D11-BB43-38732CFB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15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inLineVTI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170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Bell MT</vt:lpstr>
      <vt:lpstr>Calibri Light</vt:lpstr>
      <vt:lpstr>ThinLineVTI</vt:lpstr>
      <vt:lpstr>Presentación de PowerPoint</vt:lpstr>
      <vt:lpstr>¿Qué es?</vt:lpstr>
      <vt:lpstr>¿Para qué nos servirá?</vt:lpstr>
      <vt:lpstr>Funciones importantes</vt:lpstr>
      <vt:lpstr>Vista general de los agentes</vt:lpstr>
      <vt:lpstr>Vista general de los usuarios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 Espinoza Lopez</dc:creator>
  <cp:lastModifiedBy>Andre Espinoza Lopez</cp:lastModifiedBy>
  <cp:revision>3</cp:revision>
  <dcterms:created xsi:type="dcterms:W3CDTF">2023-10-11T23:21:23Z</dcterms:created>
  <dcterms:modified xsi:type="dcterms:W3CDTF">2023-10-12T16:43:44Z</dcterms:modified>
</cp:coreProperties>
</file>