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818"/>
    <a:srgbClr val="807D7C"/>
    <a:srgbClr val="33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1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94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275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57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94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48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50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788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7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7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395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B35B-EDC1-467F-81E3-517C98D1A99B}" type="datetimeFigureOut">
              <a:rPr lang="es-CL" smtClean="0"/>
              <a:t>06-06-2022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D671-AFD2-46FC-8094-69046FC1505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886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56" y="739066"/>
            <a:ext cx="3143250" cy="5267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72" y="739066"/>
            <a:ext cx="3143250" cy="52673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639951" y="2785403"/>
            <a:ext cx="2560320" cy="2644726"/>
          </a:xfrm>
          <a:prstGeom prst="rect">
            <a:avLst/>
          </a:prstGeom>
          <a:solidFill>
            <a:srgbClr val="1A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/>
          <p:cNvSpPr txBox="1"/>
          <p:nvPr/>
        </p:nvSpPr>
        <p:spPr>
          <a:xfrm>
            <a:off x="6907237" y="3052689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Formulario 1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907237" y="3479765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Formulario 2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07237" y="3906841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Formulario 3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907237" y="4333917"/>
            <a:ext cx="22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Formulario 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758440" y="1021080"/>
            <a:ext cx="426720" cy="411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4191000" y="1021080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Campo de búsqueda para formularios</a:t>
            </a:r>
            <a:endParaRPr lang="es-CL" dirty="0"/>
          </a:p>
        </p:txBody>
      </p:sp>
      <p:cxnSp>
        <p:nvCxnSpPr>
          <p:cNvPr id="15" name="Conector recto de flecha 14"/>
          <p:cNvCxnSpPr>
            <a:stCxn id="12" idx="6"/>
            <a:endCxn id="13" idx="1"/>
          </p:cNvCxnSpPr>
          <p:nvPr/>
        </p:nvCxnSpPr>
        <p:spPr>
          <a:xfrm>
            <a:off x="3185160" y="1226820"/>
            <a:ext cx="1005840" cy="25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1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48" y="528049"/>
            <a:ext cx="3143250" cy="5267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96" y="721383"/>
            <a:ext cx="3181350" cy="5248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744134" y="5117633"/>
            <a:ext cx="2799471" cy="1026941"/>
          </a:xfrm>
          <a:prstGeom prst="rect">
            <a:avLst/>
          </a:prstGeom>
          <a:solidFill>
            <a:srgbClr val="1A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7" name="Grupo 16"/>
          <p:cNvGrpSpPr/>
          <p:nvPr/>
        </p:nvGrpSpPr>
        <p:grpSpPr>
          <a:xfrm>
            <a:off x="6453761" y="896300"/>
            <a:ext cx="1648112" cy="5248274"/>
            <a:chOff x="4098959" y="748589"/>
            <a:chExt cx="1648112" cy="524827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12122" t="6635" r="46925" b="4905"/>
            <a:stretch/>
          </p:blipFill>
          <p:spPr>
            <a:xfrm>
              <a:off x="4342062" y="748589"/>
              <a:ext cx="1405009" cy="481115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1" t="57036" r="48194" b="27684"/>
            <a:stretch/>
          </p:blipFill>
          <p:spPr>
            <a:xfrm>
              <a:off x="4098959" y="5195004"/>
              <a:ext cx="1648112" cy="801859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4991100" y="5483393"/>
              <a:ext cx="711200" cy="338554"/>
            </a:xfrm>
            <a:prstGeom prst="rect">
              <a:avLst/>
            </a:prstGeom>
            <a:solidFill>
              <a:srgbClr val="807D7C"/>
            </a:solidFill>
          </p:spPr>
          <p:txBody>
            <a:bodyPr wrap="square" rtlCol="0">
              <a:spAutoFit/>
            </a:bodyPr>
            <a:lstStyle/>
            <a:p>
              <a:r>
                <a:rPr lang="es-CL" sz="1600" dirty="0" smtClean="0">
                  <a:solidFill>
                    <a:schemeClr val="bg1"/>
                  </a:solidFill>
                </a:rPr>
                <a:t>Cerrar</a:t>
              </a:r>
              <a:endParaRPr lang="es-C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4" y="125070"/>
            <a:ext cx="4005850" cy="65258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62" y="125070"/>
            <a:ext cx="4005850" cy="652585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949440" y="1420837"/>
            <a:ext cx="2715065" cy="970671"/>
          </a:xfrm>
          <a:prstGeom prst="rect">
            <a:avLst/>
          </a:prstGeom>
          <a:solidFill>
            <a:srgbClr val="1A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6949440" y="1343464"/>
            <a:ext cx="1146789" cy="37982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8517716" y="1343464"/>
            <a:ext cx="1146789" cy="37982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6949440" y="1906172"/>
            <a:ext cx="1146789" cy="37982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8458064" y="1867486"/>
            <a:ext cx="1146789" cy="3798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227212" y="984628"/>
            <a:ext cx="1688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estados_:</a:t>
            </a:r>
          </a:p>
          <a:p>
            <a:pPr marL="342900" indent="-342900">
              <a:buAutoNum type="arabicParenR"/>
            </a:pPr>
            <a:r>
              <a:rPr lang="es-CL" dirty="0" smtClean="0"/>
              <a:t>Borrador</a:t>
            </a:r>
          </a:p>
          <a:p>
            <a:pPr marL="342900" indent="-342900">
              <a:buAutoNum type="arabicParenR"/>
            </a:pPr>
            <a:r>
              <a:rPr lang="es-CL" dirty="0" smtClean="0"/>
              <a:t>Enviado</a:t>
            </a:r>
          </a:p>
          <a:p>
            <a:pPr marL="342900" indent="-342900">
              <a:buAutoNum type="arabicParenR"/>
            </a:pPr>
            <a:r>
              <a:rPr lang="es-CL" dirty="0" smtClean="0"/>
              <a:t>Validado</a:t>
            </a:r>
          </a:p>
          <a:p>
            <a:pPr marL="342900" indent="-342900">
              <a:buAutoNum type="arabicParenR"/>
            </a:pPr>
            <a:r>
              <a:rPr lang="es-CL" dirty="0" smtClean="0"/>
              <a:t>Pagado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13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33" y="0"/>
            <a:ext cx="2486983" cy="405149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70796" y="729791"/>
            <a:ext cx="2037247" cy="902062"/>
          </a:xfrm>
          <a:prstGeom prst="rect">
            <a:avLst/>
          </a:prstGeom>
          <a:solidFill>
            <a:srgbClr val="1A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" y="0"/>
            <a:ext cx="2486983" cy="405149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13540" y="2092625"/>
            <a:ext cx="1899138" cy="1297690"/>
          </a:xfrm>
          <a:prstGeom prst="rect">
            <a:avLst/>
          </a:prstGeom>
          <a:solidFill>
            <a:srgbClr val="1A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2993512" y="907339"/>
            <a:ext cx="679744" cy="22513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3874149" y="910856"/>
            <a:ext cx="679744" cy="22513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2993512" y="1290741"/>
            <a:ext cx="679744" cy="2251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l="23443" t="21641" r="21422" b="67149"/>
          <a:stretch/>
        </p:blipFill>
        <p:spPr>
          <a:xfrm>
            <a:off x="3879747" y="1290741"/>
            <a:ext cx="679744" cy="225138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3926"/>
              </p:ext>
            </p:extLst>
          </p:nvPr>
        </p:nvGraphicFramePr>
        <p:xfrm>
          <a:off x="3673256" y="527951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245811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7301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32805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9683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9301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Fecha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/N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baseline="0" dirty="0" err="1" smtClean="0"/>
                        <a:t>movil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Patente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Estado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Enlace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2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22/05/2020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B152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KJOI65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Enviado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“</a:t>
                      </a:r>
                      <a:r>
                        <a:rPr lang="es-CL" dirty="0" err="1" smtClean="0"/>
                        <a:t>Icon</a:t>
                      </a:r>
                      <a:r>
                        <a:rPr lang="es-CL" dirty="0" smtClean="0"/>
                        <a:t>”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7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26935"/>
                  </a:ext>
                </a:extLst>
              </a:tr>
            </a:tbl>
          </a:graphicData>
        </a:graphic>
      </p:graphicFrame>
      <p:sp>
        <p:nvSpPr>
          <p:cNvPr id="8" name="Flecha derecha 7"/>
          <p:cNvSpPr/>
          <p:nvPr/>
        </p:nvSpPr>
        <p:spPr>
          <a:xfrm rot="2570917">
            <a:off x="2903494" y="3650565"/>
            <a:ext cx="2718229" cy="8018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82961"/>
              </p:ext>
            </p:extLst>
          </p:nvPr>
        </p:nvGraphicFramePr>
        <p:xfrm>
          <a:off x="8243668" y="3309815"/>
          <a:ext cx="31511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582">
                  <a:extLst>
                    <a:ext uri="{9D8B030D-6E8A-4147-A177-3AD203B41FA5}">
                      <a16:colId xmlns:a16="http://schemas.microsoft.com/office/drawing/2014/main" val="1265442690"/>
                    </a:ext>
                  </a:extLst>
                </a:gridCol>
                <a:gridCol w="1575582">
                  <a:extLst>
                    <a:ext uri="{9D8B030D-6E8A-4147-A177-3AD203B41FA5}">
                      <a16:colId xmlns:a16="http://schemas.microsoft.com/office/drawing/2014/main" val="2393950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Desde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 smtClean="0"/>
                        <a:t>Hata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01/06/2022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06/06/2022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35069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8243668" y="2915797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Filtro 2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243668" y="489597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Filtro 1</a:t>
            </a:r>
            <a:endParaRPr lang="es-CL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49913"/>
              </p:ext>
            </p:extLst>
          </p:nvPr>
        </p:nvGraphicFramePr>
        <p:xfrm>
          <a:off x="8243668" y="852073"/>
          <a:ext cx="157558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582">
                  <a:extLst>
                    <a:ext uri="{9D8B030D-6E8A-4147-A177-3AD203B41FA5}">
                      <a16:colId xmlns:a16="http://schemas.microsoft.com/office/drawing/2014/main" val="126544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Estado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rgbClr val="807D7C"/>
                          </a:solidFill>
                        </a:rPr>
                        <a:t>Borrador</a:t>
                      </a:r>
                    </a:p>
                    <a:p>
                      <a:r>
                        <a:rPr lang="es-CL" dirty="0" smtClean="0">
                          <a:solidFill>
                            <a:srgbClr val="807D7C"/>
                          </a:solidFill>
                        </a:rPr>
                        <a:t>Enviado</a:t>
                      </a:r>
                    </a:p>
                    <a:p>
                      <a:r>
                        <a:rPr lang="es-CL" dirty="0" smtClean="0">
                          <a:solidFill>
                            <a:schemeClr val="tx1"/>
                          </a:solidFill>
                        </a:rPr>
                        <a:t>Validad</a:t>
                      </a:r>
                    </a:p>
                    <a:p>
                      <a:r>
                        <a:rPr lang="es-CL" dirty="0" smtClean="0">
                          <a:solidFill>
                            <a:srgbClr val="807D7C"/>
                          </a:solidFill>
                        </a:rPr>
                        <a:t>Pagado</a:t>
                      </a:r>
                      <a:endParaRPr lang="es-CL" dirty="0">
                        <a:solidFill>
                          <a:srgbClr val="807D7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35069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5852160" y="4900389"/>
            <a:ext cx="396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Por defecto mostrar los últimos 30 </a:t>
            </a:r>
            <a:r>
              <a:rPr lang="es-CL" dirty="0" err="1" smtClean="0"/>
              <a:t>dias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388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010675"/>
            <a:ext cx="3305175" cy="5314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09" y="1543050"/>
            <a:ext cx="3305175" cy="5314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22274" b="66609"/>
          <a:stretch/>
        </p:blipFill>
        <p:spPr>
          <a:xfrm>
            <a:off x="6126108" y="3851029"/>
            <a:ext cx="3305175" cy="59084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414867" y="4441873"/>
            <a:ext cx="2475914" cy="608428"/>
          </a:xfrm>
          <a:prstGeom prst="rect">
            <a:avLst/>
          </a:prstGeom>
          <a:solidFill>
            <a:srgbClr val="1A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Flecha derecha 7"/>
          <p:cNvSpPr/>
          <p:nvPr/>
        </p:nvSpPr>
        <p:spPr>
          <a:xfrm>
            <a:off x="9045526" y="4146425"/>
            <a:ext cx="565420" cy="221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9769646" y="4072541"/>
            <a:ext cx="258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Verdadero y falso</a:t>
            </a:r>
            <a:endParaRPr lang="es-C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329722" y="509951"/>
            <a:ext cx="2842413" cy="1670541"/>
          </a:xfrm>
          <a:prstGeom prst="roundRect">
            <a:avLst>
              <a:gd name="adj" fmla="val 2906"/>
            </a:avLst>
          </a:prstGeom>
          <a:solidFill>
            <a:srgbClr val="1A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/>
          <p:cNvSpPr txBox="1"/>
          <p:nvPr/>
        </p:nvSpPr>
        <p:spPr>
          <a:xfrm>
            <a:off x="6414866" y="693630"/>
            <a:ext cx="263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Nombre del instalador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Patente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Móvil</a:t>
            </a:r>
          </a:p>
          <a:p>
            <a:r>
              <a:rPr lang="es-CL" dirty="0" smtClean="0">
                <a:solidFill>
                  <a:schemeClr val="bg1"/>
                </a:solidFill>
              </a:rPr>
              <a:t>Ubicación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8810328" y="1213337"/>
            <a:ext cx="565420" cy="221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/>
          <p:cNvSpPr txBox="1"/>
          <p:nvPr/>
        </p:nvSpPr>
        <p:spPr>
          <a:xfrm>
            <a:off x="9516428" y="723954"/>
            <a:ext cx="258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Generar al inicio del formulario estos 4 campos para ser completados</a:t>
            </a:r>
            <a:endParaRPr lang="es-CL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/>
          <a:srcRect t="529" b="86460"/>
          <a:stretch/>
        </p:blipFill>
        <p:spPr>
          <a:xfrm>
            <a:off x="6077607" y="52450"/>
            <a:ext cx="3305175" cy="6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80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74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7</cp:revision>
  <dcterms:created xsi:type="dcterms:W3CDTF">2022-06-06T20:11:13Z</dcterms:created>
  <dcterms:modified xsi:type="dcterms:W3CDTF">2022-06-06T20:41:50Z</dcterms:modified>
</cp:coreProperties>
</file>