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6" r:id="rId6"/>
    <p:sldId id="360" r:id="rId7"/>
    <p:sldId id="258" r:id="rId8"/>
    <p:sldId id="361" r:id="rId9"/>
    <p:sldId id="370" r:id="rId10"/>
    <p:sldId id="371" r:id="rId11"/>
    <p:sldId id="372" r:id="rId12"/>
    <p:sldId id="373" r:id="rId13"/>
    <p:sldId id="391" r:id="rId14"/>
    <p:sldId id="362" r:id="rId15"/>
    <p:sldId id="388" r:id="rId16"/>
    <p:sldId id="390" r:id="rId17"/>
    <p:sldId id="387" r:id="rId18"/>
    <p:sldId id="389" r:id="rId19"/>
    <p:sldId id="374" r:id="rId20"/>
    <p:sldId id="375" r:id="rId21"/>
    <p:sldId id="376" r:id="rId22"/>
    <p:sldId id="366" r:id="rId23"/>
    <p:sldId id="367" r:id="rId24"/>
    <p:sldId id="379" r:id="rId25"/>
    <p:sldId id="377" r:id="rId26"/>
    <p:sldId id="378" r:id="rId27"/>
    <p:sldId id="382" r:id="rId28"/>
    <p:sldId id="381" r:id="rId29"/>
    <p:sldId id="369" r:id="rId30"/>
    <p:sldId id="363" r:id="rId31"/>
    <p:sldId id="364" r:id="rId32"/>
    <p:sldId id="365" r:id="rId33"/>
    <p:sldId id="383" r:id="rId34"/>
    <p:sldId id="384" r:id="rId35"/>
    <p:sldId id="386" r:id="rId36"/>
    <p:sldId id="368" r:id="rId37"/>
    <p:sldId id="345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Y Killian" initials="PK" lastIdx="3" clrIdx="0">
    <p:extLst>
      <p:ext uri="{19B8F6BF-5375-455C-9EA6-DF929625EA0E}">
        <p15:presenceInfo xmlns:p15="http://schemas.microsoft.com/office/powerpoint/2012/main" userId="S-1-5-21-1801674531-299502267-839522115-628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87A"/>
    <a:srgbClr val="3E4A83"/>
    <a:srgbClr val="E60019"/>
    <a:srgbClr val="000000"/>
    <a:srgbClr val="A558A0"/>
    <a:srgbClr val="993D3F"/>
    <a:srgbClr val="E18B76"/>
    <a:srgbClr val="D18B8B"/>
    <a:srgbClr val="009099"/>
    <a:srgbClr val="6B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FF6AB-918C-4D3F-B56F-4B740A02E81B}" v="15" dt="2024-11-30T17:51:09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17" autoAdjust="0"/>
  </p:normalViewPr>
  <p:slideViewPr>
    <p:cSldViewPr snapToGrid="0">
      <p:cViewPr varScale="1">
        <p:scale>
          <a:sx n="81" d="100"/>
          <a:sy n="81" d="100"/>
        </p:scale>
        <p:origin x="10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24" y="5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lian PAVY" userId="S::killian.pavy@etu.mines-ales.fr::75c1d4b7-e546-4ce9-9bd0-410e647369f2" providerId="AD" clId="Web-{0DD4A382-91DE-4761-A424-FB83ECF5AF7B}"/>
    <pc:docChg chg="modSld">
      <pc:chgData name="Killian PAVY" userId="S::killian.pavy@etu.mines-ales.fr::75c1d4b7-e546-4ce9-9bd0-410e647369f2" providerId="AD" clId="Web-{0DD4A382-91DE-4761-A424-FB83ECF5AF7B}" dt="2024-11-25T13:12:08.451" v="154" actId="20577"/>
      <pc:docMkLst>
        <pc:docMk/>
      </pc:docMkLst>
      <pc:sldChg chg="modSp">
        <pc:chgData name="Killian PAVY" userId="S::killian.pavy@etu.mines-ales.fr::75c1d4b7-e546-4ce9-9bd0-410e647369f2" providerId="AD" clId="Web-{0DD4A382-91DE-4761-A424-FB83ECF5AF7B}" dt="2024-11-25T13:12:08.451" v="154" actId="20577"/>
        <pc:sldMkLst>
          <pc:docMk/>
          <pc:sldMk cId="2078198043" sldId="266"/>
        </pc:sldMkLst>
        <pc:spChg chg="mod">
          <ac:chgData name="Killian PAVY" userId="S::killian.pavy@etu.mines-ales.fr::75c1d4b7-e546-4ce9-9bd0-410e647369f2" providerId="AD" clId="Web-{0DD4A382-91DE-4761-A424-FB83ECF5AF7B}" dt="2024-11-25T13:12:08.451" v="154" actId="20577"/>
          <ac:spMkLst>
            <pc:docMk/>
            <pc:sldMk cId="2078198043" sldId="266"/>
            <ac:spMk id="3" creationId="{2DDA9F46-4F62-E360-1FBE-21E49137DE4C}"/>
          </ac:spMkLst>
        </pc:spChg>
      </pc:sldChg>
      <pc:sldChg chg="addSp delSp modSp">
        <pc:chgData name="Killian PAVY" userId="S::killian.pavy@etu.mines-ales.fr::75c1d4b7-e546-4ce9-9bd0-410e647369f2" providerId="AD" clId="Web-{0DD4A382-91DE-4761-A424-FB83ECF5AF7B}" dt="2024-11-25T13:08:45.667" v="4"/>
        <pc:sldMkLst>
          <pc:docMk/>
          <pc:sldMk cId="792559784" sldId="310"/>
        </pc:sldMkLst>
        <pc:spChg chg="add del mod">
          <ac:chgData name="Killian PAVY" userId="S::killian.pavy@etu.mines-ales.fr::75c1d4b7-e546-4ce9-9bd0-410e647369f2" providerId="AD" clId="Web-{0DD4A382-91DE-4761-A424-FB83ECF5AF7B}" dt="2024-11-25T13:08:45.667" v="4"/>
          <ac:spMkLst>
            <pc:docMk/>
            <pc:sldMk cId="792559784" sldId="310"/>
            <ac:spMk id="3" creationId="{493488B7-2493-00A1-C6A0-079F484F9992}"/>
          </ac:spMkLst>
        </pc:spChg>
      </pc:sldChg>
    </pc:docChg>
  </pc:docChgLst>
  <pc:docChgLst>
    <pc:chgData name="Killian PAVY" userId="S::killian.pavy@etu.mines-ales.fr::75c1d4b7-e546-4ce9-9bd0-410e647369f2" providerId="AD" clId="Web-{8D5BF24F-EF31-E816-5764-DCFD47CE75AB}"/>
    <pc:docChg chg="modSld">
      <pc:chgData name="Killian PAVY" userId="S::killian.pavy@etu.mines-ales.fr::75c1d4b7-e546-4ce9-9bd0-410e647369f2" providerId="AD" clId="Web-{8D5BF24F-EF31-E816-5764-DCFD47CE75AB}" dt="2024-11-25T13:07:40.090" v="35" actId="20577"/>
      <pc:docMkLst>
        <pc:docMk/>
      </pc:docMkLst>
      <pc:sldChg chg="addSp modSp">
        <pc:chgData name="Killian PAVY" userId="S::killian.pavy@etu.mines-ales.fr::75c1d4b7-e546-4ce9-9bd0-410e647369f2" providerId="AD" clId="Web-{8D5BF24F-EF31-E816-5764-DCFD47CE75AB}" dt="2024-11-25T13:07:40.090" v="35" actId="20577"/>
        <pc:sldMkLst>
          <pc:docMk/>
          <pc:sldMk cId="792559784" sldId="310"/>
        </pc:sldMkLst>
        <pc:spChg chg="add mod">
          <ac:chgData name="Killian PAVY" userId="S::killian.pavy@etu.mines-ales.fr::75c1d4b7-e546-4ce9-9bd0-410e647369f2" providerId="AD" clId="Web-{8D5BF24F-EF31-E816-5764-DCFD47CE75AB}" dt="2024-11-25T13:07:40.090" v="35" actId="20577"/>
          <ac:spMkLst>
            <pc:docMk/>
            <pc:sldMk cId="792559784" sldId="310"/>
            <ac:spMk id="3" creationId="{493488B7-2493-00A1-C6A0-079F484F9992}"/>
          </ac:spMkLst>
        </pc:spChg>
      </pc:sldChg>
    </pc:docChg>
  </pc:docChgLst>
  <pc:docChgLst>
    <pc:chgData name="Killian PAVY" userId="75c1d4b7-e546-4ce9-9bd0-410e647369f2" providerId="ADAL" clId="{592FF6AB-918C-4D3F-B56F-4B740A02E81B}"/>
    <pc:docChg chg="undo custSel addSld modSld sldOrd">
      <pc:chgData name="Killian PAVY" userId="75c1d4b7-e546-4ce9-9bd0-410e647369f2" providerId="ADAL" clId="{592FF6AB-918C-4D3F-B56F-4B740A02E81B}" dt="2024-11-30T17:52:04.637" v="158" actId="20577"/>
      <pc:docMkLst>
        <pc:docMk/>
      </pc:docMkLst>
      <pc:sldChg chg="ord">
        <pc:chgData name="Killian PAVY" userId="75c1d4b7-e546-4ce9-9bd0-410e647369f2" providerId="ADAL" clId="{592FF6AB-918C-4D3F-B56F-4B740A02E81B}" dt="2024-11-29T21:16:16.445" v="22"/>
        <pc:sldMkLst>
          <pc:docMk/>
          <pc:sldMk cId="3508421907" sldId="369"/>
        </pc:sldMkLst>
      </pc:sldChg>
      <pc:sldChg chg="modSp mod">
        <pc:chgData name="Killian PAVY" userId="75c1d4b7-e546-4ce9-9bd0-410e647369f2" providerId="ADAL" clId="{592FF6AB-918C-4D3F-B56F-4B740A02E81B}" dt="2024-11-30T17:48:00.889" v="56" actId="20577"/>
        <pc:sldMkLst>
          <pc:docMk/>
          <pc:sldMk cId="145912794" sldId="373"/>
        </pc:sldMkLst>
        <pc:graphicFrameChg chg="modGraphic">
          <ac:chgData name="Killian PAVY" userId="75c1d4b7-e546-4ce9-9bd0-410e647369f2" providerId="ADAL" clId="{592FF6AB-918C-4D3F-B56F-4B740A02E81B}" dt="2024-11-30T17:48:00.889" v="56" actId="20577"/>
          <ac:graphicFrameMkLst>
            <pc:docMk/>
            <pc:sldMk cId="145912794" sldId="373"/>
            <ac:graphicFrameMk id="3" creationId="{00000000-0000-0000-0000-000000000000}"/>
          </ac:graphicFrameMkLst>
        </pc:graphicFrameChg>
      </pc:sldChg>
      <pc:sldChg chg="addSp delSp modSp add mod">
        <pc:chgData name="Killian PAVY" userId="75c1d4b7-e546-4ce9-9bd0-410e647369f2" providerId="ADAL" clId="{592FF6AB-918C-4D3F-B56F-4B740A02E81B}" dt="2024-11-30T17:52:04.637" v="158" actId="20577"/>
        <pc:sldMkLst>
          <pc:docMk/>
          <pc:sldMk cId="72967829" sldId="380"/>
        </pc:sldMkLst>
        <pc:spChg chg="del mod">
          <ac:chgData name="Killian PAVY" userId="75c1d4b7-e546-4ce9-9bd0-410e647369f2" providerId="ADAL" clId="{592FF6AB-918C-4D3F-B56F-4B740A02E81B}" dt="2024-11-29T21:15:35.128" v="16" actId="478"/>
          <ac:spMkLst>
            <pc:docMk/>
            <pc:sldMk cId="72967829" sldId="380"/>
            <ac:spMk id="2" creationId="{00000000-0000-0000-0000-000000000000}"/>
          </ac:spMkLst>
        </pc:spChg>
        <pc:spChg chg="add del mod">
          <ac:chgData name="Killian PAVY" userId="75c1d4b7-e546-4ce9-9bd0-410e647369f2" providerId="ADAL" clId="{592FF6AB-918C-4D3F-B56F-4B740A02E81B}" dt="2024-11-29T21:15:38.958" v="18" actId="478"/>
          <ac:spMkLst>
            <pc:docMk/>
            <pc:sldMk cId="72967829" sldId="380"/>
            <ac:spMk id="11" creationId="{F5E60836-0353-4274-221F-A7BDCA91E30F}"/>
          </ac:spMkLst>
        </pc:spChg>
        <pc:graphicFrameChg chg="mod modGraphic">
          <ac:chgData name="Killian PAVY" userId="75c1d4b7-e546-4ce9-9bd0-410e647369f2" providerId="ADAL" clId="{592FF6AB-918C-4D3F-B56F-4B740A02E81B}" dt="2024-11-30T17:52:04.637" v="158" actId="20577"/>
          <ac:graphicFrameMkLst>
            <pc:docMk/>
            <pc:sldMk cId="72967829" sldId="380"/>
            <ac:graphicFrameMk id="3" creationId="{00000000-0000-0000-0000-000000000000}"/>
          </ac:graphicFrameMkLst>
        </pc:graphicFrameChg>
        <pc:picChg chg="del">
          <ac:chgData name="Killian PAVY" userId="75c1d4b7-e546-4ce9-9bd0-410e647369f2" providerId="ADAL" clId="{592FF6AB-918C-4D3F-B56F-4B740A02E81B}" dt="2024-11-29T21:15:29.073" v="13" actId="478"/>
          <ac:picMkLst>
            <pc:docMk/>
            <pc:sldMk cId="72967829" sldId="380"/>
            <ac:picMk id="4" creationId="{00000000-0000-0000-0000-000000000000}"/>
          </ac:picMkLst>
        </pc:picChg>
        <pc:picChg chg="add mod">
          <ac:chgData name="Killian PAVY" userId="75c1d4b7-e546-4ce9-9bd0-410e647369f2" providerId="ADAL" clId="{592FF6AB-918C-4D3F-B56F-4B740A02E81B}" dt="2024-11-30T17:51:50.608" v="142" actId="1076"/>
          <ac:picMkLst>
            <pc:docMk/>
            <pc:sldMk cId="72967829" sldId="380"/>
            <ac:picMk id="4" creationId="{97044F4C-DC53-9CDF-DA51-2A7701B170BE}"/>
          </ac:picMkLst>
        </pc:picChg>
        <pc:picChg chg="del">
          <ac:chgData name="Killian PAVY" userId="75c1d4b7-e546-4ce9-9bd0-410e647369f2" providerId="ADAL" clId="{592FF6AB-918C-4D3F-B56F-4B740A02E81B}" dt="2024-11-29T21:15:29.955" v="14" actId="478"/>
          <ac:picMkLst>
            <pc:docMk/>
            <pc:sldMk cId="72967829" sldId="380"/>
            <ac:picMk id="5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8.696" v="12" actId="478"/>
          <ac:picMkLst>
            <pc:docMk/>
            <pc:sldMk cId="72967829" sldId="380"/>
            <ac:picMk id="6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7.242" v="9" actId="478"/>
          <ac:picMkLst>
            <pc:docMk/>
            <pc:sldMk cId="72967829" sldId="380"/>
            <ac:picMk id="7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6.440" v="7" actId="478"/>
          <ac:picMkLst>
            <pc:docMk/>
            <pc:sldMk cId="72967829" sldId="380"/>
            <ac:picMk id="9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7.699" v="10" actId="478"/>
          <ac:picMkLst>
            <pc:docMk/>
            <pc:sldMk cId="72967829" sldId="380"/>
            <ac:picMk id="17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8.287" v="11" actId="478"/>
          <ac:picMkLst>
            <pc:docMk/>
            <pc:sldMk cId="72967829" sldId="380"/>
            <ac:picMk id="18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6.867" v="8" actId="478"/>
          <ac:picMkLst>
            <pc:docMk/>
            <pc:sldMk cId="72967829" sldId="380"/>
            <ac:picMk id="24" creationId="{00000000-0000-0000-0000-000000000000}"/>
          </ac:picMkLst>
        </pc:picChg>
        <pc:picChg chg="del">
          <ac:chgData name="Killian PAVY" userId="75c1d4b7-e546-4ce9-9bd0-410e647369f2" providerId="ADAL" clId="{592FF6AB-918C-4D3F-B56F-4B740A02E81B}" dt="2024-11-29T21:15:25.295" v="6" actId="478"/>
          <ac:picMkLst>
            <pc:docMk/>
            <pc:sldMk cId="72967829" sldId="380"/>
            <ac:picMk id="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1230463-975F-1FC5-F130-344B42C6A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A2308-FA37-6278-0449-3B38B9528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8CF4-0D8F-4DD3-B28A-923FF3FEE419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7B76CB-13A6-4357-471D-C13C8A6F57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15A29A-0630-2B6D-5C6E-AD2B8E0564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7BD6-0A34-47E4-9D7D-D4D6BB654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70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B5AC-F81D-469C-ADE7-402A20B32007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14E6-2559-451E-807A-4A34163A3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4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tt.re/5pBAE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ackvignoule/python-gui-mvc-tutorial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tt.re/5pBAE0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ackvignoule/python-gui-mvc-tutoria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Ou </a:t>
            </a:r>
            <a:r>
              <a:rPr lang="fr-FR" sz="1200" dirty="0" smtClean="0">
                <a:hlinkClick r:id="rId3"/>
              </a:rPr>
              <a:t>ett.re/5pBAE0</a:t>
            </a:r>
            <a:r>
              <a:rPr lang="fr-FR" sz="1200" dirty="0" smtClean="0"/>
              <a:t> Ou </a:t>
            </a:r>
            <a:r>
              <a:rPr lang="fr-FR" sz="1200" dirty="0" smtClean="0">
                <a:hlinkClick r:id="rId4"/>
              </a:rPr>
              <a:t>https://github.com/Crackvignoule/python-gui-mvc-tutorial</a:t>
            </a:r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9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Ou </a:t>
            </a:r>
            <a:r>
              <a:rPr lang="fr-FR" sz="1200" dirty="0" smtClean="0">
                <a:hlinkClick r:id="rId3"/>
              </a:rPr>
              <a:t>ett.re/5pBAE0</a:t>
            </a:r>
            <a:r>
              <a:rPr lang="fr-FR" sz="1200" dirty="0" smtClean="0"/>
              <a:t> Ou </a:t>
            </a:r>
            <a:r>
              <a:rPr lang="fr-FR" sz="1200" dirty="0" smtClean="0">
                <a:hlinkClick r:id="rId4"/>
              </a:rPr>
              <a:t>https://github.com/Crackvignoule/python-gui-mvc-tutorial</a:t>
            </a:r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807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Pas d’interaction utilisateur ici,</a:t>
            </a:r>
            <a:r>
              <a:rPr lang="fr-FR" baseline="0" dirty="0" smtClean="0"/>
              <a:t> simplement le contrôleur mets à jour la vue avec les données du modèle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10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/>
              <a:t>Tkinter</a:t>
            </a:r>
            <a:r>
              <a:rPr lang="en-US" dirty="0" smtClean="0"/>
              <a:t>, widgets implicitly attach to root if no parent is specified.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PySide6</a:t>
            </a:r>
            <a:r>
              <a:rPr lang="en-US" dirty="0" smtClean="0"/>
              <a:t>, widgets without parents are standalone windows, requiring more explicit structure for multi-widget apps.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Ttk</a:t>
            </a:r>
            <a:r>
              <a:rPr lang="fr-FR" dirty="0" smtClean="0"/>
              <a:t>: </a:t>
            </a:r>
            <a:r>
              <a:rPr lang="fr-FR" dirty="0" err="1" smtClean="0"/>
              <a:t>themed</a:t>
            </a:r>
            <a:r>
              <a:rPr lang="fr-FR" dirty="0" smtClean="0"/>
              <a:t> </a:t>
            </a:r>
            <a:r>
              <a:rPr lang="fr-FR" dirty="0" err="1" smtClean="0"/>
              <a:t>Tk</a:t>
            </a:r>
            <a:r>
              <a:rPr lang="fr-FR" dirty="0" smtClean="0"/>
              <a:t> (apparence</a:t>
            </a:r>
            <a:r>
              <a:rPr lang="fr-FR" baseline="0" dirty="0" smtClean="0"/>
              <a:t> plus moderne + widgets additionnels (</a:t>
            </a:r>
            <a:r>
              <a:rPr lang="fr-FR" baseline="0" dirty="0" err="1" smtClean="0"/>
              <a:t>combobox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progressbar</a:t>
            </a:r>
            <a:r>
              <a:rPr lang="fr-FR" baseline="0" dirty="0" smtClean="0"/>
              <a:t>…))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/>
              <a:t>Tkinter</a:t>
            </a:r>
            <a:r>
              <a:rPr lang="en-US" dirty="0" smtClean="0"/>
              <a:t>, widgets implicitly attach to root if no parent is specified.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PySide6</a:t>
            </a:r>
            <a:r>
              <a:rPr lang="en-US" dirty="0" smtClean="0"/>
              <a:t>, widgets without parents are standalone windows, requiring more explicit structure for multi-widget apps.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Ttk</a:t>
            </a:r>
            <a:r>
              <a:rPr lang="fr-FR" dirty="0" smtClean="0"/>
              <a:t>: </a:t>
            </a:r>
            <a:r>
              <a:rPr lang="fr-FR" dirty="0" err="1" smtClean="0"/>
              <a:t>themed</a:t>
            </a:r>
            <a:r>
              <a:rPr lang="fr-FR" dirty="0" smtClean="0"/>
              <a:t> </a:t>
            </a:r>
            <a:r>
              <a:rPr lang="fr-FR" dirty="0" err="1" smtClean="0"/>
              <a:t>Tk</a:t>
            </a:r>
            <a:r>
              <a:rPr lang="fr-FR" dirty="0" smtClean="0"/>
              <a:t> (apparence</a:t>
            </a:r>
            <a:r>
              <a:rPr lang="fr-FR" baseline="0" dirty="0" smtClean="0"/>
              <a:t> plus moderne + widgets additionnels (</a:t>
            </a:r>
            <a:r>
              <a:rPr lang="fr-FR" baseline="0" dirty="0" err="1" smtClean="0"/>
              <a:t>combobox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progressbar</a:t>
            </a:r>
            <a:r>
              <a:rPr lang="fr-FR" baseline="0" dirty="0" smtClean="0"/>
              <a:t>…))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6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menus, toolbars, status bars, and dock widgets.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more complex applications.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04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PySide6</a:t>
            </a:r>
            <a:r>
              <a:rPr lang="fr-FR" baseline="0" dirty="0" smtClean="0"/>
              <a:t> a un widget spécifique </a:t>
            </a:r>
            <a:r>
              <a:rPr lang="fr-FR" baseline="0" dirty="0" err="1" smtClean="0"/>
              <a:t>QMenuBar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6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Encore une fois,</a:t>
            </a:r>
            <a:r>
              <a:rPr lang="fr-FR" baseline="0" dirty="0" smtClean="0"/>
              <a:t> PySide6 a un </a:t>
            </a:r>
            <a:r>
              <a:rPr lang="fr-FR" baseline="0" smtClean="0"/>
              <a:t>widget natif dédié </a:t>
            </a:r>
            <a:r>
              <a:rPr lang="fr-FR" baseline="0" dirty="0" smtClean="0"/>
              <a:t>-&gt; plus simple + moins de problèmes d’affichages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21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différences</a:t>
            </a:r>
            <a:r>
              <a:rPr lang="fr-FR" baseline="0" dirty="0" smtClean="0"/>
              <a:t> gestion native </a:t>
            </a:r>
            <a:r>
              <a:rPr lang="fr-FR" baseline="0" dirty="0" err="1" smtClean="0"/>
              <a:t>layout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margin</a:t>
            </a:r>
            <a:r>
              <a:rPr lang="fr-FR" baseline="0" dirty="0" smtClean="0"/>
              <a:t>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53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Conseil</a:t>
            </a:r>
            <a:r>
              <a:rPr lang="fr-FR" dirty="0" smtClean="0"/>
              <a:t>: Travaillez</a:t>
            </a:r>
            <a:r>
              <a:rPr lang="fr-FR" baseline="0" dirty="0" smtClean="0"/>
              <a:t> ensuite sur le .</a:t>
            </a:r>
            <a:r>
              <a:rPr lang="fr-FR" baseline="0" dirty="0" err="1" smtClean="0"/>
              <a:t>py</a:t>
            </a: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dirty="0" smtClean="0"/>
              <a:t>Bémol: .</a:t>
            </a:r>
            <a:r>
              <a:rPr lang="fr-FR" dirty="0" err="1" smtClean="0"/>
              <a:t>py</a:t>
            </a:r>
            <a:r>
              <a:rPr lang="fr-FR" dirty="0" smtClean="0"/>
              <a:t> généré</a:t>
            </a:r>
            <a:r>
              <a:rPr lang="fr-FR" baseline="0" dirty="0" smtClean="0"/>
              <a:t> trop chargé en import inutilement…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C14E6-2559-451E-807A-4A34163A34D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54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526982-0BD3-80B2-D0C1-E141B8AD1D26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8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31EACC6-5472-4DD6-3DB8-DB3936803B32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</a:t>
            </a:r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828EFF-0769-991A-745D-86154BF58E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128613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Bleu</a:t>
            </a:r>
          </a:p>
        </p:txBody>
      </p:sp>
      <p:pic>
        <p:nvPicPr>
          <p:cNvPr id="13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4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EE20C3D-7EDC-C467-57AB-6011AB94E6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F06A08C-C6D3-6EB1-26CF-BBE33E5D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FC69820-7AD8-8DE6-6DD2-0BCC3DF92B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531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303A6F-3D61-F6AC-9302-9FE476FE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9839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 2 colonnes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90406E3-1995-7E53-4201-E3BFE87A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693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34F4926-6F56-0A25-B372-10732490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802D6D2-F118-2B59-9C45-1CC10FBBC4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3B771A-F9FE-5447-E51C-40360A18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2075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71B01-F4E4-B2FD-ADE2-0F5A7423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350963"/>
            <a:ext cx="522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7597D-BC71-3CA1-38C9-B6FBD6A7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838" y="2298700"/>
            <a:ext cx="5220000" cy="3890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B97958-7FD8-2766-D566-D383863BB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0163" y="1350963"/>
            <a:ext cx="522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42EBB1-652D-E679-13E7-0B6ECA901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163" y="2298700"/>
            <a:ext cx="5220000" cy="3890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ADA965-F8EA-5D12-7ED9-A3674AF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16C217-F7F2-6EE2-D15A-89EA21D2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7D0E24-8938-8209-D803-6F81B0B4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3701A9-B73D-CA83-ABED-FAE572A2B991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Comparaison</a:t>
            </a:r>
          </a:p>
        </p:txBody>
      </p:sp>
      <p:pic>
        <p:nvPicPr>
          <p:cNvPr id="12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8A9086-96BC-9730-CABD-6DAB6AC2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9737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21B82-70BD-E39B-E420-F5C8A87EF9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 Fond gris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34F4926-6F56-0A25-B372-10732490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802D6D2-F118-2B59-9C45-1CC10FBBC4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F77F40-08E8-9301-36C7-9AA7D4B9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7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21B82-70BD-E39B-E420-F5C8A87EF9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0EC86F-304E-3536-3F67-83FB88AE19A8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Deux contenus Fond rouge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193794-6F65-B456-F1A9-EADC52921C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46E9C-9B20-58EA-7754-C9B26EC6B2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E9E80E-CBBF-3D55-99B3-7F65311E54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D5ECB44-F5B7-CEEC-4B2D-A554A8F1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4B43398-30BC-703C-A14C-DC9A429930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163" y="1381125"/>
            <a:ext cx="5220000" cy="4532313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B12903-F071-BF45-FDEC-76B53C49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3673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Contenu + visuel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DCB96DEF-5249-666B-576F-70AC92D066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5483" y="0"/>
            <a:ext cx="5957423" cy="6858000"/>
          </a:xfrm>
          <a:custGeom>
            <a:avLst/>
            <a:gdLst>
              <a:gd name="connsiteX0" fmla="*/ 738225 w 5957423"/>
              <a:gd name="connsiteY0" fmla="*/ 6793932 h 6858000"/>
              <a:gd name="connsiteX1" fmla="*/ 814828 w 5957423"/>
              <a:gd name="connsiteY1" fmla="*/ 6852286 h 6858000"/>
              <a:gd name="connsiteX2" fmla="*/ 822329 w 5957423"/>
              <a:gd name="connsiteY2" fmla="*/ 6858000 h 6858000"/>
              <a:gd name="connsiteX3" fmla="*/ 655724 w 5957423"/>
              <a:gd name="connsiteY3" fmla="*/ 6858000 h 6858000"/>
              <a:gd name="connsiteX4" fmla="*/ 656989 w 5957423"/>
              <a:gd name="connsiteY4" fmla="*/ 6857017 h 6858000"/>
              <a:gd name="connsiteX5" fmla="*/ 738225 w 5957423"/>
              <a:gd name="connsiteY5" fmla="*/ 6793932 h 6858000"/>
              <a:gd name="connsiteX6" fmla="*/ 733493 w 5957423"/>
              <a:gd name="connsiteY6" fmla="*/ 6434348 h 6858000"/>
              <a:gd name="connsiteX7" fmla="*/ 733493 w 5957423"/>
              <a:gd name="connsiteY7" fmla="*/ 6780527 h 6858000"/>
              <a:gd name="connsiteX8" fmla="*/ 639637 w 5957423"/>
              <a:gd name="connsiteY8" fmla="*/ 6853075 h 6858000"/>
              <a:gd name="connsiteX9" fmla="*/ 656989 w 5957423"/>
              <a:gd name="connsiteY9" fmla="*/ 6857017 h 6858000"/>
              <a:gd name="connsiteX10" fmla="*/ 638848 w 5957423"/>
              <a:gd name="connsiteY10" fmla="*/ 6853863 h 6858000"/>
              <a:gd name="connsiteX11" fmla="*/ 633515 w 5957423"/>
              <a:gd name="connsiteY11" fmla="*/ 6858000 h 6858000"/>
              <a:gd name="connsiteX12" fmla="*/ 371479 w 5957423"/>
              <a:gd name="connsiteY12" fmla="*/ 6858000 h 6858000"/>
              <a:gd name="connsiteX13" fmla="*/ 371479 w 5957423"/>
              <a:gd name="connsiteY13" fmla="*/ 6799592 h 6858000"/>
              <a:gd name="connsiteX14" fmla="*/ 371479 w 5957423"/>
              <a:gd name="connsiteY14" fmla="*/ 6715076 h 6858000"/>
              <a:gd name="connsiteX15" fmla="*/ 733493 w 5957423"/>
              <a:gd name="connsiteY15" fmla="*/ 6434348 h 6858000"/>
              <a:gd name="connsiteX16" fmla="*/ 1106548 w 5957423"/>
              <a:gd name="connsiteY16" fmla="*/ 5786939 h 6858000"/>
              <a:gd name="connsiteX17" fmla="*/ 1106548 w 5957423"/>
              <a:gd name="connsiteY17" fmla="*/ 6133906 h 6858000"/>
              <a:gd name="connsiteX18" fmla="*/ 1012693 w 5957423"/>
              <a:gd name="connsiteY18" fmla="*/ 6206454 h 6858000"/>
              <a:gd name="connsiteX19" fmla="*/ 744534 w 5957423"/>
              <a:gd name="connsiteY19" fmla="*/ 6413845 h 6858000"/>
              <a:gd name="connsiteX20" fmla="*/ 744534 w 5957423"/>
              <a:gd name="connsiteY20" fmla="*/ 6067667 h 6858000"/>
              <a:gd name="connsiteX21" fmla="*/ 873093 w 5957423"/>
              <a:gd name="connsiteY21" fmla="*/ 5968308 h 6858000"/>
              <a:gd name="connsiteX22" fmla="*/ 1106548 w 5957423"/>
              <a:gd name="connsiteY22" fmla="*/ 5786939 h 6858000"/>
              <a:gd name="connsiteX23" fmla="*/ 1739875 w 5957423"/>
              <a:gd name="connsiteY23" fmla="*/ 5671020 h 6858000"/>
              <a:gd name="connsiteX24" fmla="*/ 1726467 w 5957423"/>
              <a:gd name="connsiteY24" fmla="*/ 5677328 h 6858000"/>
              <a:gd name="connsiteX25" fmla="*/ 1739875 w 5957423"/>
              <a:gd name="connsiteY25" fmla="*/ 5671020 h 6858000"/>
              <a:gd name="connsiteX26" fmla="*/ 1488280 w 5957423"/>
              <a:gd name="connsiteY26" fmla="*/ 5495959 h 6858000"/>
              <a:gd name="connsiteX27" fmla="*/ 1726467 w 5957423"/>
              <a:gd name="connsiteY27" fmla="*/ 5677328 h 6858000"/>
              <a:gd name="connsiteX28" fmla="*/ 1853448 w 5957423"/>
              <a:gd name="connsiteY28" fmla="*/ 5773533 h 6858000"/>
              <a:gd name="connsiteX29" fmla="*/ 1489068 w 5957423"/>
              <a:gd name="connsiteY29" fmla="*/ 6056627 h 6858000"/>
              <a:gd name="connsiteX30" fmla="*/ 1123900 w 5957423"/>
              <a:gd name="connsiteY30" fmla="*/ 5779053 h 6858000"/>
              <a:gd name="connsiteX31" fmla="*/ 1488280 w 5957423"/>
              <a:gd name="connsiteY31" fmla="*/ 5495959 h 6858000"/>
              <a:gd name="connsiteX32" fmla="*/ 359648 w 5957423"/>
              <a:gd name="connsiteY32" fmla="*/ 4847761 h 6858000"/>
              <a:gd name="connsiteX33" fmla="*/ 724817 w 5957423"/>
              <a:gd name="connsiteY33" fmla="*/ 5125335 h 6858000"/>
              <a:gd name="connsiteX34" fmla="*/ 487418 w 5957423"/>
              <a:gd name="connsiteY34" fmla="*/ 5309070 h 6858000"/>
              <a:gd name="connsiteX35" fmla="*/ 493727 w 5957423"/>
              <a:gd name="connsiteY35" fmla="*/ 5320110 h 6858000"/>
              <a:gd name="connsiteX36" fmla="*/ 733493 w 5957423"/>
              <a:gd name="connsiteY36" fmla="*/ 5134798 h 6858000"/>
              <a:gd name="connsiteX37" fmla="*/ 733493 w 5957423"/>
              <a:gd name="connsiteY37" fmla="*/ 5480976 h 6858000"/>
              <a:gd name="connsiteX38" fmla="*/ 633328 w 5957423"/>
              <a:gd name="connsiteY38" fmla="*/ 5558256 h 6858000"/>
              <a:gd name="connsiteX39" fmla="*/ 641215 w 5957423"/>
              <a:gd name="connsiteY39" fmla="*/ 5570873 h 6858000"/>
              <a:gd name="connsiteX40" fmla="*/ 737436 w 5957423"/>
              <a:gd name="connsiteY40" fmla="*/ 5495959 h 6858000"/>
              <a:gd name="connsiteX41" fmla="*/ 1102605 w 5957423"/>
              <a:gd name="connsiteY41" fmla="*/ 5773533 h 6858000"/>
              <a:gd name="connsiteX42" fmla="*/ 866783 w 5957423"/>
              <a:gd name="connsiteY42" fmla="*/ 5956479 h 6858000"/>
              <a:gd name="connsiteX43" fmla="*/ 873093 w 5957423"/>
              <a:gd name="connsiteY43" fmla="*/ 5968308 h 6858000"/>
              <a:gd name="connsiteX44" fmla="*/ 865994 w 5957423"/>
              <a:gd name="connsiteY44" fmla="*/ 5957268 h 6858000"/>
              <a:gd name="connsiteX45" fmla="*/ 738225 w 5957423"/>
              <a:gd name="connsiteY45" fmla="*/ 6056627 h 6858000"/>
              <a:gd name="connsiteX46" fmla="*/ 373056 w 5957423"/>
              <a:gd name="connsiteY46" fmla="*/ 5779053 h 6858000"/>
              <a:gd name="connsiteX47" fmla="*/ 640426 w 5957423"/>
              <a:gd name="connsiteY47" fmla="*/ 5571661 h 6858000"/>
              <a:gd name="connsiteX48" fmla="*/ 633328 w 5957423"/>
              <a:gd name="connsiteY48" fmla="*/ 5559044 h 6858000"/>
              <a:gd name="connsiteX49" fmla="*/ 371479 w 5957423"/>
              <a:gd name="connsiteY49" fmla="*/ 5761705 h 6858000"/>
              <a:gd name="connsiteX50" fmla="*/ 371479 w 5957423"/>
              <a:gd name="connsiteY50" fmla="*/ 5415526 h 6858000"/>
              <a:gd name="connsiteX51" fmla="*/ 493727 w 5957423"/>
              <a:gd name="connsiteY51" fmla="*/ 5320898 h 6858000"/>
              <a:gd name="connsiteX52" fmla="*/ 486629 w 5957423"/>
              <a:gd name="connsiteY52" fmla="*/ 5309070 h 6858000"/>
              <a:gd name="connsiteX53" fmla="*/ 365169 w 5957423"/>
              <a:gd name="connsiteY53" fmla="*/ 5403697 h 6858000"/>
              <a:gd name="connsiteX54" fmla="*/ 0 w 5957423"/>
              <a:gd name="connsiteY54" fmla="*/ 5126124 h 6858000"/>
              <a:gd name="connsiteX55" fmla="*/ 359648 w 5957423"/>
              <a:gd name="connsiteY55" fmla="*/ 4847761 h 6858000"/>
              <a:gd name="connsiteX56" fmla="*/ 1106548 w 5957423"/>
              <a:gd name="connsiteY56" fmla="*/ 4487388 h 6858000"/>
              <a:gd name="connsiteX57" fmla="*/ 1106548 w 5957423"/>
              <a:gd name="connsiteY57" fmla="*/ 4833567 h 6858000"/>
              <a:gd name="connsiteX58" fmla="*/ 1018214 w 5957423"/>
              <a:gd name="connsiteY58" fmla="*/ 4902172 h 6858000"/>
              <a:gd name="connsiteX59" fmla="*/ 1025312 w 5957423"/>
              <a:gd name="connsiteY59" fmla="*/ 4913212 h 6858000"/>
              <a:gd name="connsiteX60" fmla="*/ 1017425 w 5957423"/>
              <a:gd name="connsiteY60" fmla="*/ 4902960 h 6858000"/>
              <a:gd name="connsiteX61" fmla="*/ 744534 w 5957423"/>
              <a:gd name="connsiteY61" fmla="*/ 5114295 h 6858000"/>
              <a:gd name="connsiteX62" fmla="*/ 744534 w 5957423"/>
              <a:gd name="connsiteY62" fmla="*/ 4768116 h 6858000"/>
              <a:gd name="connsiteX63" fmla="*/ 856530 w 5957423"/>
              <a:gd name="connsiteY63" fmla="*/ 4680586 h 6858000"/>
              <a:gd name="connsiteX64" fmla="*/ 849432 w 5957423"/>
              <a:gd name="connsiteY64" fmla="*/ 4670335 h 6858000"/>
              <a:gd name="connsiteX65" fmla="*/ 857319 w 5957423"/>
              <a:gd name="connsiteY65" fmla="*/ 4680586 h 6858000"/>
              <a:gd name="connsiteX66" fmla="*/ 1106548 w 5957423"/>
              <a:gd name="connsiteY66" fmla="*/ 4487388 h 6858000"/>
              <a:gd name="connsiteX67" fmla="*/ 737436 w 5957423"/>
              <a:gd name="connsiteY67" fmla="*/ 4196409 h 6858000"/>
              <a:gd name="connsiteX68" fmla="*/ 1102605 w 5957423"/>
              <a:gd name="connsiteY68" fmla="*/ 4473983 h 6858000"/>
              <a:gd name="connsiteX69" fmla="*/ 849432 w 5957423"/>
              <a:gd name="connsiteY69" fmla="*/ 4670335 h 6858000"/>
              <a:gd name="connsiteX70" fmla="*/ 738225 w 5957423"/>
              <a:gd name="connsiteY70" fmla="*/ 4756288 h 6858000"/>
              <a:gd name="connsiteX71" fmla="*/ 373056 w 5957423"/>
              <a:gd name="connsiteY71" fmla="*/ 4478714 h 6858000"/>
              <a:gd name="connsiteX72" fmla="*/ 737436 w 5957423"/>
              <a:gd name="connsiteY72" fmla="*/ 4196409 h 6858000"/>
              <a:gd name="connsiteX73" fmla="*/ 1115224 w 5957423"/>
              <a:gd name="connsiteY73" fmla="*/ 3544268 h 6858000"/>
              <a:gd name="connsiteX74" fmla="*/ 1125477 w 5957423"/>
              <a:gd name="connsiteY74" fmla="*/ 3552154 h 6858000"/>
              <a:gd name="connsiteX75" fmla="*/ 1480393 w 5957423"/>
              <a:gd name="connsiteY75" fmla="*/ 3821842 h 6858000"/>
              <a:gd name="connsiteX76" fmla="*/ 1116013 w 5957423"/>
              <a:gd name="connsiteY76" fmla="*/ 4104935 h 6858000"/>
              <a:gd name="connsiteX77" fmla="*/ 750844 w 5957423"/>
              <a:gd name="connsiteY77" fmla="*/ 3826573 h 6858000"/>
              <a:gd name="connsiteX78" fmla="*/ 1115224 w 5957423"/>
              <a:gd name="connsiteY78" fmla="*/ 3544268 h 6858000"/>
              <a:gd name="connsiteX79" fmla="*/ 1480393 w 5957423"/>
              <a:gd name="connsiteY79" fmla="*/ 2538851 h 6858000"/>
              <a:gd name="connsiteX80" fmla="*/ 1480393 w 5957423"/>
              <a:gd name="connsiteY80" fmla="*/ 2885030 h 6858000"/>
              <a:gd name="connsiteX81" fmla="*/ 1386537 w 5957423"/>
              <a:gd name="connsiteY81" fmla="*/ 2957578 h 6858000"/>
              <a:gd name="connsiteX82" fmla="*/ 1392847 w 5957423"/>
              <a:gd name="connsiteY82" fmla="*/ 2969406 h 6858000"/>
              <a:gd name="connsiteX83" fmla="*/ 1385748 w 5957423"/>
              <a:gd name="connsiteY83" fmla="*/ 2958366 h 6858000"/>
              <a:gd name="connsiteX84" fmla="*/ 1118379 w 5957423"/>
              <a:gd name="connsiteY84" fmla="*/ 3165758 h 6858000"/>
              <a:gd name="connsiteX85" fmla="*/ 1118379 w 5957423"/>
              <a:gd name="connsiteY85" fmla="*/ 2819579 h 6858000"/>
              <a:gd name="connsiteX86" fmla="*/ 1246148 w 5957423"/>
              <a:gd name="connsiteY86" fmla="*/ 2720221 h 6858000"/>
              <a:gd name="connsiteX87" fmla="*/ 1239839 w 5957423"/>
              <a:gd name="connsiteY87" fmla="*/ 2708392 h 6858000"/>
              <a:gd name="connsiteX88" fmla="*/ 1246937 w 5957423"/>
              <a:gd name="connsiteY88" fmla="*/ 2719432 h 6858000"/>
              <a:gd name="connsiteX89" fmla="*/ 1480393 w 5957423"/>
              <a:gd name="connsiteY89" fmla="*/ 2538851 h 6858000"/>
              <a:gd name="connsiteX90" fmla="*/ 732704 w 5957423"/>
              <a:gd name="connsiteY90" fmla="*/ 1598885 h 6858000"/>
              <a:gd name="connsiteX91" fmla="*/ 1097873 w 5957423"/>
              <a:gd name="connsiteY91" fmla="*/ 1876459 h 6858000"/>
              <a:gd name="connsiteX92" fmla="*/ 860473 w 5957423"/>
              <a:gd name="connsiteY92" fmla="*/ 2060194 h 6858000"/>
              <a:gd name="connsiteX93" fmla="*/ 867572 w 5957423"/>
              <a:gd name="connsiteY93" fmla="*/ 2072022 h 6858000"/>
              <a:gd name="connsiteX94" fmla="*/ 1106548 w 5957423"/>
              <a:gd name="connsiteY94" fmla="*/ 1885922 h 6858000"/>
              <a:gd name="connsiteX95" fmla="*/ 1106548 w 5957423"/>
              <a:gd name="connsiteY95" fmla="*/ 2232889 h 6858000"/>
              <a:gd name="connsiteX96" fmla="*/ 1007172 w 5957423"/>
              <a:gd name="connsiteY96" fmla="*/ 2310168 h 6858000"/>
              <a:gd name="connsiteX97" fmla="*/ 1014270 w 5957423"/>
              <a:gd name="connsiteY97" fmla="*/ 2322785 h 6858000"/>
              <a:gd name="connsiteX98" fmla="*/ 1110492 w 5957423"/>
              <a:gd name="connsiteY98" fmla="*/ 2247872 h 6858000"/>
              <a:gd name="connsiteX99" fmla="*/ 1475660 w 5957423"/>
              <a:gd name="connsiteY99" fmla="*/ 2525446 h 6858000"/>
              <a:gd name="connsiteX100" fmla="*/ 1239839 w 5957423"/>
              <a:gd name="connsiteY100" fmla="*/ 2708392 h 6858000"/>
              <a:gd name="connsiteX101" fmla="*/ 1112069 w 5957423"/>
              <a:gd name="connsiteY101" fmla="*/ 2807751 h 6858000"/>
              <a:gd name="connsiteX102" fmla="*/ 746900 w 5957423"/>
              <a:gd name="connsiteY102" fmla="*/ 2530177 h 6858000"/>
              <a:gd name="connsiteX103" fmla="*/ 1013481 w 5957423"/>
              <a:gd name="connsiteY103" fmla="*/ 2322785 h 6858000"/>
              <a:gd name="connsiteX104" fmla="*/ 1006383 w 5957423"/>
              <a:gd name="connsiteY104" fmla="*/ 2310168 h 6858000"/>
              <a:gd name="connsiteX105" fmla="*/ 744534 w 5957423"/>
              <a:gd name="connsiteY105" fmla="*/ 2513617 h 6858000"/>
              <a:gd name="connsiteX106" fmla="*/ 744534 w 5957423"/>
              <a:gd name="connsiteY106" fmla="*/ 2166650 h 6858000"/>
              <a:gd name="connsiteX107" fmla="*/ 866783 w 5957423"/>
              <a:gd name="connsiteY107" fmla="*/ 2072022 h 6858000"/>
              <a:gd name="connsiteX108" fmla="*/ 860473 w 5957423"/>
              <a:gd name="connsiteY108" fmla="*/ 2060983 h 6858000"/>
              <a:gd name="connsiteX109" fmla="*/ 738225 w 5957423"/>
              <a:gd name="connsiteY109" fmla="*/ 2155610 h 6858000"/>
              <a:gd name="connsiteX110" fmla="*/ 373056 w 5957423"/>
              <a:gd name="connsiteY110" fmla="*/ 1878036 h 6858000"/>
              <a:gd name="connsiteX111" fmla="*/ 732704 w 5957423"/>
              <a:gd name="connsiteY111" fmla="*/ 1598885 h 6858000"/>
              <a:gd name="connsiteX112" fmla="*/ 1480393 w 5957423"/>
              <a:gd name="connsiteY112" fmla="*/ 1238512 h 6858000"/>
              <a:gd name="connsiteX113" fmla="*/ 1480393 w 5957423"/>
              <a:gd name="connsiteY113" fmla="*/ 1585480 h 6858000"/>
              <a:gd name="connsiteX114" fmla="*/ 1391269 w 5957423"/>
              <a:gd name="connsiteY114" fmla="*/ 1654085 h 6858000"/>
              <a:gd name="connsiteX115" fmla="*/ 1399156 w 5957423"/>
              <a:gd name="connsiteY115" fmla="*/ 1664336 h 6858000"/>
              <a:gd name="connsiteX116" fmla="*/ 1483547 w 5957423"/>
              <a:gd name="connsiteY116" fmla="*/ 1598885 h 6858000"/>
              <a:gd name="connsiteX117" fmla="*/ 1848716 w 5957423"/>
              <a:gd name="connsiteY117" fmla="*/ 1876459 h 6858000"/>
              <a:gd name="connsiteX118" fmla="*/ 1658639 w 5957423"/>
              <a:gd name="connsiteY118" fmla="*/ 2023920 h 6858000"/>
              <a:gd name="connsiteX119" fmla="*/ 1489068 w 5957423"/>
              <a:gd name="connsiteY119" fmla="*/ 2155610 h 6858000"/>
              <a:gd name="connsiteX120" fmla="*/ 1123900 w 5957423"/>
              <a:gd name="connsiteY120" fmla="*/ 1878036 h 6858000"/>
              <a:gd name="connsiteX121" fmla="*/ 1398368 w 5957423"/>
              <a:gd name="connsiteY121" fmla="*/ 1665124 h 6858000"/>
              <a:gd name="connsiteX122" fmla="*/ 1390481 w 5957423"/>
              <a:gd name="connsiteY122" fmla="*/ 1654085 h 6858000"/>
              <a:gd name="connsiteX123" fmla="*/ 1118379 w 5957423"/>
              <a:gd name="connsiteY123" fmla="*/ 1865419 h 6858000"/>
              <a:gd name="connsiteX124" fmla="*/ 1118379 w 5957423"/>
              <a:gd name="connsiteY124" fmla="*/ 1519240 h 6858000"/>
              <a:gd name="connsiteX125" fmla="*/ 1230374 w 5957423"/>
              <a:gd name="connsiteY125" fmla="*/ 1432499 h 6858000"/>
              <a:gd name="connsiteX126" fmla="*/ 1480393 w 5957423"/>
              <a:gd name="connsiteY126" fmla="*/ 1238512 h 6858000"/>
              <a:gd name="connsiteX127" fmla="*/ 1110492 w 5957423"/>
              <a:gd name="connsiteY127" fmla="*/ 947533 h 6858000"/>
              <a:gd name="connsiteX128" fmla="*/ 1475660 w 5957423"/>
              <a:gd name="connsiteY128" fmla="*/ 1225107 h 6858000"/>
              <a:gd name="connsiteX129" fmla="*/ 1223276 w 5957423"/>
              <a:gd name="connsiteY129" fmla="*/ 1421459 h 6858000"/>
              <a:gd name="connsiteX130" fmla="*/ 1230374 w 5957423"/>
              <a:gd name="connsiteY130" fmla="*/ 1432499 h 6858000"/>
              <a:gd name="connsiteX131" fmla="*/ 1222487 w 5957423"/>
              <a:gd name="connsiteY131" fmla="*/ 1422247 h 6858000"/>
              <a:gd name="connsiteX132" fmla="*/ 1112069 w 5957423"/>
              <a:gd name="connsiteY132" fmla="*/ 1508201 h 6858000"/>
              <a:gd name="connsiteX133" fmla="*/ 746900 w 5957423"/>
              <a:gd name="connsiteY133" fmla="*/ 1230627 h 6858000"/>
              <a:gd name="connsiteX134" fmla="*/ 1110492 w 5957423"/>
              <a:gd name="connsiteY134" fmla="*/ 947533 h 6858000"/>
              <a:gd name="connsiteX135" fmla="*/ 1488280 w 5957423"/>
              <a:gd name="connsiteY135" fmla="*/ 296181 h 6858000"/>
              <a:gd name="connsiteX136" fmla="*/ 1498533 w 5957423"/>
              <a:gd name="connsiteY136" fmla="*/ 304066 h 6858000"/>
              <a:gd name="connsiteX137" fmla="*/ 1853448 w 5957423"/>
              <a:gd name="connsiteY137" fmla="*/ 573754 h 6858000"/>
              <a:gd name="connsiteX138" fmla="*/ 1489068 w 5957423"/>
              <a:gd name="connsiteY138" fmla="*/ 856060 h 6858000"/>
              <a:gd name="connsiteX139" fmla="*/ 1123900 w 5957423"/>
              <a:gd name="connsiteY139" fmla="*/ 578486 h 6858000"/>
              <a:gd name="connsiteX140" fmla="*/ 1488280 w 5957423"/>
              <a:gd name="connsiteY140" fmla="*/ 296181 h 6858000"/>
              <a:gd name="connsiteX141" fmla="*/ 1493012 w 5957423"/>
              <a:gd name="connsiteY141" fmla="*/ 0 h 6858000"/>
              <a:gd name="connsiteX142" fmla="*/ 5957423 w 5957423"/>
              <a:gd name="connsiteY142" fmla="*/ 0 h 6858000"/>
              <a:gd name="connsiteX143" fmla="*/ 5957423 w 5957423"/>
              <a:gd name="connsiteY143" fmla="*/ 6858000 h 6858000"/>
              <a:gd name="connsiteX144" fmla="*/ 843615 w 5957423"/>
              <a:gd name="connsiteY144" fmla="*/ 6858000 h 6858000"/>
              <a:gd name="connsiteX145" fmla="*/ 810785 w 5957423"/>
              <a:gd name="connsiteY145" fmla="*/ 6833040 h 6858000"/>
              <a:gd name="connsiteX146" fmla="*/ 746900 w 5957423"/>
              <a:gd name="connsiteY146" fmla="*/ 6784470 h 6858000"/>
              <a:gd name="connsiteX147" fmla="*/ 746900 w 5957423"/>
              <a:gd name="connsiteY147" fmla="*/ 6429617 h 6858000"/>
              <a:gd name="connsiteX148" fmla="*/ 1019002 w 5957423"/>
              <a:gd name="connsiteY148" fmla="*/ 6218282 h 6858000"/>
              <a:gd name="connsiteX149" fmla="*/ 1012693 w 5957423"/>
              <a:gd name="connsiteY149" fmla="*/ 6206454 h 6858000"/>
              <a:gd name="connsiteX150" fmla="*/ 1019791 w 5957423"/>
              <a:gd name="connsiteY150" fmla="*/ 6217493 h 6858000"/>
              <a:gd name="connsiteX151" fmla="*/ 1110492 w 5957423"/>
              <a:gd name="connsiteY151" fmla="*/ 6147311 h 6858000"/>
              <a:gd name="connsiteX152" fmla="*/ 1489068 w 5957423"/>
              <a:gd name="connsiteY152" fmla="*/ 6435925 h 6858000"/>
              <a:gd name="connsiteX153" fmla="*/ 1870800 w 5957423"/>
              <a:gd name="connsiteY153" fmla="*/ 6140214 h 6858000"/>
              <a:gd name="connsiteX154" fmla="*/ 1870800 w 5957423"/>
              <a:gd name="connsiteY154" fmla="*/ 6021930 h 6858000"/>
              <a:gd name="connsiteX155" fmla="*/ 1857392 w 5957423"/>
              <a:gd name="connsiteY155" fmla="*/ 6027450 h 6858000"/>
              <a:gd name="connsiteX156" fmla="*/ 1857392 w 5957423"/>
              <a:gd name="connsiteY156" fmla="*/ 6133906 h 6858000"/>
              <a:gd name="connsiteX157" fmla="*/ 1495378 w 5957423"/>
              <a:gd name="connsiteY157" fmla="*/ 6413845 h 6858000"/>
              <a:gd name="connsiteX158" fmla="*/ 1495378 w 5957423"/>
              <a:gd name="connsiteY158" fmla="*/ 6067667 h 6858000"/>
              <a:gd name="connsiteX159" fmla="*/ 1857392 w 5957423"/>
              <a:gd name="connsiteY159" fmla="*/ 5786939 h 6858000"/>
              <a:gd name="connsiteX160" fmla="*/ 1857392 w 5957423"/>
              <a:gd name="connsiteY160" fmla="*/ 6026661 h 6858000"/>
              <a:gd name="connsiteX161" fmla="*/ 1870800 w 5957423"/>
              <a:gd name="connsiteY161" fmla="*/ 6021141 h 6858000"/>
              <a:gd name="connsiteX162" fmla="*/ 1870800 w 5957423"/>
              <a:gd name="connsiteY162" fmla="*/ 5770379 h 6858000"/>
              <a:gd name="connsiteX163" fmla="*/ 1739875 w 5957423"/>
              <a:gd name="connsiteY163" fmla="*/ 5671020 h 6858000"/>
              <a:gd name="connsiteX164" fmla="*/ 1497744 w 5957423"/>
              <a:gd name="connsiteY164" fmla="*/ 5487285 h 6858000"/>
              <a:gd name="connsiteX165" fmla="*/ 1497744 w 5957423"/>
              <a:gd name="connsiteY165" fmla="*/ 5307493 h 6858000"/>
              <a:gd name="connsiteX166" fmla="*/ 1484336 w 5957423"/>
              <a:gd name="connsiteY166" fmla="*/ 5309858 h 6858000"/>
              <a:gd name="connsiteX167" fmla="*/ 1484336 w 5957423"/>
              <a:gd name="connsiteY167" fmla="*/ 5480976 h 6858000"/>
              <a:gd name="connsiteX168" fmla="*/ 1122322 w 5957423"/>
              <a:gd name="connsiteY168" fmla="*/ 5761705 h 6858000"/>
              <a:gd name="connsiteX169" fmla="*/ 1122322 w 5957423"/>
              <a:gd name="connsiteY169" fmla="*/ 5415526 h 6858000"/>
              <a:gd name="connsiteX170" fmla="*/ 1292682 w 5957423"/>
              <a:gd name="connsiteY170" fmla="*/ 5283047 h 6858000"/>
              <a:gd name="connsiteX171" fmla="*/ 1285583 w 5957423"/>
              <a:gd name="connsiteY171" fmla="*/ 5272796 h 6858000"/>
              <a:gd name="connsiteX172" fmla="*/ 1116013 w 5957423"/>
              <a:gd name="connsiteY172" fmla="*/ 5403697 h 6858000"/>
              <a:gd name="connsiteX173" fmla="*/ 750844 w 5957423"/>
              <a:gd name="connsiteY173" fmla="*/ 5126124 h 6858000"/>
              <a:gd name="connsiteX174" fmla="*/ 1025312 w 5957423"/>
              <a:gd name="connsiteY174" fmla="*/ 4913212 h 6858000"/>
              <a:gd name="connsiteX175" fmla="*/ 1110492 w 5957423"/>
              <a:gd name="connsiteY175" fmla="*/ 4847761 h 6858000"/>
              <a:gd name="connsiteX176" fmla="*/ 1475660 w 5957423"/>
              <a:gd name="connsiteY176" fmla="*/ 5125335 h 6858000"/>
              <a:gd name="connsiteX177" fmla="*/ 1285583 w 5957423"/>
              <a:gd name="connsiteY177" fmla="*/ 5272008 h 6858000"/>
              <a:gd name="connsiteX178" fmla="*/ 1293470 w 5957423"/>
              <a:gd name="connsiteY178" fmla="*/ 5283047 h 6858000"/>
              <a:gd name="connsiteX179" fmla="*/ 1484336 w 5957423"/>
              <a:gd name="connsiteY179" fmla="*/ 5134798 h 6858000"/>
              <a:gd name="connsiteX180" fmla="*/ 1484336 w 5957423"/>
              <a:gd name="connsiteY180" fmla="*/ 5309070 h 6858000"/>
              <a:gd name="connsiteX181" fmla="*/ 1497744 w 5957423"/>
              <a:gd name="connsiteY181" fmla="*/ 5306704 h 6858000"/>
              <a:gd name="connsiteX182" fmla="*/ 1497744 w 5957423"/>
              <a:gd name="connsiteY182" fmla="*/ 5129278 h 6858000"/>
              <a:gd name="connsiteX183" fmla="*/ 1513518 w 5957423"/>
              <a:gd name="connsiteY183" fmla="*/ 5116661 h 6858000"/>
              <a:gd name="connsiteX184" fmla="*/ 1513518 w 5957423"/>
              <a:gd name="connsiteY184" fmla="*/ 5100101 h 6858000"/>
              <a:gd name="connsiteX185" fmla="*/ 1495378 w 5957423"/>
              <a:gd name="connsiteY185" fmla="*/ 5114295 h 6858000"/>
              <a:gd name="connsiteX186" fmla="*/ 1495378 w 5957423"/>
              <a:gd name="connsiteY186" fmla="*/ 4768116 h 6858000"/>
              <a:gd name="connsiteX187" fmla="*/ 1513518 w 5957423"/>
              <a:gd name="connsiteY187" fmla="*/ 4753922 h 6858000"/>
              <a:gd name="connsiteX188" fmla="*/ 1513518 w 5957423"/>
              <a:gd name="connsiteY188" fmla="*/ 4737362 h 6858000"/>
              <a:gd name="connsiteX189" fmla="*/ 1489068 w 5957423"/>
              <a:gd name="connsiteY189" fmla="*/ 4756288 h 6858000"/>
              <a:gd name="connsiteX190" fmla="*/ 1123900 w 5957423"/>
              <a:gd name="connsiteY190" fmla="*/ 4478714 h 6858000"/>
              <a:gd name="connsiteX191" fmla="*/ 1488280 w 5957423"/>
              <a:gd name="connsiteY191" fmla="*/ 4196409 h 6858000"/>
              <a:gd name="connsiteX192" fmla="*/ 1853448 w 5957423"/>
              <a:gd name="connsiteY192" fmla="*/ 4473983 h 6858000"/>
              <a:gd name="connsiteX193" fmla="*/ 1514307 w 5957423"/>
              <a:gd name="connsiteY193" fmla="*/ 4737362 h 6858000"/>
              <a:gd name="connsiteX194" fmla="*/ 1514307 w 5957423"/>
              <a:gd name="connsiteY194" fmla="*/ 4753134 h 6858000"/>
              <a:gd name="connsiteX195" fmla="*/ 1857392 w 5957423"/>
              <a:gd name="connsiteY195" fmla="*/ 4487388 h 6858000"/>
              <a:gd name="connsiteX196" fmla="*/ 1857392 w 5957423"/>
              <a:gd name="connsiteY196" fmla="*/ 4833567 h 6858000"/>
              <a:gd name="connsiteX197" fmla="*/ 1514307 w 5957423"/>
              <a:gd name="connsiteY197" fmla="*/ 5100101 h 6858000"/>
              <a:gd name="connsiteX198" fmla="*/ 1514307 w 5957423"/>
              <a:gd name="connsiteY198" fmla="*/ 5116661 h 6858000"/>
              <a:gd name="connsiteX199" fmla="*/ 1870800 w 5957423"/>
              <a:gd name="connsiteY199" fmla="*/ 4839875 h 6858000"/>
              <a:gd name="connsiteX200" fmla="*/ 1870800 w 5957423"/>
              <a:gd name="connsiteY200" fmla="*/ 4470828 h 6858000"/>
              <a:gd name="connsiteX201" fmla="*/ 1497744 w 5957423"/>
              <a:gd name="connsiteY201" fmla="*/ 4186946 h 6858000"/>
              <a:gd name="connsiteX202" fmla="*/ 1497744 w 5957423"/>
              <a:gd name="connsiteY202" fmla="*/ 3839190 h 6858000"/>
              <a:gd name="connsiteX203" fmla="*/ 1484336 w 5957423"/>
              <a:gd name="connsiteY203" fmla="*/ 3849441 h 6858000"/>
              <a:gd name="connsiteX204" fmla="*/ 1484336 w 5957423"/>
              <a:gd name="connsiteY204" fmla="*/ 4182215 h 6858000"/>
              <a:gd name="connsiteX205" fmla="*/ 1122322 w 5957423"/>
              <a:gd name="connsiteY205" fmla="*/ 4462154 h 6858000"/>
              <a:gd name="connsiteX206" fmla="*/ 1122322 w 5957423"/>
              <a:gd name="connsiteY206" fmla="*/ 4115975 h 6858000"/>
              <a:gd name="connsiteX207" fmla="*/ 1484336 w 5957423"/>
              <a:gd name="connsiteY207" fmla="*/ 3835248 h 6858000"/>
              <a:gd name="connsiteX208" fmla="*/ 1484336 w 5957423"/>
              <a:gd name="connsiteY208" fmla="*/ 3848653 h 6858000"/>
              <a:gd name="connsiteX209" fmla="*/ 1497744 w 5957423"/>
              <a:gd name="connsiteY209" fmla="*/ 3838402 h 6858000"/>
              <a:gd name="connsiteX210" fmla="*/ 1497744 w 5957423"/>
              <a:gd name="connsiteY210" fmla="*/ 3818688 h 6858000"/>
              <a:gd name="connsiteX211" fmla="*/ 1136519 w 5957423"/>
              <a:gd name="connsiteY211" fmla="*/ 3544268 h 6858000"/>
              <a:gd name="connsiteX212" fmla="*/ 1125477 w 5957423"/>
              <a:gd name="connsiteY212" fmla="*/ 3552154 h 6858000"/>
              <a:gd name="connsiteX213" fmla="*/ 1135730 w 5957423"/>
              <a:gd name="connsiteY213" fmla="*/ 3543479 h 6858000"/>
              <a:gd name="connsiteX214" fmla="*/ 1119956 w 5957423"/>
              <a:gd name="connsiteY214" fmla="*/ 3531651 h 6858000"/>
              <a:gd name="connsiteX215" fmla="*/ 1119956 w 5957423"/>
              <a:gd name="connsiteY215" fmla="*/ 3519822 h 6858000"/>
              <a:gd name="connsiteX216" fmla="*/ 1106548 w 5957423"/>
              <a:gd name="connsiteY216" fmla="*/ 3519822 h 6858000"/>
              <a:gd name="connsiteX217" fmla="*/ 1106548 w 5957423"/>
              <a:gd name="connsiteY217" fmla="*/ 3532439 h 6858000"/>
              <a:gd name="connsiteX218" fmla="*/ 744534 w 5957423"/>
              <a:gd name="connsiteY218" fmla="*/ 3812379 h 6858000"/>
              <a:gd name="connsiteX219" fmla="*/ 744534 w 5957423"/>
              <a:gd name="connsiteY219" fmla="*/ 3495377 h 6858000"/>
              <a:gd name="connsiteX220" fmla="*/ 744534 w 5957423"/>
              <a:gd name="connsiteY220" fmla="*/ 3466989 h 6858000"/>
              <a:gd name="connsiteX221" fmla="*/ 1106548 w 5957423"/>
              <a:gd name="connsiteY221" fmla="*/ 3186261 h 6858000"/>
              <a:gd name="connsiteX222" fmla="*/ 1106548 w 5957423"/>
              <a:gd name="connsiteY222" fmla="*/ 3500109 h 6858000"/>
              <a:gd name="connsiteX223" fmla="*/ 1106548 w 5957423"/>
              <a:gd name="connsiteY223" fmla="*/ 3519034 h 6858000"/>
              <a:gd name="connsiteX224" fmla="*/ 1119956 w 5957423"/>
              <a:gd name="connsiteY224" fmla="*/ 3519034 h 6858000"/>
              <a:gd name="connsiteX225" fmla="*/ 1119956 w 5957423"/>
              <a:gd name="connsiteY225" fmla="*/ 3180741 h 6858000"/>
              <a:gd name="connsiteX226" fmla="*/ 1392847 w 5957423"/>
              <a:gd name="connsiteY226" fmla="*/ 2969406 h 6858000"/>
              <a:gd name="connsiteX227" fmla="*/ 1483547 w 5957423"/>
              <a:gd name="connsiteY227" fmla="*/ 2899224 h 6858000"/>
              <a:gd name="connsiteX228" fmla="*/ 1862913 w 5957423"/>
              <a:gd name="connsiteY228" fmla="*/ 3187049 h 6858000"/>
              <a:gd name="connsiteX229" fmla="*/ 2243855 w 5957423"/>
              <a:gd name="connsiteY229" fmla="*/ 2891339 h 6858000"/>
              <a:gd name="connsiteX230" fmla="*/ 2243855 w 5957423"/>
              <a:gd name="connsiteY230" fmla="*/ 2773843 h 6858000"/>
              <a:gd name="connsiteX231" fmla="*/ 2231236 w 5957423"/>
              <a:gd name="connsiteY231" fmla="*/ 2779363 h 6858000"/>
              <a:gd name="connsiteX232" fmla="*/ 2231236 w 5957423"/>
              <a:gd name="connsiteY232" fmla="*/ 2885030 h 6858000"/>
              <a:gd name="connsiteX233" fmla="*/ 1869222 w 5957423"/>
              <a:gd name="connsiteY233" fmla="*/ 3165758 h 6858000"/>
              <a:gd name="connsiteX234" fmla="*/ 1869222 w 5957423"/>
              <a:gd name="connsiteY234" fmla="*/ 2819579 h 6858000"/>
              <a:gd name="connsiteX235" fmla="*/ 2231236 w 5957423"/>
              <a:gd name="connsiteY235" fmla="*/ 2538851 h 6858000"/>
              <a:gd name="connsiteX236" fmla="*/ 2231236 w 5957423"/>
              <a:gd name="connsiteY236" fmla="*/ 2778574 h 6858000"/>
              <a:gd name="connsiteX237" fmla="*/ 2243855 w 5957423"/>
              <a:gd name="connsiteY237" fmla="*/ 2773054 h 6858000"/>
              <a:gd name="connsiteX238" fmla="*/ 2243855 w 5957423"/>
              <a:gd name="connsiteY238" fmla="*/ 2522291 h 6858000"/>
              <a:gd name="connsiteX239" fmla="*/ 2113720 w 5957423"/>
              <a:gd name="connsiteY239" fmla="*/ 2422933 h 6858000"/>
              <a:gd name="connsiteX240" fmla="*/ 2100312 w 5957423"/>
              <a:gd name="connsiteY240" fmla="*/ 2429241 h 6858000"/>
              <a:gd name="connsiteX241" fmla="*/ 2226503 w 5957423"/>
              <a:gd name="connsiteY241" fmla="*/ 2525446 h 6858000"/>
              <a:gd name="connsiteX242" fmla="*/ 1862124 w 5957423"/>
              <a:gd name="connsiteY242" fmla="*/ 2807751 h 6858000"/>
              <a:gd name="connsiteX243" fmla="*/ 1496955 w 5957423"/>
              <a:gd name="connsiteY243" fmla="*/ 2530177 h 6858000"/>
              <a:gd name="connsiteX244" fmla="*/ 1861335 w 5957423"/>
              <a:gd name="connsiteY244" fmla="*/ 2247872 h 6858000"/>
              <a:gd name="connsiteX245" fmla="*/ 2099523 w 5957423"/>
              <a:gd name="connsiteY245" fmla="*/ 2428452 h 6858000"/>
              <a:gd name="connsiteX246" fmla="*/ 2112931 w 5957423"/>
              <a:gd name="connsiteY246" fmla="*/ 2422144 h 6858000"/>
              <a:gd name="connsiteX247" fmla="*/ 1870800 w 5957423"/>
              <a:gd name="connsiteY247" fmla="*/ 2238409 h 6858000"/>
              <a:gd name="connsiteX248" fmla="*/ 1870800 w 5957423"/>
              <a:gd name="connsiteY248" fmla="*/ 2059405 h 6858000"/>
              <a:gd name="connsiteX249" fmla="*/ 1857392 w 5957423"/>
              <a:gd name="connsiteY249" fmla="*/ 2060983 h 6858000"/>
              <a:gd name="connsiteX250" fmla="*/ 1857392 w 5957423"/>
              <a:gd name="connsiteY250" fmla="*/ 2232889 h 6858000"/>
              <a:gd name="connsiteX251" fmla="*/ 1496167 w 5957423"/>
              <a:gd name="connsiteY251" fmla="*/ 2513617 h 6858000"/>
              <a:gd name="connsiteX252" fmla="*/ 1496167 w 5957423"/>
              <a:gd name="connsiteY252" fmla="*/ 2166650 h 6858000"/>
              <a:gd name="connsiteX253" fmla="*/ 1666526 w 5957423"/>
              <a:gd name="connsiteY253" fmla="*/ 2034960 h 6858000"/>
              <a:gd name="connsiteX254" fmla="*/ 1658639 w 5957423"/>
              <a:gd name="connsiteY254" fmla="*/ 2023920 h 6858000"/>
              <a:gd name="connsiteX255" fmla="*/ 1666526 w 5957423"/>
              <a:gd name="connsiteY255" fmla="*/ 2034172 h 6858000"/>
              <a:gd name="connsiteX256" fmla="*/ 1857392 w 5957423"/>
              <a:gd name="connsiteY256" fmla="*/ 1885922 h 6858000"/>
              <a:gd name="connsiteX257" fmla="*/ 1857392 w 5957423"/>
              <a:gd name="connsiteY257" fmla="*/ 2060194 h 6858000"/>
              <a:gd name="connsiteX258" fmla="*/ 1870800 w 5957423"/>
              <a:gd name="connsiteY258" fmla="*/ 2058617 h 6858000"/>
              <a:gd name="connsiteX259" fmla="*/ 1870800 w 5957423"/>
              <a:gd name="connsiteY259" fmla="*/ 1881190 h 6858000"/>
              <a:gd name="connsiteX260" fmla="*/ 1886574 w 5957423"/>
              <a:gd name="connsiteY260" fmla="*/ 1868573 h 6858000"/>
              <a:gd name="connsiteX261" fmla="*/ 1886574 w 5957423"/>
              <a:gd name="connsiteY261" fmla="*/ 1852014 h 6858000"/>
              <a:gd name="connsiteX262" fmla="*/ 1869222 w 5957423"/>
              <a:gd name="connsiteY262" fmla="*/ 1865419 h 6858000"/>
              <a:gd name="connsiteX263" fmla="*/ 1869222 w 5957423"/>
              <a:gd name="connsiteY263" fmla="*/ 1519240 h 6858000"/>
              <a:gd name="connsiteX264" fmla="*/ 1886574 w 5957423"/>
              <a:gd name="connsiteY264" fmla="*/ 1505835 h 6858000"/>
              <a:gd name="connsiteX265" fmla="*/ 1886574 w 5957423"/>
              <a:gd name="connsiteY265" fmla="*/ 1489275 h 6858000"/>
              <a:gd name="connsiteX266" fmla="*/ 1862124 w 5957423"/>
              <a:gd name="connsiteY266" fmla="*/ 1508201 h 6858000"/>
              <a:gd name="connsiteX267" fmla="*/ 1496955 w 5957423"/>
              <a:gd name="connsiteY267" fmla="*/ 1230627 h 6858000"/>
              <a:gd name="connsiteX268" fmla="*/ 1861335 w 5957423"/>
              <a:gd name="connsiteY268" fmla="*/ 947533 h 6858000"/>
              <a:gd name="connsiteX269" fmla="*/ 2226503 w 5957423"/>
              <a:gd name="connsiteY269" fmla="*/ 1225107 h 6858000"/>
              <a:gd name="connsiteX270" fmla="*/ 1887362 w 5957423"/>
              <a:gd name="connsiteY270" fmla="*/ 1488487 h 6858000"/>
              <a:gd name="connsiteX271" fmla="*/ 1887362 w 5957423"/>
              <a:gd name="connsiteY271" fmla="*/ 1505046 h 6858000"/>
              <a:gd name="connsiteX272" fmla="*/ 2231236 w 5957423"/>
              <a:gd name="connsiteY272" fmla="*/ 1238512 h 6858000"/>
              <a:gd name="connsiteX273" fmla="*/ 2231236 w 5957423"/>
              <a:gd name="connsiteY273" fmla="*/ 1585480 h 6858000"/>
              <a:gd name="connsiteX274" fmla="*/ 1887362 w 5957423"/>
              <a:gd name="connsiteY274" fmla="*/ 1851225 h 6858000"/>
              <a:gd name="connsiteX275" fmla="*/ 1887362 w 5957423"/>
              <a:gd name="connsiteY275" fmla="*/ 1867785 h 6858000"/>
              <a:gd name="connsiteX276" fmla="*/ 2243855 w 5957423"/>
              <a:gd name="connsiteY276" fmla="*/ 1591788 h 6858000"/>
              <a:gd name="connsiteX277" fmla="*/ 2243855 w 5957423"/>
              <a:gd name="connsiteY277" fmla="*/ 1221952 h 6858000"/>
              <a:gd name="connsiteX278" fmla="*/ 1870800 w 5957423"/>
              <a:gd name="connsiteY278" fmla="*/ 938859 h 6858000"/>
              <a:gd name="connsiteX279" fmla="*/ 1870800 w 5957423"/>
              <a:gd name="connsiteY279" fmla="*/ 590314 h 6858000"/>
              <a:gd name="connsiteX280" fmla="*/ 1857392 w 5957423"/>
              <a:gd name="connsiteY280" fmla="*/ 600566 h 6858000"/>
              <a:gd name="connsiteX281" fmla="*/ 1857392 w 5957423"/>
              <a:gd name="connsiteY281" fmla="*/ 933339 h 6858000"/>
              <a:gd name="connsiteX282" fmla="*/ 1496167 w 5957423"/>
              <a:gd name="connsiteY282" fmla="*/ 1214067 h 6858000"/>
              <a:gd name="connsiteX283" fmla="*/ 1496167 w 5957423"/>
              <a:gd name="connsiteY283" fmla="*/ 867888 h 6858000"/>
              <a:gd name="connsiteX284" fmla="*/ 1857392 w 5957423"/>
              <a:gd name="connsiteY284" fmla="*/ 587160 h 6858000"/>
              <a:gd name="connsiteX285" fmla="*/ 1857392 w 5957423"/>
              <a:gd name="connsiteY285" fmla="*/ 599777 h 6858000"/>
              <a:gd name="connsiteX286" fmla="*/ 1870800 w 5957423"/>
              <a:gd name="connsiteY286" fmla="*/ 589526 h 6858000"/>
              <a:gd name="connsiteX287" fmla="*/ 1870800 w 5957423"/>
              <a:gd name="connsiteY287" fmla="*/ 570600 h 6858000"/>
              <a:gd name="connsiteX288" fmla="*/ 1509574 w 5957423"/>
              <a:gd name="connsiteY288" fmla="*/ 295392 h 6858000"/>
              <a:gd name="connsiteX289" fmla="*/ 1498533 w 5957423"/>
              <a:gd name="connsiteY289" fmla="*/ 304066 h 6858000"/>
              <a:gd name="connsiteX290" fmla="*/ 1508786 w 5957423"/>
              <a:gd name="connsiteY290" fmla="*/ 295392 h 6858000"/>
              <a:gd name="connsiteX291" fmla="*/ 1493012 w 5957423"/>
              <a:gd name="connsiteY291" fmla="*/ 283564 h 6858000"/>
              <a:gd name="connsiteX292" fmla="*/ 1493012 w 5957423"/>
              <a:gd name="connsiteY292" fmla="*/ 1953 h 6858000"/>
              <a:gd name="connsiteX293" fmla="*/ 1398859 w 5957423"/>
              <a:gd name="connsiteY293" fmla="*/ 0 h 6858000"/>
              <a:gd name="connsiteX294" fmla="*/ 1480393 w 5957423"/>
              <a:gd name="connsiteY294" fmla="*/ 0 h 6858000"/>
              <a:gd name="connsiteX295" fmla="*/ 1480393 w 5957423"/>
              <a:gd name="connsiteY295" fmla="*/ 84404 h 6858000"/>
              <a:gd name="connsiteX296" fmla="*/ 1480393 w 5957423"/>
              <a:gd name="connsiteY296" fmla="*/ 283564 h 6858000"/>
              <a:gd name="connsiteX297" fmla="*/ 1118379 w 5957423"/>
              <a:gd name="connsiteY297" fmla="*/ 564292 h 6858000"/>
              <a:gd name="connsiteX298" fmla="*/ 1118379 w 5957423"/>
              <a:gd name="connsiteY298" fmla="*/ 218113 h 6858000"/>
              <a:gd name="connsiteX299" fmla="*/ 1379242 w 5957423"/>
              <a:gd name="connsiteY299" fmla="*/ 15255 h 6858000"/>
              <a:gd name="connsiteX300" fmla="*/ 840168 w 5957423"/>
              <a:gd name="connsiteY300" fmla="*/ 0 h 6858000"/>
              <a:gd name="connsiteX301" fmla="*/ 1377550 w 5957423"/>
              <a:gd name="connsiteY301" fmla="*/ 0 h 6858000"/>
              <a:gd name="connsiteX302" fmla="*/ 1301753 w 5957423"/>
              <a:gd name="connsiteY302" fmla="*/ 58896 h 6858000"/>
              <a:gd name="connsiteX303" fmla="*/ 1112069 w 5957423"/>
              <a:gd name="connsiteY303" fmla="*/ 206284 h 6858000"/>
              <a:gd name="connsiteX304" fmla="*/ 857417 w 5957423"/>
              <a:gd name="connsiteY304" fmla="*/ 130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5957423" h="6858000">
                <a:moveTo>
                  <a:pt x="738225" y="6793932"/>
                </a:moveTo>
                <a:cubicBezTo>
                  <a:pt x="771350" y="6819166"/>
                  <a:pt x="796195" y="6838092"/>
                  <a:pt x="814828" y="6852286"/>
                </a:cubicBezTo>
                <a:lnTo>
                  <a:pt x="822329" y="6858000"/>
                </a:lnTo>
                <a:lnTo>
                  <a:pt x="655724" y="6858000"/>
                </a:lnTo>
                <a:lnTo>
                  <a:pt x="656989" y="6857017"/>
                </a:lnTo>
                <a:cubicBezTo>
                  <a:pt x="738225" y="6793932"/>
                  <a:pt x="738225" y="6793932"/>
                  <a:pt x="738225" y="6793932"/>
                </a:cubicBezTo>
                <a:close/>
                <a:moveTo>
                  <a:pt x="733493" y="6434348"/>
                </a:moveTo>
                <a:cubicBezTo>
                  <a:pt x="733493" y="6780527"/>
                  <a:pt x="733493" y="6780527"/>
                  <a:pt x="733493" y="6780527"/>
                </a:cubicBezTo>
                <a:cubicBezTo>
                  <a:pt x="639637" y="6853075"/>
                  <a:pt x="639637" y="6853075"/>
                  <a:pt x="639637" y="6853075"/>
                </a:cubicBezTo>
                <a:cubicBezTo>
                  <a:pt x="645158" y="6854652"/>
                  <a:pt x="650679" y="6855440"/>
                  <a:pt x="656989" y="6857017"/>
                </a:cubicBezTo>
                <a:cubicBezTo>
                  <a:pt x="650679" y="6856229"/>
                  <a:pt x="644369" y="6854652"/>
                  <a:pt x="638848" y="6853863"/>
                </a:cubicBezTo>
                <a:lnTo>
                  <a:pt x="633515" y="6858000"/>
                </a:lnTo>
                <a:lnTo>
                  <a:pt x="371479" y="6858000"/>
                </a:lnTo>
                <a:lnTo>
                  <a:pt x="371479" y="6799592"/>
                </a:lnTo>
                <a:cubicBezTo>
                  <a:pt x="371479" y="6715076"/>
                  <a:pt x="371479" y="6715076"/>
                  <a:pt x="371479" y="6715076"/>
                </a:cubicBezTo>
                <a:cubicBezTo>
                  <a:pt x="733493" y="6434348"/>
                  <a:pt x="733493" y="6434348"/>
                  <a:pt x="733493" y="6434348"/>
                </a:cubicBezTo>
                <a:close/>
                <a:moveTo>
                  <a:pt x="1106548" y="5786939"/>
                </a:moveTo>
                <a:cubicBezTo>
                  <a:pt x="1106548" y="6133906"/>
                  <a:pt x="1106548" y="6133906"/>
                  <a:pt x="1106548" y="6133906"/>
                </a:cubicBezTo>
                <a:cubicBezTo>
                  <a:pt x="1012693" y="6206454"/>
                  <a:pt x="1012693" y="6206454"/>
                  <a:pt x="1012693" y="6206454"/>
                </a:cubicBezTo>
                <a:cubicBezTo>
                  <a:pt x="744534" y="6413845"/>
                  <a:pt x="744534" y="6413845"/>
                  <a:pt x="744534" y="6413845"/>
                </a:cubicBezTo>
                <a:cubicBezTo>
                  <a:pt x="744534" y="6067667"/>
                  <a:pt x="744534" y="6067667"/>
                  <a:pt x="744534" y="6067667"/>
                </a:cubicBezTo>
                <a:cubicBezTo>
                  <a:pt x="873093" y="5968308"/>
                  <a:pt x="873093" y="5968308"/>
                  <a:pt x="873093" y="5968308"/>
                </a:cubicBezTo>
                <a:cubicBezTo>
                  <a:pt x="1106548" y="5786939"/>
                  <a:pt x="1106548" y="5786939"/>
                  <a:pt x="1106548" y="5786939"/>
                </a:cubicBezTo>
                <a:close/>
                <a:moveTo>
                  <a:pt x="1739875" y="5671020"/>
                </a:moveTo>
                <a:cubicBezTo>
                  <a:pt x="1726467" y="5677328"/>
                  <a:pt x="1726467" y="5677328"/>
                  <a:pt x="1726467" y="5677328"/>
                </a:cubicBezTo>
                <a:cubicBezTo>
                  <a:pt x="1739875" y="5671020"/>
                  <a:pt x="1739875" y="5671020"/>
                  <a:pt x="1739875" y="5671020"/>
                </a:cubicBezTo>
                <a:close/>
                <a:moveTo>
                  <a:pt x="1488280" y="5495959"/>
                </a:moveTo>
                <a:cubicBezTo>
                  <a:pt x="1726467" y="5677328"/>
                  <a:pt x="1726467" y="5677328"/>
                  <a:pt x="1726467" y="5677328"/>
                </a:cubicBezTo>
                <a:cubicBezTo>
                  <a:pt x="1853448" y="5773533"/>
                  <a:pt x="1853448" y="5773533"/>
                  <a:pt x="1853448" y="5773533"/>
                </a:cubicBezTo>
                <a:cubicBezTo>
                  <a:pt x="1489068" y="6056627"/>
                  <a:pt x="1489068" y="6056627"/>
                  <a:pt x="1489068" y="6056627"/>
                </a:cubicBezTo>
                <a:cubicBezTo>
                  <a:pt x="1123900" y="5779053"/>
                  <a:pt x="1123900" y="5779053"/>
                  <a:pt x="1123900" y="5779053"/>
                </a:cubicBezTo>
                <a:cubicBezTo>
                  <a:pt x="1488280" y="5495959"/>
                  <a:pt x="1488280" y="5495959"/>
                  <a:pt x="1488280" y="5495959"/>
                </a:cubicBezTo>
                <a:close/>
                <a:moveTo>
                  <a:pt x="359648" y="4847761"/>
                </a:moveTo>
                <a:cubicBezTo>
                  <a:pt x="724817" y="5125335"/>
                  <a:pt x="724817" y="5125335"/>
                  <a:pt x="724817" y="5125335"/>
                </a:cubicBezTo>
                <a:cubicBezTo>
                  <a:pt x="487418" y="5309070"/>
                  <a:pt x="487418" y="5309070"/>
                  <a:pt x="487418" y="5309070"/>
                </a:cubicBezTo>
                <a:cubicBezTo>
                  <a:pt x="493727" y="5320110"/>
                  <a:pt x="493727" y="5320110"/>
                  <a:pt x="493727" y="5320110"/>
                </a:cubicBezTo>
                <a:cubicBezTo>
                  <a:pt x="733493" y="5134798"/>
                  <a:pt x="733493" y="5134798"/>
                  <a:pt x="733493" y="5134798"/>
                </a:cubicBezTo>
                <a:cubicBezTo>
                  <a:pt x="733493" y="5480976"/>
                  <a:pt x="733493" y="5480976"/>
                  <a:pt x="733493" y="5480976"/>
                </a:cubicBezTo>
                <a:cubicBezTo>
                  <a:pt x="633328" y="5558256"/>
                  <a:pt x="633328" y="5558256"/>
                  <a:pt x="633328" y="5558256"/>
                </a:cubicBezTo>
                <a:cubicBezTo>
                  <a:pt x="641215" y="5570873"/>
                  <a:pt x="641215" y="5570873"/>
                  <a:pt x="641215" y="5570873"/>
                </a:cubicBezTo>
                <a:cubicBezTo>
                  <a:pt x="737436" y="5495959"/>
                  <a:pt x="737436" y="5495959"/>
                  <a:pt x="737436" y="5495959"/>
                </a:cubicBezTo>
                <a:cubicBezTo>
                  <a:pt x="1102605" y="5773533"/>
                  <a:pt x="1102605" y="5773533"/>
                  <a:pt x="1102605" y="5773533"/>
                </a:cubicBezTo>
                <a:cubicBezTo>
                  <a:pt x="866783" y="5956479"/>
                  <a:pt x="866783" y="5956479"/>
                  <a:pt x="866783" y="5956479"/>
                </a:cubicBezTo>
                <a:cubicBezTo>
                  <a:pt x="873093" y="5968308"/>
                  <a:pt x="873093" y="5968308"/>
                  <a:pt x="873093" y="5968308"/>
                </a:cubicBezTo>
                <a:cubicBezTo>
                  <a:pt x="865994" y="5957268"/>
                  <a:pt x="865994" y="5957268"/>
                  <a:pt x="865994" y="5957268"/>
                </a:cubicBezTo>
                <a:cubicBezTo>
                  <a:pt x="738225" y="6056627"/>
                  <a:pt x="738225" y="6056627"/>
                  <a:pt x="738225" y="6056627"/>
                </a:cubicBezTo>
                <a:cubicBezTo>
                  <a:pt x="373056" y="5779053"/>
                  <a:pt x="373056" y="5779053"/>
                  <a:pt x="373056" y="5779053"/>
                </a:cubicBezTo>
                <a:cubicBezTo>
                  <a:pt x="640426" y="5571661"/>
                  <a:pt x="640426" y="5571661"/>
                  <a:pt x="640426" y="5571661"/>
                </a:cubicBezTo>
                <a:cubicBezTo>
                  <a:pt x="633328" y="5559044"/>
                  <a:pt x="633328" y="5559044"/>
                  <a:pt x="633328" y="5559044"/>
                </a:cubicBezTo>
                <a:cubicBezTo>
                  <a:pt x="371479" y="5761705"/>
                  <a:pt x="371479" y="5761705"/>
                  <a:pt x="371479" y="5761705"/>
                </a:cubicBezTo>
                <a:cubicBezTo>
                  <a:pt x="371479" y="5415526"/>
                  <a:pt x="371479" y="5415526"/>
                  <a:pt x="371479" y="5415526"/>
                </a:cubicBezTo>
                <a:cubicBezTo>
                  <a:pt x="493727" y="5320898"/>
                  <a:pt x="493727" y="5320898"/>
                  <a:pt x="493727" y="5320898"/>
                </a:cubicBezTo>
                <a:cubicBezTo>
                  <a:pt x="486629" y="5309070"/>
                  <a:pt x="486629" y="5309070"/>
                  <a:pt x="486629" y="5309070"/>
                </a:cubicBezTo>
                <a:cubicBezTo>
                  <a:pt x="365169" y="5403697"/>
                  <a:pt x="365169" y="5403697"/>
                  <a:pt x="365169" y="5403697"/>
                </a:cubicBezTo>
                <a:cubicBezTo>
                  <a:pt x="0" y="5126124"/>
                  <a:pt x="0" y="5126124"/>
                  <a:pt x="0" y="5126124"/>
                </a:cubicBezTo>
                <a:cubicBezTo>
                  <a:pt x="359648" y="4847761"/>
                  <a:pt x="359648" y="4847761"/>
                  <a:pt x="359648" y="4847761"/>
                </a:cubicBezTo>
                <a:close/>
                <a:moveTo>
                  <a:pt x="1106548" y="4487388"/>
                </a:moveTo>
                <a:cubicBezTo>
                  <a:pt x="1106548" y="4833567"/>
                  <a:pt x="1106548" y="4833567"/>
                  <a:pt x="1106548" y="4833567"/>
                </a:cubicBezTo>
                <a:cubicBezTo>
                  <a:pt x="1018214" y="4902172"/>
                  <a:pt x="1018214" y="4902172"/>
                  <a:pt x="1018214" y="4902172"/>
                </a:cubicBezTo>
                <a:cubicBezTo>
                  <a:pt x="1025312" y="4913212"/>
                  <a:pt x="1025312" y="4913212"/>
                  <a:pt x="1025312" y="4913212"/>
                </a:cubicBezTo>
                <a:cubicBezTo>
                  <a:pt x="1017425" y="4902960"/>
                  <a:pt x="1017425" y="4902960"/>
                  <a:pt x="1017425" y="4902960"/>
                </a:cubicBezTo>
                <a:cubicBezTo>
                  <a:pt x="744534" y="5114295"/>
                  <a:pt x="744534" y="5114295"/>
                  <a:pt x="744534" y="5114295"/>
                </a:cubicBezTo>
                <a:cubicBezTo>
                  <a:pt x="744534" y="4768116"/>
                  <a:pt x="744534" y="4768116"/>
                  <a:pt x="744534" y="4768116"/>
                </a:cubicBezTo>
                <a:cubicBezTo>
                  <a:pt x="856530" y="4680586"/>
                  <a:pt x="856530" y="4680586"/>
                  <a:pt x="856530" y="4680586"/>
                </a:cubicBezTo>
                <a:cubicBezTo>
                  <a:pt x="849432" y="4670335"/>
                  <a:pt x="849432" y="4670335"/>
                  <a:pt x="849432" y="4670335"/>
                </a:cubicBezTo>
                <a:cubicBezTo>
                  <a:pt x="857319" y="4680586"/>
                  <a:pt x="857319" y="4680586"/>
                  <a:pt x="857319" y="4680586"/>
                </a:cubicBezTo>
                <a:cubicBezTo>
                  <a:pt x="1106548" y="4487388"/>
                  <a:pt x="1106548" y="4487388"/>
                  <a:pt x="1106548" y="4487388"/>
                </a:cubicBezTo>
                <a:close/>
                <a:moveTo>
                  <a:pt x="737436" y="4196409"/>
                </a:moveTo>
                <a:cubicBezTo>
                  <a:pt x="1102605" y="4473983"/>
                  <a:pt x="1102605" y="4473983"/>
                  <a:pt x="1102605" y="4473983"/>
                </a:cubicBezTo>
                <a:cubicBezTo>
                  <a:pt x="849432" y="4670335"/>
                  <a:pt x="849432" y="4670335"/>
                  <a:pt x="849432" y="4670335"/>
                </a:cubicBezTo>
                <a:cubicBezTo>
                  <a:pt x="738225" y="4756288"/>
                  <a:pt x="738225" y="4756288"/>
                  <a:pt x="738225" y="4756288"/>
                </a:cubicBezTo>
                <a:cubicBezTo>
                  <a:pt x="373056" y="4478714"/>
                  <a:pt x="373056" y="4478714"/>
                  <a:pt x="373056" y="4478714"/>
                </a:cubicBezTo>
                <a:cubicBezTo>
                  <a:pt x="737436" y="4196409"/>
                  <a:pt x="737436" y="4196409"/>
                  <a:pt x="737436" y="4196409"/>
                </a:cubicBezTo>
                <a:close/>
                <a:moveTo>
                  <a:pt x="1115224" y="3544268"/>
                </a:moveTo>
                <a:cubicBezTo>
                  <a:pt x="1125477" y="3552154"/>
                  <a:pt x="1125477" y="3552154"/>
                  <a:pt x="1125477" y="3552154"/>
                </a:cubicBezTo>
                <a:cubicBezTo>
                  <a:pt x="1480393" y="3821842"/>
                  <a:pt x="1480393" y="3821842"/>
                  <a:pt x="1480393" y="3821842"/>
                </a:cubicBezTo>
                <a:cubicBezTo>
                  <a:pt x="1116013" y="4104935"/>
                  <a:pt x="1116013" y="4104935"/>
                  <a:pt x="1116013" y="4104935"/>
                </a:cubicBezTo>
                <a:cubicBezTo>
                  <a:pt x="750844" y="3826573"/>
                  <a:pt x="750844" y="3826573"/>
                  <a:pt x="750844" y="3826573"/>
                </a:cubicBezTo>
                <a:cubicBezTo>
                  <a:pt x="1115224" y="3544268"/>
                  <a:pt x="1115224" y="3544268"/>
                  <a:pt x="1115224" y="3544268"/>
                </a:cubicBezTo>
                <a:close/>
                <a:moveTo>
                  <a:pt x="1480393" y="2538851"/>
                </a:moveTo>
                <a:cubicBezTo>
                  <a:pt x="1480393" y="2885030"/>
                  <a:pt x="1480393" y="2885030"/>
                  <a:pt x="1480393" y="2885030"/>
                </a:cubicBezTo>
                <a:cubicBezTo>
                  <a:pt x="1386537" y="2957578"/>
                  <a:pt x="1386537" y="2957578"/>
                  <a:pt x="1386537" y="2957578"/>
                </a:cubicBezTo>
                <a:cubicBezTo>
                  <a:pt x="1392847" y="2969406"/>
                  <a:pt x="1392847" y="2969406"/>
                  <a:pt x="1392847" y="2969406"/>
                </a:cubicBezTo>
                <a:cubicBezTo>
                  <a:pt x="1385748" y="2958366"/>
                  <a:pt x="1385748" y="2958366"/>
                  <a:pt x="1385748" y="2958366"/>
                </a:cubicBezTo>
                <a:cubicBezTo>
                  <a:pt x="1118379" y="3165758"/>
                  <a:pt x="1118379" y="3165758"/>
                  <a:pt x="1118379" y="3165758"/>
                </a:cubicBezTo>
                <a:cubicBezTo>
                  <a:pt x="1118379" y="2819579"/>
                  <a:pt x="1118379" y="2819579"/>
                  <a:pt x="1118379" y="2819579"/>
                </a:cubicBezTo>
                <a:cubicBezTo>
                  <a:pt x="1246148" y="2720221"/>
                  <a:pt x="1246148" y="2720221"/>
                  <a:pt x="1246148" y="2720221"/>
                </a:cubicBezTo>
                <a:cubicBezTo>
                  <a:pt x="1239839" y="2708392"/>
                  <a:pt x="1239839" y="2708392"/>
                  <a:pt x="1239839" y="2708392"/>
                </a:cubicBezTo>
                <a:cubicBezTo>
                  <a:pt x="1246937" y="2719432"/>
                  <a:pt x="1246937" y="2719432"/>
                  <a:pt x="1246937" y="2719432"/>
                </a:cubicBezTo>
                <a:cubicBezTo>
                  <a:pt x="1480393" y="2538851"/>
                  <a:pt x="1480393" y="2538851"/>
                  <a:pt x="1480393" y="2538851"/>
                </a:cubicBezTo>
                <a:close/>
                <a:moveTo>
                  <a:pt x="732704" y="1598885"/>
                </a:moveTo>
                <a:cubicBezTo>
                  <a:pt x="1097873" y="1876459"/>
                  <a:pt x="1097873" y="1876459"/>
                  <a:pt x="1097873" y="1876459"/>
                </a:cubicBezTo>
                <a:cubicBezTo>
                  <a:pt x="860473" y="2060194"/>
                  <a:pt x="860473" y="2060194"/>
                  <a:pt x="860473" y="2060194"/>
                </a:cubicBezTo>
                <a:cubicBezTo>
                  <a:pt x="867572" y="2072022"/>
                  <a:pt x="867572" y="2072022"/>
                  <a:pt x="867572" y="2072022"/>
                </a:cubicBezTo>
                <a:cubicBezTo>
                  <a:pt x="1106548" y="1885922"/>
                  <a:pt x="1106548" y="1885922"/>
                  <a:pt x="1106548" y="1885922"/>
                </a:cubicBezTo>
                <a:cubicBezTo>
                  <a:pt x="1106548" y="2232889"/>
                  <a:pt x="1106548" y="2232889"/>
                  <a:pt x="1106548" y="2232889"/>
                </a:cubicBezTo>
                <a:cubicBezTo>
                  <a:pt x="1007172" y="2310168"/>
                  <a:pt x="1007172" y="2310168"/>
                  <a:pt x="1007172" y="2310168"/>
                </a:cubicBezTo>
                <a:cubicBezTo>
                  <a:pt x="1014270" y="2322785"/>
                  <a:pt x="1014270" y="2322785"/>
                  <a:pt x="1014270" y="2322785"/>
                </a:cubicBezTo>
                <a:cubicBezTo>
                  <a:pt x="1110492" y="2247872"/>
                  <a:pt x="1110492" y="2247872"/>
                  <a:pt x="1110492" y="2247872"/>
                </a:cubicBezTo>
                <a:cubicBezTo>
                  <a:pt x="1475660" y="2525446"/>
                  <a:pt x="1475660" y="2525446"/>
                  <a:pt x="1475660" y="2525446"/>
                </a:cubicBezTo>
                <a:cubicBezTo>
                  <a:pt x="1239839" y="2708392"/>
                  <a:pt x="1239839" y="2708392"/>
                  <a:pt x="1239839" y="2708392"/>
                </a:cubicBezTo>
                <a:cubicBezTo>
                  <a:pt x="1112069" y="2807751"/>
                  <a:pt x="1112069" y="2807751"/>
                  <a:pt x="1112069" y="2807751"/>
                </a:cubicBezTo>
                <a:cubicBezTo>
                  <a:pt x="746900" y="2530177"/>
                  <a:pt x="746900" y="2530177"/>
                  <a:pt x="746900" y="2530177"/>
                </a:cubicBezTo>
                <a:cubicBezTo>
                  <a:pt x="1013481" y="2322785"/>
                  <a:pt x="1013481" y="2322785"/>
                  <a:pt x="1013481" y="2322785"/>
                </a:cubicBezTo>
                <a:cubicBezTo>
                  <a:pt x="1006383" y="2310168"/>
                  <a:pt x="1006383" y="2310168"/>
                  <a:pt x="1006383" y="2310168"/>
                </a:cubicBezTo>
                <a:cubicBezTo>
                  <a:pt x="744534" y="2513617"/>
                  <a:pt x="744534" y="2513617"/>
                  <a:pt x="744534" y="2513617"/>
                </a:cubicBezTo>
                <a:cubicBezTo>
                  <a:pt x="744534" y="2166650"/>
                  <a:pt x="744534" y="2166650"/>
                  <a:pt x="744534" y="2166650"/>
                </a:cubicBezTo>
                <a:cubicBezTo>
                  <a:pt x="866783" y="2072022"/>
                  <a:pt x="866783" y="2072022"/>
                  <a:pt x="866783" y="2072022"/>
                </a:cubicBezTo>
                <a:cubicBezTo>
                  <a:pt x="860473" y="2060983"/>
                  <a:pt x="860473" y="2060983"/>
                  <a:pt x="860473" y="2060983"/>
                </a:cubicBezTo>
                <a:cubicBezTo>
                  <a:pt x="738225" y="2155610"/>
                  <a:pt x="738225" y="2155610"/>
                  <a:pt x="738225" y="2155610"/>
                </a:cubicBezTo>
                <a:cubicBezTo>
                  <a:pt x="373056" y="1878036"/>
                  <a:pt x="373056" y="1878036"/>
                  <a:pt x="373056" y="1878036"/>
                </a:cubicBezTo>
                <a:cubicBezTo>
                  <a:pt x="732704" y="1598885"/>
                  <a:pt x="732704" y="1598885"/>
                  <a:pt x="732704" y="1598885"/>
                </a:cubicBezTo>
                <a:close/>
                <a:moveTo>
                  <a:pt x="1480393" y="1238512"/>
                </a:moveTo>
                <a:cubicBezTo>
                  <a:pt x="1480393" y="1585480"/>
                  <a:pt x="1480393" y="1585480"/>
                  <a:pt x="1480393" y="1585480"/>
                </a:cubicBezTo>
                <a:cubicBezTo>
                  <a:pt x="1391269" y="1654085"/>
                  <a:pt x="1391269" y="1654085"/>
                  <a:pt x="1391269" y="1654085"/>
                </a:cubicBezTo>
                <a:cubicBezTo>
                  <a:pt x="1399156" y="1664336"/>
                  <a:pt x="1399156" y="1664336"/>
                  <a:pt x="1399156" y="1664336"/>
                </a:cubicBezTo>
                <a:cubicBezTo>
                  <a:pt x="1483547" y="1598885"/>
                  <a:pt x="1483547" y="1598885"/>
                  <a:pt x="1483547" y="1598885"/>
                </a:cubicBezTo>
                <a:cubicBezTo>
                  <a:pt x="1848716" y="1876459"/>
                  <a:pt x="1848716" y="1876459"/>
                  <a:pt x="1848716" y="1876459"/>
                </a:cubicBezTo>
                <a:cubicBezTo>
                  <a:pt x="1658639" y="2023920"/>
                  <a:pt x="1658639" y="2023920"/>
                  <a:pt x="1658639" y="2023920"/>
                </a:cubicBezTo>
                <a:cubicBezTo>
                  <a:pt x="1489068" y="2155610"/>
                  <a:pt x="1489068" y="2155610"/>
                  <a:pt x="1489068" y="2155610"/>
                </a:cubicBezTo>
                <a:cubicBezTo>
                  <a:pt x="1123900" y="1878036"/>
                  <a:pt x="1123900" y="1878036"/>
                  <a:pt x="1123900" y="1878036"/>
                </a:cubicBezTo>
                <a:cubicBezTo>
                  <a:pt x="1398368" y="1665124"/>
                  <a:pt x="1398368" y="1665124"/>
                  <a:pt x="1398368" y="1665124"/>
                </a:cubicBezTo>
                <a:cubicBezTo>
                  <a:pt x="1390481" y="1654085"/>
                  <a:pt x="1390481" y="1654085"/>
                  <a:pt x="1390481" y="1654085"/>
                </a:cubicBezTo>
                <a:cubicBezTo>
                  <a:pt x="1118379" y="1865419"/>
                  <a:pt x="1118379" y="1865419"/>
                  <a:pt x="1118379" y="1865419"/>
                </a:cubicBezTo>
                <a:cubicBezTo>
                  <a:pt x="1118379" y="1519240"/>
                  <a:pt x="1118379" y="1519240"/>
                  <a:pt x="1118379" y="1519240"/>
                </a:cubicBezTo>
                <a:cubicBezTo>
                  <a:pt x="1230374" y="1432499"/>
                  <a:pt x="1230374" y="1432499"/>
                  <a:pt x="1230374" y="1432499"/>
                </a:cubicBezTo>
                <a:cubicBezTo>
                  <a:pt x="1480393" y="1238512"/>
                  <a:pt x="1480393" y="1238512"/>
                  <a:pt x="1480393" y="1238512"/>
                </a:cubicBezTo>
                <a:close/>
                <a:moveTo>
                  <a:pt x="1110492" y="947533"/>
                </a:moveTo>
                <a:cubicBezTo>
                  <a:pt x="1475660" y="1225107"/>
                  <a:pt x="1475660" y="1225107"/>
                  <a:pt x="1475660" y="1225107"/>
                </a:cubicBezTo>
                <a:cubicBezTo>
                  <a:pt x="1223276" y="1421459"/>
                  <a:pt x="1223276" y="1421459"/>
                  <a:pt x="1223276" y="1421459"/>
                </a:cubicBezTo>
                <a:cubicBezTo>
                  <a:pt x="1230374" y="1432499"/>
                  <a:pt x="1230374" y="1432499"/>
                  <a:pt x="1230374" y="1432499"/>
                </a:cubicBezTo>
                <a:cubicBezTo>
                  <a:pt x="1222487" y="1422247"/>
                  <a:pt x="1222487" y="1422247"/>
                  <a:pt x="1222487" y="1422247"/>
                </a:cubicBezTo>
                <a:cubicBezTo>
                  <a:pt x="1112069" y="1508201"/>
                  <a:pt x="1112069" y="1508201"/>
                  <a:pt x="1112069" y="1508201"/>
                </a:cubicBezTo>
                <a:cubicBezTo>
                  <a:pt x="746900" y="1230627"/>
                  <a:pt x="746900" y="1230627"/>
                  <a:pt x="746900" y="1230627"/>
                </a:cubicBezTo>
                <a:cubicBezTo>
                  <a:pt x="1110492" y="947533"/>
                  <a:pt x="1110492" y="947533"/>
                  <a:pt x="1110492" y="947533"/>
                </a:cubicBezTo>
                <a:close/>
                <a:moveTo>
                  <a:pt x="1488280" y="296181"/>
                </a:moveTo>
                <a:cubicBezTo>
                  <a:pt x="1498533" y="304066"/>
                  <a:pt x="1498533" y="304066"/>
                  <a:pt x="1498533" y="304066"/>
                </a:cubicBezTo>
                <a:cubicBezTo>
                  <a:pt x="1853448" y="573754"/>
                  <a:pt x="1853448" y="573754"/>
                  <a:pt x="1853448" y="573754"/>
                </a:cubicBezTo>
                <a:cubicBezTo>
                  <a:pt x="1489068" y="856060"/>
                  <a:pt x="1489068" y="856060"/>
                  <a:pt x="1489068" y="856060"/>
                </a:cubicBezTo>
                <a:cubicBezTo>
                  <a:pt x="1123900" y="578486"/>
                  <a:pt x="1123900" y="578486"/>
                  <a:pt x="1123900" y="578486"/>
                </a:cubicBezTo>
                <a:cubicBezTo>
                  <a:pt x="1488280" y="296181"/>
                  <a:pt x="1488280" y="296181"/>
                  <a:pt x="1488280" y="296181"/>
                </a:cubicBezTo>
                <a:close/>
                <a:moveTo>
                  <a:pt x="1493012" y="0"/>
                </a:moveTo>
                <a:lnTo>
                  <a:pt x="5957423" y="0"/>
                </a:lnTo>
                <a:lnTo>
                  <a:pt x="5957423" y="6858000"/>
                </a:lnTo>
                <a:lnTo>
                  <a:pt x="843615" y="6858000"/>
                </a:lnTo>
                <a:lnTo>
                  <a:pt x="810785" y="6833040"/>
                </a:lnTo>
                <a:cubicBezTo>
                  <a:pt x="746900" y="6784470"/>
                  <a:pt x="746900" y="6784470"/>
                  <a:pt x="746900" y="6784470"/>
                </a:cubicBezTo>
                <a:cubicBezTo>
                  <a:pt x="746900" y="6429617"/>
                  <a:pt x="746900" y="6429617"/>
                  <a:pt x="746900" y="6429617"/>
                </a:cubicBezTo>
                <a:cubicBezTo>
                  <a:pt x="1019002" y="6218282"/>
                  <a:pt x="1019002" y="6218282"/>
                  <a:pt x="1019002" y="6218282"/>
                </a:cubicBezTo>
                <a:cubicBezTo>
                  <a:pt x="1012693" y="6206454"/>
                  <a:pt x="1012693" y="6206454"/>
                  <a:pt x="1012693" y="6206454"/>
                </a:cubicBezTo>
                <a:cubicBezTo>
                  <a:pt x="1019791" y="6217493"/>
                  <a:pt x="1019791" y="6217493"/>
                  <a:pt x="1019791" y="6217493"/>
                </a:cubicBezTo>
                <a:cubicBezTo>
                  <a:pt x="1110492" y="6147311"/>
                  <a:pt x="1110492" y="6147311"/>
                  <a:pt x="1110492" y="6147311"/>
                </a:cubicBezTo>
                <a:cubicBezTo>
                  <a:pt x="1489068" y="6435925"/>
                  <a:pt x="1489068" y="6435925"/>
                  <a:pt x="1489068" y="6435925"/>
                </a:cubicBezTo>
                <a:cubicBezTo>
                  <a:pt x="1870800" y="6140214"/>
                  <a:pt x="1870800" y="6140214"/>
                  <a:pt x="1870800" y="6140214"/>
                </a:cubicBezTo>
                <a:cubicBezTo>
                  <a:pt x="1870800" y="6021930"/>
                  <a:pt x="1870800" y="6021930"/>
                  <a:pt x="1870800" y="6021930"/>
                </a:cubicBezTo>
                <a:cubicBezTo>
                  <a:pt x="1857392" y="6027450"/>
                  <a:pt x="1857392" y="6027450"/>
                  <a:pt x="1857392" y="6027450"/>
                </a:cubicBezTo>
                <a:cubicBezTo>
                  <a:pt x="1857392" y="6133906"/>
                  <a:pt x="1857392" y="6133906"/>
                  <a:pt x="1857392" y="6133906"/>
                </a:cubicBezTo>
                <a:cubicBezTo>
                  <a:pt x="1495378" y="6413845"/>
                  <a:pt x="1495378" y="6413845"/>
                  <a:pt x="1495378" y="6413845"/>
                </a:cubicBezTo>
                <a:cubicBezTo>
                  <a:pt x="1495378" y="6067667"/>
                  <a:pt x="1495378" y="6067667"/>
                  <a:pt x="1495378" y="6067667"/>
                </a:cubicBezTo>
                <a:cubicBezTo>
                  <a:pt x="1857392" y="5786939"/>
                  <a:pt x="1857392" y="5786939"/>
                  <a:pt x="1857392" y="5786939"/>
                </a:cubicBezTo>
                <a:cubicBezTo>
                  <a:pt x="1857392" y="6026661"/>
                  <a:pt x="1857392" y="6026661"/>
                  <a:pt x="1857392" y="6026661"/>
                </a:cubicBezTo>
                <a:cubicBezTo>
                  <a:pt x="1870800" y="6021141"/>
                  <a:pt x="1870800" y="6021141"/>
                  <a:pt x="1870800" y="6021141"/>
                </a:cubicBezTo>
                <a:cubicBezTo>
                  <a:pt x="1870800" y="5770379"/>
                  <a:pt x="1870800" y="5770379"/>
                  <a:pt x="1870800" y="5770379"/>
                </a:cubicBezTo>
                <a:cubicBezTo>
                  <a:pt x="1739875" y="5671020"/>
                  <a:pt x="1739875" y="5671020"/>
                  <a:pt x="1739875" y="5671020"/>
                </a:cubicBezTo>
                <a:cubicBezTo>
                  <a:pt x="1497744" y="5487285"/>
                  <a:pt x="1497744" y="5487285"/>
                  <a:pt x="1497744" y="5487285"/>
                </a:cubicBezTo>
                <a:cubicBezTo>
                  <a:pt x="1497744" y="5307493"/>
                  <a:pt x="1497744" y="5307493"/>
                  <a:pt x="1497744" y="5307493"/>
                </a:cubicBezTo>
                <a:cubicBezTo>
                  <a:pt x="1484336" y="5309858"/>
                  <a:pt x="1484336" y="5309858"/>
                  <a:pt x="1484336" y="5309858"/>
                </a:cubicBezTo>
                <a:cubicBezTo>
                  <a:pt x="1484336" y="5480976"/>
                  <a:pt x="1484336" y="5480976"/>
                  <a:pt x="1484336" y="5480976"/>
                </a:cubicBezTo>
                <a:cubicBezTo>
                  <a:pt x="1122322" y="5761705"/>
                  <a:pt x="1122322" y="5761705"/>
                  <a:pt x="1122322" y="5761705"/>
                </a:cubicBezTo>
                <a:cubicBezTo>
                  <a:pt x="1122322" y="5415526"/>
                  <a:pt x="1122322" y="5415526"/>
                  <a:pt x="1122322" y="5415526"/>
                </a:cubicBezTo>
                <a:cubicBezTo>
                  <a:pt x="1292682" y="5283047"/>
                  <a:pt x="1292682" y="5283047"/>
                  <a:pt x="1292682" y="5283047"/>
                </a:cubicBezTo>
                <a:cubicBezTo>
                  <a:pt x="1285583" y="5272796"/>
                  <a:pt x="1285583" y="5272796"/>
                  <a:pt x="1285583" y="5272796"/>
                </a:cubicBezTo>
                <a:cubicBezTo>
                  <a:pt x="1116013" y="5403697"/>
                  <a:pt x="1116013" y="5403697"/>
                  <a:pt x="1116013" y="5403697"/>
                </a:cubicBezTo>
                <a:cubicBezTo>
                  <a:pt x="750844" y="5126124"/>
                  <a:pt x="750844" y="5126124"/>
                  <a:pt x="750844" y="5126124"/>
                </a:cubicBezTo>
                <a:cubicBezTo>
                  <a:pt x="1025312" y="4913212"/>
                  <a:pt x="1025312" y="4913212"/>
                  <a:pt x="1025312" y="4913212"/>
                </a:cubicBezTo>
                <a:cubicBezTo>
                  <a:pt x="1110492" y="4847761"/>
                  <a:pt x="1110492" y="4847761"/>
                  <a:pt x="1110492" y="4847761"/>
                </a:cubicBezTo>
                <a:cubicBezTo>
                  <a:pt x="1475660" y="5125335"/>
                  <a:pt x="1475660" y="5125335"/>
                  <a:pt x="1475660" y="5125335"/>
                </a:cubicBezTo>
                <a:cubicBezTo>
                  <a:pt x="1285583" y="5272008"/>
                  <a:pt x="1285583" y="5272008"/>
                  <a:pt x="1285583" y="5272008"/>
                </a:cubicBezTo>
                <a:cubicBezTo>
                  <a:pt x="1293470" y="5283047"/>
                  <a:pt x="1293470" y="5283047"/>
                  <a:pt x="1293470" y="5283047"/>
                </a:cubicBezTo>
                <a:cubicBezTo>
                  <a:pt x="1484336" y="5134798"/>
                  <a:pt x="1484336" y="5134798"/>
                  <a:pt x="1484336" y="5134798"/>
                </a:cubicBezTo>
                <a:cubicBezTo>
                  <a:pt x="1484336" y="5309070"/>
                  <a:pt x="1484336" y="5309070"/>
                  <a:pt x="1484336" y="5309070"/>
                </a:cubicBezTo>
                <a:cubicBezTo>
                  <a:pt x="1497744" y="5306704"/>
                  <a:pt x="1497744" y="5306704"/>
                  <a:pt x="1497744" y="5306704"/>
                </a:cubicBezTo>
                <a:cubicBezTo>
                  <a:pt x="1497744" y="5129278"/>
                  <a:pt x="1497744" y="5129278"/>
                  <a:pt x="1497744" y="5129278"/>
                </a:cubicBezTo>
                <a:cubicBezTo>
                  <a:pt x="1513518" y="5116661"/>
                  <a:pt x="1513518" y="5116661"/>
                  <a:pt x="1513518" y="5116661"/>
                </a:cubicBezTo>
                <a:cubicBezTo>
                  <a:pt x="1513518" y="5100101"/>
                  <a:pt x="1513518" y="5100101"/>
                  <a:pt x="1513518" y="5100101"/>
                </a:cubicBezTo>
                <a:cubicBezTo>
                  <a:pt x="1495378" y="5114295"/>
                  <a:pt x="1495378" y="5114295"/>
                  <a:pt x="1495378" y="5114295"/>
                </a:cubicBezTo>
                <a:cubicBezTo>
                  <a:pt x="1495378" y="4768116"/>
                  <a:pt x="1495378" y="4768116"/>
                  <a:pt x="1495378" y="4768116"/>
                </a:cubicBezTo>
                <a:cubicBezTo>
                  <a:pt x="1513518" y="4753922"/>
                  <a:pt x="1513518" y="4753922"/>
                  <a:pt x="1513518" y="4753922"/>
                </a:cubicBezTo>
                <a:cubicBezTo>
                  <a:pt x="1513518" y="4737362"/>
                  <a:pt x="1513518" y="4737362"/>
                  <a:pt x="1513518" y="4737362"/>
                </a:cubicBezTo>
                <a:cubicBezTo>
                  <a:pt x="1489068" y="4756288"/>
                  <a:pt x="1489068" y="4756288"/>
                  <a:pt x="1489068" y="4756288"/>
                </a:cubicBezTo>
                <a:cubicBezTo>
                  <a:pt x="1123900" y="4478714"/>
                  <a:pt x="1123900" y="4478714"/>
                  <a:pt x="1123900" y="4478714"/>
                </a:cubicBezTo>
                <a:cubicBezTo>
                  <a:pt x="1488280" y="4196409"/>
                  <a:pt x="1488280" y="4196409"/>
                  <a:pt x="1488280" y="4196409"/>
                </a:cubicBezTo>
                <a:cubicBezTo>
                  <a:pt x="1853448" y="4473983"/>
                  <a:pt x="1853448" y="4473983"/>
                  <a:pt x="1853448" y="4473983"/>
                </a:cubicBezTo>
                <a:cubicBezTo>
                  <a:pt x="1514307" y="4737362"/>
                  <a:pt x="1514307" y="4737362"/>
                  <a:pt x="1514307" y="4737362"/>
                </a:cubicBezTo>
                <a:cubicBezTo>
                  <a:pt x="1514307" y="4753134"/>
                  <a:pt x="1514307" y="4753134"/>
                  <a:pt x="1514307" y="4753134"/>
                </a:cubicBezTo>
                <a:cubicBezTo>
                  <a:pt x="1857392" y="4487388"/>
                  <a:pt x="1857392" y="4487388"/>
                  <a:pt x="1857392" y="4487388"/>
                </a:cubicBezTo>
                <a:cubicBezTo>
                  <a:pt x="1857392" y="4833567"/>
                  <a:pt x="1857392" y="4833567"/>
                  <a:pt x="1857392" y="4833567"/>
                </a:cubicBezTo>
                <a:cubicBezTo>
                  <a:pt x="1514307" y="5100101"/>
                  <a:pt x="1514307" y="5100101"/>
                  <a:pt x="1514307" y="5100101"/>
                </a:cubicBezTo>
                <a:cubicBezTo>
                  <a:pt x="1514307" y="5116661"/>
                  <a:pt x="1514307" y="5116661"/>
                  <a:pt x="1514307" y="5116661"/>
                </a:cubicBezTo>
                <a:cubicBezTo>
                  <a:pt x="1870800" y="4839875"/>
                  <a:pt x="1870800" y="4839875"/>
                  <a:pt x="1870800" y="4839875"/>
                </a:cubicBezTo>
                <a:cubicBezTo>
                  <a:pt x="1870800" y="4470828"/>
                  <a:pt x="1870800" y="4470828"/>
                  <a:pt x="1870800" y="4470828"/>
                </a:cubicBezTo>
                <a:cubicBezTo>
                  <a:pt x="1497744" y="4186946"/>
                  <a:pt x="1497744" y="4186946"/>
                  <a:pt x="1497744" y="4186946"/>
                </a:cubicBezTo>
                <a:cubicBezTo>
                  <a:pt x="1497744" y="3839190"/>
                  <a:pt x="1497744" y="3839190"/>
                  <a:pt x="1497744" y="3839190"/>
                </a:cubicBezTo>
                <a:cubicBezTo>
                  <a:pt x="1484336" y="3849441"/>
                  <a:pt x="1484336" y="3849441"/>
                  <a:pt x="1484336" y="3849441"/>
                </a:cubicBezTo>
                <a:cubicBezTo>
                  <a:pt x="1484336" y="4182215"/>
                  <a:pt x="1484336" y="4182215"/>
                  <a:pt x="1484336" y="4182215"/>
                </a:cubicBezTo>
                <a:cubicBezTo>
                  <a:pt x="1122322" y="4462154"/>
                  <a:pt x="1122322" y="4462154"/>
                  <a:pt x="1122322" y="4462154"/>
                </a:cubicBezTo>
                <a:cubicBezTo>
                  <a:pt x="1122322" y="4115975"/>
                  <a:pt x="1122322" y="4115975"/>
                  <a:pt x="1122322" y="4115975"/>
                </a:cubicBezTo>
                <a:cubicBezTo>
                  <a:pt x="1484336" y="3835248"/>
                  <a:pt x="1484336" y="3835248"/>
                  <a:pt x="1484336" y="3835248"/>
                </a:cubicBezTo>
                <a:cubicBezTo>
                  <a:pt x="1484336" y="3848653"/>
                  <a:pt x="1484336" y="3848653"/>
                  <a:pt x="1484336" y="3848653"/>
                </a:cubicBezTo>
                <a:cubicBezTo>
                  <a:pt x="1497744" y="3838402"/>
                  <a:pt x="1497744" y="3838402"/>
                  <a:pt x="1497744" y="3838402"/>
                </a:cubicBezTo>
                <a:cubicBezTo>
                  <a:pt x="1497744" y="3818688"/>
                  <a:pt x="1497744" y="3818688"/>
                  <a:pt x="1497744" y="3818688"/>
                </a:cubicBezTo>
                <a:cubicBezTo>
                  <a:pt x="1136519" y="3544268"/>
                  <a:pt x="1136519" y="3544268"/>
                  <a:pt x="1136519" y="3544268"/>
                </a:cubicBezTo>
                <a:cubicBezTo>
                  <a:pt x="1125477" y="3552154"/>
                  <a:pt x="1125477" y="3552154"/>
                  <a:pt x="1125477" y="3552154"/>
                </a:cubicBezTo>
                <a:cubicBezTo>
                  <a:pt x="1135730" y="3543479"/>
                  <a:pt x="1135730" y="3543479"/>
                  <a:pt x="1135730" y="3543479"/>
                </a:cubicBezTo>
                <a:cubicBezTo>
                  <a:pt x="1119956" y="3531651"/>
                  <a:pt x="1119956" y="3531651"/>
                  <a:pt x="1119956" y="3531651"/>
                </a:cubicBezTo>
                <a:cubicBezTo>
                  <a:pt x="1119956" y="3519822"/>
                  <a:pt x="1119956" y="3519822"/>
                  <a:pt x="1119956" y="3519822"/>
                </a:cubicBezTo>
                <a:cubicBezTo>
                  <a:pt x="1106548" y="3519822"/>
                  <a:pt x="1106548" y="3519822"/>
                  <a:pt x="1106548" y="3519822"/>
                </a:cubicBezTo>
                <a:cubicBezTo>
                  <a:pt x="1106548" y="3532439"/>
                  <a:pt x="1106548" y="3532439"/>
                  <a:pt x="1106548" y="3532439"/>
                </a:cubicBezTo>
                <a:cubicBezTo>
                  <a:pt x="744534" y="3812379"/>
                  <a:pt x="744534" y="3812379"/>
                  <a:pt x="744534" y="3812379"/>
                </a:cubicBezTo>
                <a:cubicBezTo>
                  <a:pt x="744534" y="3495377"/>
                  <a:pt x="744534" y="3495377"/>
                  <a:pt x="744534" y="3495377"/>
                </a:cubicBezTo>
                <a:cubicBezTo>
                  <a:pt x="744534" y="3466989"/>
                  <a:pt x="744534" y="3466989"/>
                  <a:pt x="744534" y="3466989"/>
                </a:cubicBezTo>
                <a:cubicBezTo>
                  <a:pt x="1106548" y="3186261"/>
                  <a:pt x="1106548" y="3186261"/>
                  <a:pt x="1106548" y="3186261"/>
                </a:cubicBezTo>
                <a:cubicBezTo>
                  <a:pt x="1106548" y="3500109"/>
                  <a:pt x="1106548" y="3500109"/>
                  <a:pt x="1106548" y="3500109"/>
                </a:cubicBezTo>
                <a:cubicBezTo>
                  <a:pt x="1106548" y="3519034"/>
                  <a:pt x="1106548" y="3519034"/>
                  <a:pt x="1106548" y="3519034"/>
                </a:cubicBezTo>
                <a:cubicBezTo>
                  <a:pt x="1119956" y="3519034"/>
                  <a:pt x="1119956" y="3519034"/>
                  <a:pt x="1119956" y="3519034"/>
                </a:cubicBezTo>
                <a:cubicBezTo>
                  <a:pt x="1119956" y="3180741"/>
                  <a:pt x="1119956" y="3180741"/>
                  <a:pt x="1119956" y="3180741"/>
                </a:cubicBezTo>
                <a:cubicBezTo>
                  <a:pt x="1392847" y="2969406"/>
                  <a:pt x="1392847" y="2969406"/>
                  <a:pt x="1392847" y="2969406"/>
                </a:cubicBezTo>
                <a:cubicBezTo>
                  <a:pt x="1483547" y="2899224"/>
                  <a:pt x="1483547" y="2899224"/>
                  <a:pt x="1483547" y="2899224"/>
                </a:cubicBezTo>
                <a:cubicBezTo>
                  <a:pt x="1862913" y="3187049"/>
                  <a:pt x="1862913" y="3187049"/>
                  <a:pt x="1862913" y="3187049"/>
                </a:cubicBezTo>
                <a:cubicBezTo>
                  <a:pt x="2243855" y="2891339"/>
                  <a:pt x="2243855" y="2891339"/>
                  <a:pt x="2243855" y="2891339"/>
                </a:cubicBezTo>
                <a:cubicBezTo>
                  <a:pt x="2243855" y="2773843"/>
                  <a:pt x="2243855" y="2773843"/>
                  <a:pt x="2243855" y="2773843"/>
                </a:cubicBezTo>
                <a:cubicBezTo>
                  <a:pt x="2231236" y="2779363"/>
                  <a:pt x="2231236" y="2779363"/>
                  <a:pt x="2231236" y="2779363"/>
                </a:cubicBezTo>
                <a:cubicBezTo>
                  <a:pt x="2231236" y="2885030"/>
                  <a:pt x="2231236" y="2885030"/>
                  <a:pt x="2231236" y="2885030"/>
                </a:cubicBezTo>
                <a:cubicBezTo>
                  <a:pt x="1869222" y="3165758"/>
                  <a:pt x="1869222" y="3165758"/>
                  <a:pt x="1869222" y="3165758"/>
                </a:cubicBezTo>
                <a:cubicBezTo>
                  <a:pt x="1869222" y="2819579"/>
                  <a:pt x="1869222" y="2819579"/>
                  <a:pt x="1869222" y="2819579"/>
                </a:cubicBezTo>
                <a:cubicBezTo>
                  <a:pt x="2231236" y="2538851"/>
                  <a:pt x="2231236" y="2538851"/>
                  <a:pt x="2231236" y="2538851"/>
                </a:cubicBezTo>
                <a:cubicBezTo>
                  <a:pt x="2231236" y="2778574"/>
                  <a:pt x="2231236" y="2778574"/>
                  <a:pt x="2231236" y="2778574"/>
                </a:cubicBezTo>
                <a:cubicBezTo>
                  <a:pt x="2243855" y="2773054"/>
                  <a:pt x="2243855" y="2773054"/>
                  <a:pt x="2243855" y="2773054"/>
                </a:cubicBezTo>
                <a:cubicBezTo>
                  <a:pt x="2243855" y="2522291"/>
                  <a:pt x="2243855" y="2522291"/>
                  <a:pt x="2243855" y="2522291"/>
                </a:cubicBezTo>
                <a:cubicBezTo>
                  <a:pt x="2113720" y="2422933"/>
                  <a:pt x="2113720" y="2422933"/>
                  <a:pt x="2113720" y="2422933"/>
                </a:cubicBezTo>
                <a:cubicBezTo>
                  <a:pt x="2100312" y="2429241"/>
                  <a:pt x="2100312" y="2429241"/>
                  <a:pt x="2100312" y="2429241"/>
                </a:cubicBezTo>
                <a:cubicBezTo>
                  <a:pt x="2226503" y="2525446"/>
                  <a:pt x="2226503" y="2525446"/>
                  <a:pt x="2226503" y="2525446"/>
                </a:cubicBezTo>
                <a:cubicBezTo>
                  <a:pt x="1862124" y="2807751"/>
                  <a:pt x="1862124" y="2807751"/>
                  <a:pt x="1862124" y="2807751"/>
                </a:cubicBezTo>
                <a:cubicBezTo>
                  <a:pt x="1496955" y="2530177"/>
                  <a:pt x="1496955" y="2530177"/>
                  <a:pt x="1496955" y="2530177"/>
                </a:cubicBezTo>
                <a:cubicBezTo>
                  <a:pt x="1861335" y="2247872"/>
                  <a:pt x="1861335" y="2247872"/>
                  <a:pt x="1861335" y="2247872"/>
                </a:cubicBezTo>
                <a:cubicBezTo>
                  <a:pt x="2099523" y="2428452"/>
                  <a:pt x="2099523" y="2428452"/>
                  <a:pt x="2099523" y="2428452"/>
                </a:cubicBezTo>
                <a:cubicBezTo>
                  <a:pt x="2112931" y="2422144"/>
                  <a:pt x="2112931" y="2422144"/>
                  <a:pt x="2112931" y="2422144"/>
                </a:cubicBezTo>
                <a:cubicBezTo>
                  <a:pt x="1870800" y="2238409"/>
                  <a:pt x="1870800" y="2238409"/>
                  <a:pt x="1870800" y="2238409"/>
                </a:cubicBezTo>
                <a:cubicBezTo>
                  <a:pt x="1870800" y="2059405"/>
                  <a:pt x="1870800" y="2059405"/>
                  <a:pt x="1870800" y="2059405"/>
                </a:cubicBezTo>
                <a:cubicBezTo>
                  <a:pt x="1857392" y="2060983"/>
                  <a:pt x="1857392" y="2060983"/>
                  <a:pt x="1857392" y="2060983"/>
                </a:cubicBezTo>
                <a:cubicBezTo>
                  <a:pt x="1857392" y="2232889"/>
                  <a:pt x="1857392" y="2232889"/>
                  <a:pt x="1857392" y="2232889"/>
                </a:cubicBezTo>
                <a:cubicBezTo>
                  <a:pt x="1496167" y="2513617"/>
                  <a:pt x="1496167" y="2513617"/>
                  <a:pt x="1496167" y="2513617"/>
                </a:cubicBezTo>
                <a:cubicBezTo>
                  <a:pt x="1496167" y="2166650"/>
                  <a:pt x="1496167" y="2166650"/>
                  <a:pt x="1496167" y="2166650"/>
                </a:cubicBezTo>
                <a:cubicBezTo>
                  <a:pt x="1666526" y="2034960"/>
                  <a:pt x="1666526" y="2034960"/>
                  <a:pt x="1666526" y="2034960"/>
                </a:cubicBezTo>
                <a:cubicBezTo>
                  <a:pt x="1658639" y="2023920"/>
                  <a:pt x="1658639" y="2023920"/>
                  <a:pt x="1658639" y="2023920"/>
                </a:cubicBezTo>
                <a:cubicBezTo>
                  <a:pt x="1666526" y="2034172"/>
                  <a:pt x="1666526" y="2034172"/>
                  <a:pt x="1666526" y="2034172"/>
                </a:cubicBezTo>
                <a:cubicBezTo>
                  <a:pt x="1857392" y="1885922"/>
                  <a:pt x="1857392" y="1885922"/>
                  <a:pt x="1857392" y="1885922"/>
                </a:cubicBezTo>
                <a:cubicBezTo>
                  <a:pt x="1857392" y="2060194"/>
                  <a:pt x="1857392" y="2060194"/>
                  <a:pt x="1857392" y="2060194"/>
                </a:cubicBezTo>
                <a:cubicBezTo>
                  <a:pt x="1870800" y="2058617"/>
                  <a:pt x="1870800" y="2058617"/>
                  <a:pt x="1870800" y="2058617"/>
                </a:cubicBezTo>
                <a:cubicBezTo>
                  <a:pt x="1870800" y="1881190"/>
                  <a:pt x="1870800" y="1881190"/>
                  <a:pt x="1870800" y="1881190"/>
                </a:cubicBezTo>
                <a:cubicBezTo>
                  <a:pt x="1886574" y="1868573"/>
                  <a:pt x="1886574" y="1868573"/>
                  <a:pt x="1886574" y="1868573"/>
                </a:cubicBezTo>
                <a:cubicBezTo>
                  <a:pt x="1886574" y="1852014"/>
                  <a:pt x="1886574" y="1852014"/>
                  <a:pt x="1886574" y="1852014"/>
                </a:cubicBezTo>
                <a:cubicBezTo>
                  <a:pt x="1869222" y="1865419"/>
                  <a:pt x="1869222" y="1865419"/>
                  <a:pt x="1869222" y="1865419"/>
                </a:cubicBezTo>
                <a:cubicBezTo>
                  <a:pt x="1869222" y="1519240"/>
                  <a:pt x="1869222" y="1519240"/>
                  <a:pt x="1869222" y="1519240"/>
                </a:cubicBezTo>
                <a:cubicBezTo>
                  <a:pt x="1886574" y="1505835"/>
                  <a:pt x="1886574" y="1505835"/>
                  <a:pt x="1886574" y="1505835"/>
                </a:cubicBezTo>
                <a:cubicBezTo>
                  <a:pt x="1886574" y="1489275"/>
                  <a:pt x="1886574" y="1489275"/>
                  <a:pt x="1886574" y="1489275"/>
                </a:cubicBezTo>
                <a:cubicBezTo>
                  <a:pt x="1862124" y="1508201"/>
                  <a:pt x="1862124" y="1508201"/>
                  <a:pt x="1862124" y="1508201"/>
                </a:cubicBezTo>
                <a:cubicBezTo>
                  <a:pt x="1496955" y="1230627"/>
                  <a:pt x="1496955" y="1230627"/>
                  <a:pt x="1496955" y="1230627"/>
                </a:cubicBezTo>
                <a:cubicBezTo>
                  <a:pt x="1861335" y="947533"/>
                  <a:pt x="1861335" y="947533"/>
                  <a:pt x="1861335" y="947533"/>
                </a:cubicBezTo>
                <a:cubicBezTo>
                  <a:pt x="2226503" y="1225107"/>
                  <a:pt x="2226503" y="1225107"/>
                  <a:pt x="2226503" y="1225107"/>
                </a:cubicBezTo>
                <a:cubicBezTo>
                  <a:pt x="1887362" y="1488487"/>
                  <a:pt x="1887362" y="1488487"/>
                  <a:pt x="1887362" y="1488487"/>
                </a:cubicBezTo>
                <a:cubicBezTo>
                  <a:pt x="1887362" y="1505046"/>
                  <a:pt x="1887362" y="1505046"/>
                  <a:pt x="1887362" y="1505046"/>
                </a:cubicBezTo>
                <a:cubicBezTo>
                  <a:pt x="2231236" y="1238512"/>
                  <a:pt x="2231236" y="1238512"/>
                  <a:pt x="2231236" y="1238512"/>
                </a:cubicBezTo>
                <a:cubicBezTo>
                  <a:pt x="2231236" y="1585480"/>
                  <a:pt x="2231236" y="1585480"/>
                  <a:pt x="2231236" y="1585480"/>
                </a:cubicBezTo>
                <a:lnTo>
                  <a:pt x="1887362" y="1851225"/>
                </a:lnTo>
                <a:cubicBezTo>
                  <a:pt x="1887362" y="1867785"/>
                  <a:pt x="1887362" y="1867785"/>
                  <a:pt x="1887362" y="1867785"/>
                </a:cubicBezTo>
                <a:cubicBezTo>
                  <a:pt x="2243855" y="1591788"/>
                  <a:pt x="2243855" y="1591788"/>
                  <a:pt x="2243855" y="1591788"/>
                </a:cubicBezTo>
                <a:cubicBezTo>
                  <a:pt x="2243855" y="1221952"/>
                  <a:pt x="2243855" y="1221952"/>
                  <a:pt x="2243855" y="1221952"/>
                </a:cubicBezTo>
                <a:cubicBezTo>
                  <a:pt x="1870800" y="938859"/>
                  <a:pt x="1870800" y="938859"/>
                  <a:pt x="1870800" y="938859"/>
                </a:cubicBezTo>
                <a:cubicBezTo>
                  <a:pt x="1870800" y="590314"/>
                  <a:pt x="1870800" y="590314"/>
                  <a:pt x="1870800" y="590314"/>
                </a:cubicBezTo>
                <a:cubicBezTo>
                  <a:pt x="1857392" y="600566"/>
                  <a:pt x="1857392" y="600566"/>
                  <a:pt x="1857392" y="600566"/>
                </a:cubicBezTo>
                <a:cubicBezTo>
                  <a:pt x="1857392" y="933339"/>
                  <a:pt x="1857392" y="933339"/>
                  <a:pt x="1857392" y="933339"/>
                </a:cubicBezTo>
                <a:cubicBezTo>
                  <a:pt x="1496167" y="1214067"/>
                  <a:pt x="1496167" y="1214067"/>
                  <a:pt x="1496167" y="1214067"/>
                </a:cubicBezTo>
                <a:cubicBezTo>
                  <a:pt x="1496167" y="867888"/>
                  <a:pt x="1496167" y="867888"/>
                  <a:pt x="1496167" y="867888"/>
                </a:cubicBezTo>
                <a:cubicBezTo>
                  <a:pt x="1857392" y="587160"/>
                  <a:pt x="1857392" y="587160"/>
                  <a:pt x="1857392" y="587160"/>
                </a:cubicBezTo>
                <a:cubicBezTo>
                  <a:pt x="1857392" y="599777"/>
                  <a:pt x="1857392" y="599777"/>
                  <a:pt x="1857392" y="599777"/>
                </a:cubicBezTo>
                <a:cubicBezTo>
                  <a:pt x="1870800" y="589526"/>
                  <a:pt x="1870800" y="589526"/>
                  <a:pt x="1870800" y="589526"/>
                </a:cubicBezTo>
                <a:cubicBezTo>
                  <a:pt x="1870800" y="570600"/>
                  <a:pt x="1870800" y="570600"/>
                  <a:pt x="1870800" y="570600"/>
                </a:cubicBezTo>
                <a:cubicBezTo>
                  <a:pt x="1509574" y="295392"/>
                  <a:pt x="1509574" y="295392"/>
                  <a:pt x="1509574" y="295392"/>
                </a:cubicBezTo>
                <a:cubicBezTo>
                  <a:pt x="1498533" y="304066"/>
                  <a:pt x="1498533" y="304066"/>
                  <a:pt x="1498533" y="304066"/>
                </a:cubicBezTo>
                <a:cubicBezTo>
                  <a:pt x="1508786" y="295392"/>
                  <a:pt x="1508786" y="295392"/>
                  <a:pt x="1508786" y="295392"/>
                </a:cubicBezTo>
                <a:cubicBezTo>
                  <a:pt x="1493012" y="283564"/>
                  <a:pt x="1493012" y="283564"/>
                  <a:pt x="1493012" y="283564"/>
                </a:cubicBezTo>
                <a:cubicBezTo>
                  <a:pt x="1493012" y="97759"/>
                  <a:pt x="1493012" y="28082"/>
                  <a:pt x="1493012" y="1953"/>
                </a:cubicBezTo>
                <a:close/>
                <a:moveTo>
                  <a:pt x="1398859" y="0"/>
                </a:moveTo>
                <a:lnTo>
                  <a:pt x="1480393" y="0"/>
                </a:lnTo>
                <a:lnTo>
                  <a:pt x="1480393" y="84404"/>
                </a:lnTo>
                <a:cubicBezTo>
                  <a:pt x="1480393" y="283564"/>
                  <a:pt x="1480393" y="283564"/>
                  <a:pt x="1480393" y="283564"/>
                </a:cubicBezTo>
                <a:cubicBezTo>
                  <a:pt x="1118379" y="564292"/>
                  <a:pt x="1118379" y="564292"/>
                  <a:pt x="1118379" y="564292"/>
                </a:cubicBezTo>
                <a:cubicBezTo>
                  <a:pt x="1118379" y="218113"/>
                  <a:pt x="1118379" y="218113"/>
                  <a:pt x="1118379" y="218113"/>
                </a:cubicBezTo>
                <a:cubicBezTo>
                  <a:pt x="1267443" y="102194"/>
                  <a:pt x="1341976" y="44235"/>
                  <a:pt x="1379242" y="15255"/>
                </a:cubicBezTo>
                <a:close/>
                <a:moveTo>
                  <a:pt x="840168" y="0"/>
                </a:moveTo>
                <a:lnTo>
                  <a:pt x="1377550" y="0"/>
                </a:lnTo>
                <a:lnTo>
                  <a:pt x="1301753" y="58896"/>
                </a:lnTo>
                <a:cubicBezTo>
                  <a:pt x="1112069" y="206284"/>
                  <a:pt x="1112069" y="206284"/>
                  <a:pt x="1112069" y="206284"/>
                </a:cubicBezTo>
                <a:cubicBezTo>
                  <a:pt x="966554" y="95886"/>
                  <a:pt x="893796" y="40686"/>
                  <a:pt x="857417" y="1308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540000" rIns="540000">
            <a:noAutofit/>
          </a:bodyPr>
          <a:lstStyle>
            <a:lvl1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81125"/>
            <a:ext cx="6118657" cy="4532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Titre 10">
            <a:extLst>
              <a:ext uri="{FF2B5EF4-FFF2-40B4-BE49-F238E27FC236}">
                <a16:creationId xmlns:a16="http://schemas.microsoft.com/office/drawing/2014/main" id="{E8A77A76-28CB-5629-14F2-37B56A98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40" y="314036"/>
            <a:ext cx="6118656" cy="8718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4599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8ADFDDB7-8C7E-D45A-96B3-1A9EBD1B6760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BA0BEC-B644-623E-6D5F-4028774EC28B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22" name="Logo CEA">
              <a:extLst>
                <a:ext uri="{FF2B5EF4-FFF2-40B4-BE49-F238E27FC236}">
                  <a16:creationId xmlns:a16="http://schemas.microsoft.com/office/drawing/2014/main" id="{41781B71-FA7E-3A77-138A-F8EC208614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05E3D2-1467-BBD4-EE19-55F1FF901071}"/>
              </a:ext>
            </a:extLst>
          </p:cNvPr>
          <p:cNvSpPr/>
          <p:nvPr userDrawn="1"/>
        </p:nvSpPr>
        <p:spPr>
          <a:xfrm>
            <a:off x="7170057" y="0"/>
            <a:ext cx="50219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16" y="1381125"/>
            <a:ext cx="5979247" cy="4532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10">
            <a:extLst>
              <a:ext uri="{FF2B5EF4-FFF2-40B4-BE49-F238E27FC236}">
                <a16:creationId xmlns:a16="http://schemas.microsoft.com/office/drawing/2014/main" id="{E8A77A76-28CB-5629-14F2-37B56A98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721" y="314036"/>
            <a:ext cx="5976441" cy="8718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Amélioration Toolbox Metro-Carac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99E12E89-87DE-B6F7-B1A1-FBC84445BA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5305156" cy="6858000"/>
          </a:xfrm>
          <a:custGeom>
            <a:avLst/>
            <a:gdLst>
              <a:gd name="connsiteX0" fmla="*/ 4647758 w 5305156"/>
              <a:gd name="connsiteY0" fmla="*/ 6793932 h 6858000"/>
              <a:gd name="connsiteX1" fmla="*/ 4720099 w 5305156"/>
              <a:gd name="connsiteY1" fmla="*/ 6857017 h 6858000"/>
              <a:gd name="connsiteX2" fmla="*/ 4721226 w 5305156"/>
              <a:gd name="connsiteY2" fmla="*/ 6858000 h 6858000"/>
              <a:gd name="connsiteX3" fmla="*/ 4572862 w 5305156"/>
              <a:gd name="connsiteY3" fmla="*/ 6858000 h 6858000"/>
              <a:gd name="connsiteX4" fmla="*/ 4579542 w 5305156"/>
              <a:gd name="connsiteY4" fmla="*/ 6852286 h 6858000"/>
              <a:gd name="connsiteX5" fmla="*/ 4647758 w 5305156"/>
              <a:gd name="connsiteY5" fmla="*/ 6793932 h 6858000"/>
              <a:gd name="connsiteX6" fmla="*/ 4651972 w 5305156"/>
              <a:gd name="connsiteY6" fmla="*/ 6434348 h 6858000"/>
              <a:gd name="connsiteX7" fmla="*/ 4974349 w 5305156"/>
              <a:gd name="connsiteY7" fmla="*/ 6715076 h 6858000"/>
              <a:gd name="connsiteX8" fmla="*/ 4974349 w 5305156"/>
              <a:gd name="connsiteY8" fmla="*/ 6799592 h 6858000"/>
              <a:gd name="connsiteX9" fmla="*/ 4974349 w 5305156"/>
              <a:gd name="connsiteY9" fmla="*/ 6858000 h 6858000"/>
              <a:gd name="connsiteX10" fmla="*/ 4741003 w 5305156"/>
              <a:gd name="connsiteY10" fmla="*/ 6858000 h 6858000"/>
              <a:gd name="connsiteX11" fmla="*/ 4736254 w 5305156"/>
              <a:gd name="connsiteY11" fmla="*/ 6853863 h 6858000"/>
              <a:gd name="connsiteX12" fmla="*/ 4720099 w 5305156"/>
              <a:gd name="connsiteY12" fmla="*/ 6857017 h 6858000"/>
              <a:gd name="connsiteX13" fmla="*/ 4735551 w 5305156"/>
              <a:gd name="connsiteY13" fmla="*/ 6853075 h 6858000"/>
              <a:gd name="connsiteX14" fmla="*/ 4651972 w 5305156"/>
              <a:gd name="connsiteY14" fmla="*/ 6780527 h 6858000"/>
              <a:gd name="connsiteX15" fmla="*/ 4651972 w 5305156"/>
              <a:gd name="connsiteY15" fmla="*/ 6434348 h 6858000"/>
              <a:gd name="connsiteX16" fmla="*/ 4319762 w 5305156"/>
              <a:gd name="connsiteY16" fmla="*/ 5786939 h 6858000"/>
              <a:gd name="connsiteX17" fmla="*/ 4527656 w 5305156"/>
              <a:gd name="connsiteY17" fmla="*/ 5968308 h 6858000"/>
              <a:gd name="connsiteX18" fmla="*/ 4642139 w 5305156"/>
              <a:gd name="connsiteY18" fmla="*/ 6067667 h 6858000"/>
              <a:gd name="connsiteX19" fmla="*/ 4642139 w 5305156"/>
              <a:gd name="connsiteY19" fmla="*/ 6413845 h 6858000"/>
              <a:gd name="connsiteX20" fmla="*/ 4403341 w 5305156"/>
              <a:gd name="connsiteY20" fmla="*/ 6206454 h 6858000"/>
              <a:gd name="connsiteX21" fmla="*/ 4319762 w 5305156"/>
              <a:gd name="connsiteY21" fmla="*/ 6133906 h 6858000"/>
              <a:gd name="connsiteX22" fmla="*/ 4319762 w 5305156"/>
              <a:gd name="connsiteY22" fmla="*/ 5786939 h 6858000"/>
              <a:gd name="connsiteX23" fmla="*/ 3755776 w 5305156"/>
              <a:gd name="connsiteY23" fmla="*/ 5671020 h 6858000"/>
              <a:gd name="connsiteX24" fmla="*/ 3767716 w 5305156"/>
              <a:gd name="connsiteY24" fmla="*/ 5677328 h 6858000"/>
              <a:gd name="connsiteX25" fmla="*/ 3755776 w 5305156"/>
              <a:gd name="connsiteY25" fmla="*/ 5671020 h 6858000"/>
              <a:gd name="connsiteX26" fmla="*/ 3979825 w 5305156"/>
              <a:gd name="connsiteY26" fmla="*/ 5495959 h 6858000"/>
              <a:gd name="connsiteX27" fmla="*/ 4304309 w 5305156"/>
              <a:gd name="connsiteY27" fmla="*/ 5779053 h 6858000"/>
              <a:gd name="connsiteX28" fmla="*/ 3979123 w 5305156"/>
              <a:gd name="connsiteY28" fmla="*/ 6056627 h 6858000"/>
              <a:gd name="connsiteX29" fmla="*/ 3654638 w 5305156"/>
              <a:gd name="connsiteY29" fmla="*/ 5773533 h 6858000"/>
              <a:gd name="connsiteX30" fmla="*/ 3767716 w 5305156"/>
              <a:gd name="connsiteY30" fmla="*/ 5677328 h 6858000"/>
              <a:gd name="connsiteX31" fmla="*/ 3979825 w 5305156"/>
              <a:gd name="connsiteY31" fmla="*/ 5495959 h 6858000"/>
              <a:gd name="connsiteX32" fmla="*/ 4984885 w 5305156"/>
              <a:gd name="connsiteY32" fmla="*/ 4847761 h 6858000"/>
              <a:gd name="connsiteX33" fmla="*/ 5305156 w 5305156"/>
              <a:gd name="connsiteY33" fmla="*/ 5126124 h 6858000"/>
              <a:gd name="connsiteX34" fmla="*/ 4979968 w 5305156"/>
              <a:gd name="connsiteY34" fmla="*/ 5403697 h 6858000"/>
              <a:gd name="connsiteX35" fmla="*/ 4871807 w 5305156"/>
              <a:gd name="connsiteY35" fmla="*/ 5309070 h 6858000"/>
              <a:gd name="connsiteX36" fmla="*/ 4865486 w 5305156"/>
              <a:gd name="connsiteY36" fmla="*/ 5320898 h 6858000"/>
              <a:gd name="connsiteX37" fmla="*/ 4974349 w 5305156"/>
              <a:gd name="connsiteY37" fmla="*/ 5415526 h 6858000"/>
              <a:gd name="connsiteX38" fmla="*/ 4974349 w 5305156"/>
              <a:gd name="connsiteY38" fmla="*/ 5761705 h 6858000"/>
              <a:gd name="connsiteX39" fmla="*/ 4741170 w 5305156"/>
              <a:gd name="connsiteY39" fmla="*/ 5559044 h 6858000"/>
              <a:gd name="connsiteX40" fmla="*/ 4734849 w 5305156"/>
              <a:gd name="connsiteY40" fmla="*/ 5571661 h 6858000"/>
              <a:gd name="connsiteX41" fmla="*/ 4972945 w 5305156"/>
              <a:gd name="connsiteY41" fmla="*/ 5779053 h 6858000"/>
              <a:gd name="connsiteX42" fmla="*/ 4647758 w 5305156"/>
              <a:gd name="connsiteY42" fmla="*/ 6056627 h 6858000"/>
              <a:gd name="connsiteX43" fmla="*/ 4533978 w 5305156"/>
              <a:gd name="connsiteY43" fmla="*/ 5957268 h 6858000"/>
              <a:gd name="connsiteX44" fmla="*/ 4527656 w 5305156"/>
              <a:gd name="connsiteY44" fmla="*/ 5968308 h 6858000"/>
              <a:gd name="connsiteX45" fmla="*/ 4533275 w 5305156"/>
              <a:gd name="connsiteY45" fmla="*/ 5956479 h 6858000"/>
              <a:gd name="connsiteX46" fmla="*/ 4323273 w 5305156"/>
              <a:gd name="connsiteY46" fmla="*/ 5773533 h 6858000"/>
              <a:gd name="connsiteX47" fmla="*/ 4648460 w 5305156"/>
              <a:gd name="connsiteY47" fmla="*/ 5495959 h 6858000"/>
              <a:gd name="connsiteX48" fmla="*/ 4734146 w 5305156"/>
              <a:gd name="connsiteY48" fmla="*/ 5570873 h 6858000"/>
              <a:gd name="connsiteX49" fmla="*/ 4741170 w 5305156"/>
              <a:gd name="connsiteY49" fmla="*/ 5558256 h 6858000"/>
              <a:gd name="connsiteX50" fmla="*/ 4651972 w 5305156"/>
              <a:gd name="connsiteY50" fmla="*/ 5480976 h 6858000"/>
              <a:gd name="connsiteX51" fmla="*/ 4651972 w 5305156"/>
              <a:gd name="connsiteY51" fmla="*/ 5134798 h 6858000"/>
              <a:gd name="connsiteX52" fmla="*/ 4865486 w 5305156"/>
              <a:gd name="connsiteY52" fmla="*/ 5320110 h 6858000"/>
              <a:gd name="connsiteX53" fmla="*/ 4871104 w 5305156"/>
              <a:gd name="connsiteY53" fmla="*/ 5309070 h 6858000"/>
              <a:gd name="connsiteX54" fmla="*/ 4659698 w 5305156"/>
              <a:gd name="connsiteY54" fmla="*/ 5125335 h 6858000"/>
              <a:gd name="connsiteX55" fmla="*/ 4984885 w 5305156"/>
              <a:gd name="connsiteY55" fmla="*/ 4847761 h 6858000"/>
              <a:gd name="connsiteX56" fmla="*/ 4319762 w 5305156"/>
              <a:gd name="connsiteY56" fmla="*/ 4487388 h 6858000"/>
              <a:gd name="connsiteX57" fmla="*/ 4541703 w 5305156"/>
              <a:gd name="connsiteY57" fmla="*/ 4680586 h 6858000"/>
              <a:gd name="connsiteX58" fmla="*/ 4548726 w 5305156"/>
              <a:gd name="connsiteY58" fmla="*/ 4670335 h 6858000"/>
              <a:gd name="connsiteX59" fmla="*/ 4542406 w 5305156"/>
              <a:gd name="connsiteY59" fmla="*/ 4680586 h 6858000"/>
              <a:gd name="connsiteX60" fmla="*/ 4642139 w 5305156"/>
              <a:gd name="connsiteY60" fmla="*/ 4768116 h 6858000"/>
              <a:gd name="connsiteX61" fmla="*/ 4642139 w 5305156"/>
              <a:gd name="connsiteY61" fmla="*/ 5114295 h 6858000"/>
              <a:gd name="connsiteX62" fmla="*/ 4399127 w 5305156"/>
              <a:gd name="connsiteY62" fmla="*/ 4902960 h 6858000"/>
              <a:gd name="connsiteX63" fmla="*/ 4392103 w 5305156"/>
              <a:gd name="connsiteY63" fmla="*/ 4913212 h 6858000"/>
              <a:gd name="connsiteX64" fmla="*/ 4398424 w 5305156"/>
              <a:gd name="connsiteY64" fmla="*/ 4902172 h 6858000"/>
              <a:gd name="connsiteX65" fmla="*/ 4319762 w 5305156"/>
              <a:gd name="connsiteY65" fmla="*/ 4833567 h 6858000"/>
              <a:gd name="connsiteX66" fmla="*/ 4319762 w 5305156"/>
              <a:gd name="connsiteY66" fmla="*/ 4487388 h 6858000"/>
              <a:gd name="connsiteX67" fmla="*/ 4648460 w 5305156"/>
              <a:gd name="connsiteY67" fmla="*/ 4196409 h 6858000"/>
              <a:gd name="connsiteX68" fmla="*/ 4972945 w 5305156"/>
              <a:gd name="connsiteY68" fmla="*/ 4478714 h 6858000"/>
              <a:gd name="connsiteX69" fmla="*/ 4647758 w 5305156"/>
              <a:gd name="connsiteY69" fmla="*/ 4756288 h 6858000"/>
              <a:gd name="connsiteX70" fmla="*/ 4548726 w 5305156"/>
              <a:gd name="connsiteY70" fmla="*/ 4670335 h 6858000"/>
              <a:gd name="connsiteX71" fmla="*/ 4323273 w 5305156"/>
              <a:gd name="connsiteY71" fmla="*/ 4473983 h 6858000"/>
              <a:gd name="connsiteX72" fmla="*/ 4648460 w 5305156"/>
              <a:gd name="connsiteY72" fmla="*/ 4196409 h 6858000"/>
              <a:gd name="connsiteX73" fmla="*/ 4312036 w 5305156"/>
              <a:gd name="connsiteY73" fmla="*/ 3544268 h 6858000"/>
              <a:gd name="connsiteX74" fmla="*/ 4636520 w 5305156"/>
              <a:gd name="connsiteY74" fmla="*/ 3826573 h 6858000"/>
              <a:gd name="connsiteX75" fmla="*/ 4311333 w 5305156"/>
              <a:gd name="connsiteY75" fmla="*/ 4104935 h 6858000"/>
              <a:gd name="connsiteX76" fmla="*/ 3986848 w 5305156"/>
              <a:gd name="connsiteY76" fmla="*/ 3821842 h 6858000"/>
              <a:gd name="connsiteX77" fmla="*/ 4302905 w 5305156"/>
              <a:gd name="connsiteY77" fmla="*/ 3552154 h 6858000"/>
              <a:gd name="connsiteX78" fmla="*/ 4312036 w 5305156"/>
              <a:gd name="connsiteY78" fmla="*/ 3544268 h 6858000"/>
              <a:gd name="connsiteX79" fmla="*/ 3986848 w 5305156"/>
              <a:gd name="connsiteY79" fmla="*/ 2538851 h 6858000"/>
              <a:gd name="connsiteX80" fmla="*/ 4194744 w 5305156"/>
              <a:gd name="connsiteY80" fmla="*/ 2719432 h 6858000"/>
              <a:gd name="connsiteX81" fmla="*/ 4201064 w 5305156"/>
              <a:gd name="connsiteY81" fmla="*/ 2708392 h 6858000"/>
              <a:gd name="connsiteX82" fmla="*/ 4195446 w 5305156"/>
              <a:gd name="connsiteY82" fmla="*/ 2720221 h 6858000"/>
              <a:gd name="connsiteX83" fmla="*/ 4309226 w 5305156"/>
              <a:gd name="connsiteY83" fmla="*/ 2819579 h 6858000"/>
              <a:gd name="connsiteX84" fmla="*/ 4309226 w 5305156"/>
              <a:gd name="connsiteY84" fmla="*/ 3165758 h 6858000"/>
              <a:gd name="connsiteX85" fmla="*/ 4071131 w 5305156"/>
              <a:gd name="connsiteY85" fmla="*/ 2958366 h 6858000"/>
              <a:gd name="connsiteX86" fmla="*/ 4064809 w 5305156"/>
              <a:gd name="connsiteY86" fmla="*/ 2969406 h 6858000"/>
              <a:gd name="connsiteX87" fmla="*/ 4070428 w 5305156"/>
              <a:gd name="connsiteY87" fmla="*/ 2957578 h 6858000"/>
              <a:gd name="connsiteX88" fmla="*/ 3986848 w 5305156"/>
              <a:gd name="connsiteY88" fmla="*/ 2885030 h 6858000"/>
              <a:gd name="connsiteX89" fmla="*/ 3986848 w 5305156"/>
              <a:gd name="connsiteY89" fmla="*/ 2538851 h 6858000"/>
              <a:gd name="connsiteX90" fmla="*/ 4652674 w 5305156"/>
              <a:gd name="connsiteY90" fmla="*/ 1598885 h 6858000"/>
              <a:gd name="connsiteX91" fmla="*/ 4972945 w 5305156"/>
              <a:gd name="connsiteY91" fmla="*/ 1878036 h 6858000"/>
              <a:gd name="connsiteX92" fmla="*/ 4647758 w 5305156"/>
              <a:gd name="connsiteY92" fmla="*/ 2155610 h 6858000"/>
              <a:gd name="connsiteX93" fmla="*/ 4538894 w 5305156"/>
              <a:gd name="connsiteY93" fmla="*/ 2060983 h 6858000"/>
              <a:gd name="connsiteX94" fmla="*/ 4533275 w 5305156"/>
              <a:gd name="connsiteY94" fmla="*/ 2072022 h 6858000"/>
              <a:gd name="connsiteX95" fmla="*/ 4642139 w 5305156"/>
              <a:gd name="connsiteY95" fmla="*/ 2166650 h 6858000"/>
              <a:gd name="connsiteX96" fmla="*/ 4642139 w 5305156"/>
              <a:gd name="connsiteY96" fmla="*/ 2513617 h 6858000"/>
              <a:gd name="connsiteX97" fmla="*/ 4408960 w 5305156"/>
              <a:gd name="connsiteY97" fmla="*/ 2310168 h 6858000"/>
              <a:gd name="connsiteX98" fmla="*/ 4402639 w 5305156"/>
              <a:gd name="connsiteY98" fmla="*/ 2322785 h 6858000"/>
              <a:gd name="connsiteX99" fmla="*/ 4640032 w 5305156"/>
              <a:gd name="connsiteY99" fmla="*/ 2530177 h 6858000"/>
              <a:gd name="connsiteX100" fmla="*/ 4314845 w 5305156"/>
              <a:gd name="connsiteY100" fmla="*/ 2807751 h 6858000"/>
              <a:gd name="connsiteX101" fmla="*/ 4201064 w 5305156"/>
              <a:gd name="connsiteY101" fmla="*/ 2708392 h 6858000"/>
              <a:gd name="connsiteX102" fmla="*/ 3991063 w 5305156"/>
              <a:gd name="connsiteY102" fmla="*/ 2525446 h 6858000"/>
              <a:gd name="connsiteX103" fmla="*/ 4316249 w 5305156"/>
              <a:gd name="connsiteY103" fmla="*/ 2247872 h 6858000"/>
              <a:gd name="connsiteX104" fmla="*/ 4401936 w 5305156"/>
              <a:gd name="connsiteY104" fmla="*/ 2322785 h 6858000"/>
              <a:gd name="connsiteX105" fmla="*/ 4408257 w 5305156"/>
              <a:gd name="connsiteY105" fmla="*/ 2310168 h 6858000"/>
              <a:gd name="connsiteX106" fmla="*/ 4319762 w 5305156"/>
              <a:gd name="connsiteY106" fmla="*/ 2232889 h 6858000"/>
              <a:gd name="connsiteX107" fmla="*/ 4319762 w 5305156"/>
              <a:gd name="connsiteY107" fmla="*/ 1885922 h 6858000"/>
              <a:gd name="connsiteX108" fmla="*/ 4532573 w 5305156"/>
              <a:gd name="connsiteY108" fmla="*/ 2072022 h 6858000"/>
              <a:gd name="connsiteX109" fmla="*/ 4538894 w 5305156"/>
              <a:gd name="connsiteY109" fmla="*/ 2060194 h 6858000"/>
              <a:gd name="connsiteX110" fmla="*/ 4327487 w 5305156"/>
              <a:gd name="connsiteY110" fmla="*/ 1876459 h 6858000"/>
              <a:gd name="connsiteX111" fmla="*/ 4652674 w 5305156"/>
              <a:gd name="connsiteY111" fmla="*/ 1598885 h 6858000"/>
              <a:gd name="connsiteX112" fmla="*/ 3986848 w 5305156"/>
              <a:gd name="connsiteY112" fmla="*/ 1238512 h 6858000"/>
              <a:gd name="connsiteX113" fmla="*/ 4209493 w 5305156"/>
              <a:gd name="connsiteY113" fmla="*/ 1432499 h 6858000"/>
              <a:gd name="connsiteX114" fmla="*/ 4309226 w 5305156"/>
              <a:gd name="connsiteY114" fmla="*/ 1519240 h 6858000"/>
              <a:gd name="connsiteX115" fmla="*/ 4309226 w 5305156"/>
              <a:gd name="connsiteY115" fmla="*/ 1865419 h 6858000"/>
              <a:gd name="connsiteX116" fmla="*/ 4066916 w 5305156"/>
              <a:gd name="connsiteY116" fmla="*/ 1654085 h 6858000"/>
              <a:gd name="connsiteX117" fmla="*/ 4059892 w 5305156"/>
              <a:gd name="connsiteY117" fmla="*/ 1665124 h 6858000"/>
              <a:gd name="connsiteX118" fmla="*/ 4304309 w 5305156"/>
              <a:gd name="connsiteY118" fmla="*/ 1878036 h 6858000"/>
              <a:gd name="connsiteX119" fmla="*/ 3979123 w 5305156"/>
              <a:gd name="connsiteY119" fmla="*/ 2155610 h 6858000"/>
              <a:gd name="connsiteX120" fmla="*/ 3828118 w 5305156"/>
              <a:gd name="connsiteY120" fmla="*/ 2023920 h 6858000"/>
              <a:gd name="connsiteX121" fmla="*/ 3658852 w 5305156"/>
              <a:gd name="connsiteY121" fmla="*/ 1876459 h 6858000"/>
              <a:gd name="connsiteX122" fmla="*/ 3984040 w 5305156"/>
              <a:gd name="connsiteY122" fmla="*/ 1598885 h 6858000"/>
              <a:gd name="connsiteX123" fmla="*/ 4059191 w 5305156"/>
              <a:gd name="connsiteY123" fmla="*/ 1664336 h 6858000"/>
              <a:gd name="connsiteX124" fmla="*/ 4066214 w 5305156"/>
              <a:gd name="connsiteY124" fmla="*/ 1654085 h 6858000"/>
              <a:gd name="connsiteX125" fmla="*/ 3986848 w 5305156"/>
              <a:gd name="connsiteY125" fmla="*/ 1585480 h 6858000"/>
              <a:gd name="connsiteX126" fmla="*/ 3986848 w 5305156"/>
              <a:gd name="connsiteY126" fmla="*/ 1238512 h 6858000"/>
              <a:gd name="connsiteX127" fmla="*/ 4316249 w 5305156"/>
              <a:gd name="connsiteY127" fmla="*/ 947533 h 6858000"/>
              <a:gd name="connsiteX128" fmla="*/ 4640032 w 5305156"/>
              <a:gd name="connsiteY128" fmla="*/ 1230627 h 6858000"/>
              <a:gd name="connsiteX129" fmla="*/ 4314845 w 5305156"/>
              <a:gd name="connsiteY129" fmla="*/ 1508201 h 6858000"/>
              <a:gd name="connsiteX130" fmla="*/ 4216517 w 5305156"/>
              <a:gd name="connsiteY130" fmla="*/ 1422247 h 6858000"/>
              <a:gd name="connsiteX131" fmla="*/ 4209493 w 5305156"/>
              <a:gd name="connsiteY131" fmla="*/ 1432499 h 6858000"/>
              <a:gd name="connsiteX132" fmla="*/ 4215814 w 5305156"/>
              <a:gd name="connsiteY132" fmla="*/ 1421459 h 6858000"/>
              <a:gd name="connsiteX133" fmla="*/ 3991063 w 5305156"/>
              <a:gd name="connsiteY133" fmla="*/ 1225107 h 6858000"/>
              <a:gd name="connsiteX134" fmla="*/ 4316249 w 5305156"/>
              <a:gd name="connsiteY134" fmla="*/ 947533 h 6858000"/>
              <a:gd name="connsiteX135" fmla="*/ 3979825 w 5305156"/>
              <a:gd name="connsiteY135" fmla="*/ 296181 h 6858000"/>
              <a:gd name="connsiteX136" fmla="*/ 4304309 w 5305156"/>
              <a:gd name="connsiteY136" fmla="*/ 578486 h 6858000"/>
              <a:gd name="connsiteX137" fmla="*/ 3979123 w 5305156"/>
              <a:gd name="connsiteY137" fmla="*/ 856060 h 6858000"/>
              <a:gd name="connsiteX138" fmla="*/ 3654638 w 5305156"/>
              <a:gd name="connsiteY138" fmla="*/ 573754 h 6858000"/>
              <a:gd name="connsiteX139" fmla="*/ 3970694 w 5305156"/>
              <a:gd name="connsiteY139" fmla="*/ 304066 h 6858000"/>
              <a:gd name="connsiteX140" fmla="*/ 3979825 w 5305156"/>
              <a:gd name="connsiteY140" fmla="*/ 296181 h 6858000"/>
              <a:gd name="connsiteX141" fmla="*/ 4078431 w 5305156"/>
              <a:gd name="connsiteY141" fmla="*/ 0 h 6858000"/>
              <a:gd name="connsiteX142" fmla="*/ 4556976 w 5305156"/>
              <a:gd name="connsiteY142" fmla="*/ 0 h 6858000"/>
              <a:gd name="connsiteX143" fmla="*/ 4541616 w 5305156"/>
              <a:gd name="connsiteY143" fmla="*/ 13087 h 6858000"/>
              <a:gd name="connsiteX144" fmla="*/ 4314845 w 5305156"/>
              <a:gd name="connsiteY144" fmla="*/ 206284 h 6858000"/>
              <a:gd name="connsiteX145" fmla="*/ 4145929 w 5305156"/>
              <a:gd name="connsiteY145" fmla="*/ 58896 h 6858000"/>
              <a:gd name="connsiteX146" fmla="*/ 3986848 w 5305156"/>
              <a:gd name="connsiteY146" fmla="*/ 0 h 6858000"/>
              <a:gd name="connsiteX147" fmla="*/ 4059455 w 5305156"/>
              <a:gd name="connsiteY147" fmla="*/ 0 h 6858000"/>
              <a:gd name="connsiteX148" fmla="*/ 4076924 w 5305156"/>
              <a:gd name="connsiteY148" fmla="*/ 15255 h 6858000"/>
              <a:gd name="connsiteX149" fmla="*/ 4309226 w 5305156"/>
              <a:gd name="connsiteY149" fmla="*/ 218113 h 6858000"/>
              <a:gd name="connsiteX150" fmla="*/ 4309226 w 5305156"/>
              <a:gd name="connsiteY150" fmla="*/ 564292 h 6858000"/>
              <a:gd name="connsiteX151" fmla="*/ 3986848 w 5305156"/>
              <a:gd name="connsiteY151" fmla="*/ 283564 h 6858000"/>
              <a:gd name="connsiteX152" fmla="*/ 3986848 w 5305156"/>
              <a:gd name="connsiteY152" fmla="*/ 84404 h 6858000"/>
              <a:gd name="connsiteX153" fmla="*/ 0 w 5305156"/>
              <a:gd name="connsiteY153" fmla="*/ 0 h 6858000"/>
              <a:gd name="connsiteX154" fmla="*/ 3038475 w 5305156"/>
              <a:gd name="connsiteY154" fmla="*/ 0 h 6858000"/>
              <a:gd name="connsiteX155" fmla="*/ 3975611 w 5305156"/>
              <a:gd name="connsiteY155" fmla="*/ 0 h 6858000"/>
              <a:gd name="connsiteX156" fmla="*/ 3975611 w 5305156"/>
              <a:gd name="connsiteY156" fmla="*/ 1953 h 6858000"/>
              <a:gd name="connsiteX157" fmla="*/ 3975611 w 5305156"/>
              <a:gd name="connsiteY157" fmla="*/ 283564 h 6858000"/>
              <a:gd name="connsiteX158" fmla="*/ 3961564 w 5305156"/>
              <a:gd name="connsiteY158" fmla="*/ 295392 h 6858000"/>
              <a:gd name="connsiteX159" fmla="*/ 3970694 w 5305156"/>
              <a:gd name="connsiteY159" fmla="*/ 304066 h 6858000"/>
              <a:gd name="connsiteX160" fmla="*/ 3960862 w 5305156"/>
              <a:gd name="connsiteY160" fmla="*/ 295392 h 6858000"/>
              <a:gd name="connsiteX161" fmla="*/ 3639186 w 5305156"/>
              <a:gd name="connsiteY161" fmla="*/ 570600 h 6858000"/>
              <a:gd name="connsiteX162" fmla="*/ 3639186 w 5305156"/>
              <a:gd name="connsiteY162" fmla="*/ 589526 h 6858000"/>
              <a:gd name="connsiteX163" fmla="*/ 3651126 w 5305156"/>
              <a:gd name="connsiteY163" fmla="*/ 599777 h 6858000"/>
              <a:gd name="connsiteX164" fmla="*/ 3651126 w 5305156"/>
              <a:gd name="connsiteY164" fmla="*/ 587160 h 6858000"/>
              <a:gd name="connsiteX165" fmla="*/ 3972801 w 5305156"/>
              <a:gd name="connsiteY165" fmla="*/ 867888 h 6858000"/>
              <a:gd name="connsiteX166" fmla="*/ 3972801 w 5305156"/>
              <a:gd name="connsiteY166" fmla="*/ 1214067 h 6858000"/>
              <a:gd name="connsiteX167" fmla="*/ 3651126 w 5305156"/>
              <a:gd name="connsiteY167" fmla="*/ 933339 h 6858000"/>
              <a:gd name="connsiteX168" fmla="*/ 3651126 w 5305156"/>
              <a:gd name="connsiteY168" fmla="*/ 600566 h 6858000"/>
              <a:gd name="connsiteX169" fmla="*/ 3639186 w 5305156"/>
              <a:gd name="connsiteY169" fmla="*/ 590314 h 6858000"/>
              <a:gd name="connsiteX170" fmla="*/ 3639186 w 5305156"/>
              <a:gd name="connsiteY170" fmla="*/ 938859 h 6858000"/>
              <a:gd name="connsiteX171" fmla="*/ 3306976 w 5305156"/>
              <a:gd name="connsiteY171" fmla="*/ 1221952 h 6858000"/>
              <a:gd name="connsiteX172" fmla="*/ 3306976 w 5305156"/>
              <a:gd name="connsiteY172" fmla="*/ 1591788 h 6858000"/>
              <a:gd name="connsiteX173" fmla="*/ 3624438 w 5305156"/>
              <a:gd name="connsiteY173" fmla="*/ 1867785 h 6858000"/>
              <a:gd name="connsiteX174" fmla="*/ 3624438 w 5305156"/>
              <a:gd name="connsiteY174" fmla="*/ 1851225 h 6858000"/>
              <a:gd name="connsiteX175" fmla="*/ 3318214 w 5305156"/>
              <a:gd name="connsiteY175" fmla="*/ 1585480 h 6858000"/>
              <a:gd name="connsiteX176" fmla="*/ 3318214 w 5305156"/>
              <a:gd name="connsiteY176" fmla="*/ 1238512 h 6858000"/>
              <a:gd name="connsiteX177" fmla="*/ 3624438 w 5305156"/>
              <a:gd name="connsiteY177" fmla="*/ 1505046 h 6858000"/>
              <a:gd name="connsiteX178" fmla="*/ 3624438 w 5305156"/>
              <a:gd name="connsiteY178" fmla="*/ 1488487 h 6858000"/>
              <a:gd name="connsiteX179" fmla="*/ 3322428 w 5305156"/>
              <a:gd name="connsiteY179" fmla="*/ 1225107 h 6858000"/>
              <a:gd name="connsiteX180" fmla="*/ 3647615 w 5305156"/>
              <a:gd name="connsiteY180" fmla="*/ 947533 h 6858000"/>
              <a:gd name="connsiteX181" fmla="*/ 3972100 w 5305156"/>
              <a:gd name="connsiteY181" fmla="*/ 1230627 h 6858000"/>
              <a:gd name="connsiteX182" fmla="*/ 3646912 w 5305156"/>
              <a:gd name="connsiteY182" fmla="*/ 1508201 h 6858000"/>
              <a:gd name="connsiteX183" fmla="*/ 3625139 w 5305156"/>
              <a:gd name="connsiteY183" fmla="*/ 1489275 h 6858000"/>
              <a:gd name="connsiteX184" fmla="*/ 3625139 w 5305156"/>
              <a:gd name="connsiteY184" fmla="*/ 1505835 h 6858000"/>
              <a:gd name="connsiteX185" fmla="*/ 3640591 w 5305156"/>
              <a:gd name="connsiteY185" fmla="*/ 1519240 h 6858000"/>
              <a:gd name="connsiteX186" fmla="*/ 3640591 w 5305156"/>
              <a:gd name="connsiteY186" fmla="*/ 1865419 h 6858000"/>
              <a:gd name="connsiteX187" fmla="*/ 3625139 w 5305156"/>
              <a:gd name="connsiteY187" fmla="*/ 1852014 h 6858000"/>
              <a:gd name="connsiteX188" fmla="*/ 3625139 w 5305156"/>
              <a:gd name="connsiteY188" fmla="*/ 1868573 h 6858000"/>
              <a:gd name="connsiteX189" fmla="*/ 3639186 w 5305156"/>
              <a:gd name="connsiteY189" fmla="*/ 1881190 h 6858000"/>
              <a:gd name="connsiteX190" fmla="*/ 3639186 w 5305156"/>
              <a:gd name="connsiteY190" fmla="*/ 2058617 h 6858000"/>
              <a:gd name="connsiteX191" fmla="*/ 3651126 w 5305156"/>
              <a:gd name="connsiteY191" fmla="*/ 2060194 h 6858000"/>
              <a:gd name="connsiteX192" fmla="*/ 3651126 w 5305156"/>
              <a:gd name="connsiteY192" fmla="*/ 1885922 h 6858000"/>
              <a:gd name="connsiteX193" fmla="*/ 3821095 w 5305156"/>
              <a:gd name="connsiteY193" fmla="*/ 2034172 h 6858000"/>
              <a:gd name="connsiteX194" fmla="*/ 3828118 w 5305156"/>
              <a:gd name="connsiteY194" fmla="*/ 2023920 h 6858000"/>
              <a:gd name="connsiteX195" fmla="*/ 3821095 w 5305156"/>
              <a:gd name="connsiteY195" fmla="*/ 2034960 h 6858000"/>
              <a:gd name="connsiteX196" fmla="*/ 3972801 w 5305156"/>
              <a:gd name="connsiteY196" fmla="*/ 2166650 h 6858000"/>
              <a:gd name="connsiteX197" fmla="*/ 3972801 w 5305156"/>
              <a:gd name="connsiteY197" fmla="*/ 2513617 h 6858000"/>
              <a:gd name="connsiteX198" fmla="*/ 3651126 w 5305156"/>
              <a:gd name="connsiteY198" fmla="*/ 2232889 h 6858000"/>
              <a:gd name="connsiteX199" fmla="*/ 3651126 w 5305156"/>
              <a:gd name="connsiteY199" fmla="*/ 2060983 h 6858000"/>
              <a:gd name="connsiteX200" fmla="*/ 3639186 w 5305156"/>
              <a:gd name="connsiteY200" fmla="*/ 2059405 h 6858000"/>
              <a:gd name="connsiteX201" fmla="*/ 3639186 w 5305156"/>
              <a:gd name="connsiteY201" fmla="*/ 2238409 h 6858000"/>
              <a:gd name="connsiteX202" fmla="*/ 3423566 w 5305156"/>
              <a:gd name="connsiteY202" fmla="*/ 2422144 h 6858000"/>
              <a:gd name="connsiteX203" fmla="*/ 3435506 w 5305156"/>
              <a:gd name="connsiteY203" fmla="*/ 2428452 h 6858000"/>
              <a:gd name="connsiteX204" fmla="*/ 3647615 w 5305156"/>
              <a:gd name="connsiteY204" fmla="*/ 2247872 h 6858000"/>
              <a:gd name="connsiteX205" fmla="*/ 3972100 w 5305156"/>
              <a:gd name="connsiteY205" fmla="*/ 2530177 h 6858000"/>
              <a:gd name="connsiteX206" fmla="*/ 3646912 w 5305156"/>
              <a:gd name="connsiteY206" fmla="*/ 2807751 h 6858000"/>
              <a:gd name="connsiteX207" fmla="*/ 3322428 w 5305156"/>
              <a:gd name="connsiteY207" fmla="*/ 2525446 h 6858000"/>
              <a:gd name="connsiteX208" fmla="*/ 3434803 w 5305156"/>
              <a:gd name="connsiteY208" fmla="*/ 2429241 h 6858000"/>
              <a:gd name="connsiteX209" fmla="*/ 3422863 w 5305156"/>
              <a:gd name="connsiteY209" fmla="*/ 2422933 h 6858000"/>
              <a:gd name="connsiteX210" fmla="*/ 3306976 w 5305156"/>
              <a:gd name="connsiteY210" fmla="*/ 2522291 h 6858000"/>
              <a:gd name="connsiteX211" fmla="*/ 3306976 w 5305156"/>
              <a:gd name="connsiteY211" fmla="*/ 2773054 h 6858000"/>
              <a:gd name="connsiteX212" fmla="*/ 3318214 w 5305156"/>
              <a:gd name="connsiteY212" fmla="*/ 2778574 h 6858000"/>
              <a:gd name="connsiteX213" fmla="*/ 3318214 w 5305156"/>
              <a:gd name="connsiteY213" fmla="*/ 2538851 h 6858000"/>
              <a:gd name="connsiteX214" fmla="*/ 3640591 w 5305156"/>
              <a:gd name="connsiteY214" fmla="*/ 2819579 h 6858000"/>
              <a:gd name="connsiteX215" fmla="*/ 3640591 w 5305156"/>
              <a:gd name="connsiteY215" fmla="*/ 3165758 h 6858000"/>
              <a:gd name="connsiteX216" fmla="*/ 3318214 w 5305156"/>
              <a:gd name="connsiteY216" fmla="*/ 2885030 h 6858000"/>
              <a:gd name="connsiteX217" fmla="*/ 3318214 w 5305156"/>
              <a:gd name="connsiteY217" fmla="*/ 2779363 h 6858000"/>
              <a:gd name="connsiteX218" fmla="*/ 3306976 w 5305156"/>
              <a:gd name="connsiteY218" fmla="*/ 2773843 h 6858000"/>
              <a:gd name="connsiteX219" fmla="*/ 3306976 w 5305156"/>
              <a:gd name="connsiteY219" fmla="*/ 2891339 h 6858000"/>
              <a:gd name="connsiteX220" fmla="*/ 3646210 w 5305156"/>
              <a:gd name="connsiteY220" fmla="*/ 3187049 h 6858000"/>
              <a:gd name="connsiteX221" fmla="*/ 3984040 w 5305156"/>
              <a:gd name="connsiteY221" fmla="*/ 2899224 h 6858000"/>
              <a:gd name="connsiteX222" fmla="*/ 4064809 w 5305156"/>
              <a:gd name="connsiteY222" fmla="*/ 2969406 h 6858000"/>
              <a:gd name="connsiteX223" fmla="*/ 4307822 w 5305156"/>
              <a:gd name="connsiteY223" fmla="*/ 3180741 h 6858000"/>
              <a:gd name="connsiteX224" fmla="*/ 4307822 w 5305156"/>
              <a:gd name="connsiteY224" fmla="*/ 3519034 h 6858000"/>
              <a:gd name="connsiteX225" fmla="*/ 4319762 w 5305156"/>
              <a:gd name="connsiteY225" fmla="*/ 3519034 h 6858000"/>
              <a:gd name="connsiteX226" fmla="*/ 4319762 w 5305156"/>
              <a:gd name="connsiteY226" fmla="*/ 3500109 h 6858000"/>
              <a:gd name="connsiteX227" fmla="*/ 4319762 w 5305156"/>
              <a:gd name="connsiteY227" fmla="*/ 3186261 h 6858000"/>
              <a:gd name="connsiteX228" fmla="*/ 4642139 w 5305156"/>
              <a:gd name="connsiteY228" fmla="*/ 3466989 h 6858000"/>
              <a:gd name="connsiteX229" fmla="*/ 4642139 w 5305156"/>
              <a:gd name="connsiteY229" fmla="*/ 3495377 h 6858000"/>
              <a:gd name="connsiteX230" fmla="*/ 4642139 w 5305156"/>
              <a:gd name="connsiteY230" fmla="*/ 3812379 h 6858000"/>
              <a:gd name="connsiteX231" fmla="*/ 4319762 w 5305156"/>
              <a:gd name="connsiteY231" fmla="*/ 3532439 h 6858000"/>
              <a:gd name="connsiteX232" fmla="*/ 4319762 w 5305156"/>
              <a:gd name="connsiteY232" fmla="*/ 3519822 h 6858000"/>
              <a:gd name="connsiteX233" fmla="*/ 4307822 w 5305156"/>
              <a:gd name="connsiteY233" fmla="*/ 3519822 h 6858000"/>
              <a:gd name="connsiteX234" fmla="*/ 4307822 w 5305156"/>
              <a:gd name="connsiteY234" fmla="*/ 3531651 h 6858000"/>
              <a:gd name="connsiteX235" fmla="*/ 4293775 w 5305156"/>
              <a:gd name="connsiteY235" fmla="*/ 3543479 h 6858000"/>
              <a:gd name="connsiteX236" fmla="*/ 4302905 w 5305156"/>
              <a:gd name="connsiteY236" fmla="*/ 3552154 h 6858000"/>
              <a:gd name="connsiteX237" fmla="*/ 4293072 w 5305156"/>
              <a:gd name="connsiteY237" fmla="*/ 3544268 h 6858000"/>
              <a:gd name="connsiteX238" fmla="*/ 3971397 w 5305156"/>
              <a:gd name="connsiteY238" fmla="*/ 3818688 h 6858000"/>
              <a:gd name="connsiteX239" fmla="*/ 3971397 w 5305156"/>
              <a:gd name="connsiteY239" fmla="*/ 3838402 h 6858000"/>
              <a:gd name="connsiteX240" fmla="*/ 3983337 w 5305156"/>
              <a:gd name="connsiteY240" fmla="*/ 3848653 h 6858000"/>
              <a:gd name="connsiteX241" fmla="*/ 3983337 w 5305156"/>
              <a:gd name="connsiteY241" fmla="*/ 3835248 h 6858000"/>
              <a:gd name="connsiteX242" fmla="*/ 4305715 w 5305156"/>
              <a:gd name="connsiteY242" fmla="*/ 4115975 h 6858000"/>
              <a:gd name="connsiteX243" fmla="*/ 4305715 w 5305156"/>
              <a:gd name="connsiteY243" fmla="*/ 4462154 h 6858000"/>
              <a:gd name="connsiteX244" fmla="*/ 3983337 w 5305156"/>
              <a:gd name="connsiteY244" fmla="*/ 4182215 h 6858000"/>
              <a:gd name="connsiteX245" fmla="*/ 3983337 w 5305156"/>
              <a:gd name="connsiteY245" fmla="*/ 3849441 h 6858000"/>
              <a:gd name="connsiteX246" fmla="*/ 3971397 w 5305156"/>
              <a:gd name="connsiteY246" fmla="*/ 3839190 h 6858000"/>
              <a:gd name="connsiteX247" fmla="*/ 3971397 w 5305156"/>
              <a:gd name="connsiteY247" fmla="*/ 4186946 h 6858000"/>
              <a:gd name="connsiteX248" fmla="*/ 3639186 w 5305156"/>
              <a:gd name="connsiteY248" fmla="*/ 4470828 h 6858000"/>
              <a:gd name="connsiteX249" fmla="*/ 3639186 w 5305156"/>
              <a:gd name="connsiteY249" fmla="*/ 4839875 h 6858000"/>
              <a:gd name="connsiteX250" fmla="*/ 3956647 w 5305156"/>
              <a:gd name="connsiteY250" fmla="*/ 5116661 h 6858000"/>
              <a:gd name="connsiteX251" fmla="*/ 3956647 w 5305156"/>
              <a:gd name="connsiteY251" fmla="*/ 5100101 h 6858000"/>
              <a:gd name="connsiteX252" fmla="*/ 3651126 w 5305156"/>
              <a:gd name="connsiteY252" fmla="*/ 4833567 h 6858000"/>
              <a:gd name="connsiteX253" fmla="*/ 3651126 w 5305156"/>
              <a:gd name="connsiteY253" fmla="*/ 4487388 h 6858000"/>
              <a:gd name="connsiteX254" fmla="*/ 3956647 w 5305156"/>
              <a:gd name="connsiteY254" fmla="*/ 4753134 h 6858000"/>
              <a:gd name="connsiteX255" fmla="*/ 3956647 w 5305156"/>
              <a:gd name="connsiteY255" fmla="*/ 4737362 h 6858000"/>
              <a:gd name="connsiteX256" fmla="*/ 3654638 w 5305156"/>
              <a:gd name="connsiteY256" fmla="*/ 4473983 h 6858000"/>
              <a:gd name="connsiteX257" fmla="*/ 3979825 w 5305156"/>
              <a:gd name="connsiteY257" fmla="*/ 4196409 h 6858000"/>
              <a:gd name="connsiteX258" fmla="*/ 4304309 w 5305156"/>
              <a:gd name="connsiteY258" fmla="*/ 4478714 h 6858000"/>
              <a:gd name="connsiteX259" fmla="*/ 3979123 w 5305156"/>
              <a:gd name="connsiteY259" fmla="*/ 4756288 h 6858000"/>
              <a:gd name="connsiteX260" fmla="*/ 3957350 w 5305156"/>
              <a:gd name="connsiteY260" fmla="*/ 4737362 h 6858000"/>
              <a:gd name="connsiteX261" fmla="*/ 3957350 w 5305156"/>
              <a:gd name="connsiteY261" fmla="*/ 4753922 h 6858000"/>
              <a:gd name="connsiteX262" fmla="*/ 3973504 w 5305156"/>
              <a:gd name="connsiteY262" fmla="*/ 4768116 h 6858000"/>
              <a:gd name="connsiteX263" fmla="*/ 3973504 w 5305156"/>
              <a:gd name="connsiteY263" fmla="*/ 5114295 h 6858000"/>
              <a:gd name="connsiteX264" fmla="*/ 3957350 w 5305156"/>
              <a:gd name="connsiteY264" fmla="*/ 5100101 h 6858000"/>
              <a:gd name="connsiteX265" fmla="*/ 3957350 w 5305156"/>
              <a:gd name="connsiteY265" fmla="*/ 5116661 h 6858000"/>
              <a:gd name="connsiteX266" fmla="*/ 3971397 w 5305156"/>
              <a:gd name="connsiteY266" fmla="*/ 5129278 h 6858000"/>
              <a:gd name="connsiteX267" fmla="*/ 3971397 w 5305156"/>
              <a:gd name="connsiteY267" fmla="*/ 5306704 h 6858000"/>
              <a:gd name="connsiteX268" fmla="*/ 3983337 w 5305156"/>
              <a:gd name="connsiteY268" fmla="*/ 5309070 h 6858000"/>
              <a:gd name="connsiteX269" fmla="*/ 3983337 w 5305156"/>
              <a:gd name="connsiteY269" fmla="*/ 5134798 h 6858000"/>
              <a:gd name="connsiteX270" fmla="*/ 4153305 w 5305156"/>
              <a:gd name="connsiteY270" fmla="*/ 5283047 h 6858000"/>
              <a:gd name="connsiteX271" fmla="*/ 4160329 w 5305156"/>
              <a:gd name="connsiteY271" fmla="*/ 5272008 h 6858000"/>
              <a:gd name="connsiteX272" fmla="*/ 3991063 w 5305156"/>
              <a:gd name="connsiteY272" fmla="*/ 5125335 h 6858000"/>
              <a:gd name="connsiteX273" fmla="*/ 4316249 w 5305156"/>
              <a:gd name="connsiteY273" fmla="*/ 4847761 h 6858000"/>
              <a:gd name="connsiteX274" fmla="*/ 4392103 w 5305156"/>
              <a:gd name="connsiteY274" fmla="*/ 4913212 h 6858000"/>
              <a:gd name="connsiteX275" fmla="*/ 4636520 w 5305156"/>
              <a:gd name="connsiteY275" fmla="*/ 5126124 h 6858000"/>
              <a:gd name="connsiteX276" fmla="*/ 4311333 w 5305156"/>
              <a:gd name="connsiteY276" fmla="*/ 5403697 h 6858000"/>
              <a:gd name="connsiteX277" fmla="*/ 4160329 w 5305156"/>
              <a:gd name="connsiteY277" fmla="*/ 5272796 h 6858000"/>
              <a:gd name="connsiteX278" fmla="*/ 4154007 w 5305156"/>
              <a:gd name="connsiteY278" fmla="*/ 5283047 h 6858000"/>
              <a:gd name="connsiteX279" fmla="*/ 4305715 w 5305156"/>
              <a:gd name="connsiteY279" fmla="*/ 5415526 h 6858000"/>
              <a:gd name="connsiteX280" fmla="*/ 4305715 w 5305156"/>
              <a:gd name="connsiteY280" fmla="*/ 5761705 h 6858000"/>
              <a:gd name="connsiteX281" fmla="*/ 3983337 w 5305156"/>
              <a:gd name="connsiteY281" fmla="*/ 5480976 h 6858000"/>
              <a:gd name="connsiteX282" fmla="*/ 3983337 w 5305156"/>
              <a:gd name="connsiteY282" fmla="*/ 5309858 h 6858000"/>
              <a:gd name="connsiteX283" fmla="*/ 3971397 w 5305156"/>
              <a:gd name="connsiteY283" fmla="*/ 5307493 h 6858000"/>
              <a:gd name="connsiteX284" fmla="*/ 3971397 w 5305156"/>
              <a:gd name="connsiteY284" fmla="*/ 5487285 h 6858000"/>
              <a:gd name="connsiteX285" fmla="*/ 3755776 w 5305156"/>
              <a:gd name="connsiteY285" fmla="*/ 5671020 h 6858000"/>
              <a:gd name="connsiteX286" fmla="*/ 3639186 w 5305156"/>
              <a:gd name="connsiteY286" fmla="*/ 5770379 h 6858000"/>
              <a:gd name="connsiteX287" fmla="*/ 3639186 w 5305156"/>
              <a:gd name="connsiteY287" fmla="*/ 6021141 h 6858000"/>
              <a:gd name="connsiteX288" fmla="*/ 3651126 w 5305156"/>
              <a:gd name="connsiteY288" fmla="*/ 6026661 h 6858000"/>
              <a:gd name="connsiteX289" fmla="*/ 3651126 w 5305156"/>
              <a:gd name="connsiteY289" fmla="*/ 5786939 h 6858000"/>
              <a:gd name="connsiteX290" fmla="*/ 3973504 w 5305156"/>
              <a:gd name="connsiteY290" fmla="*/ 6067667 h 6858000"/>
              <a:gd name="connsiteX291" fmla="*/ 3973504 w 5305156"/>
              <a:gd name="connsiteY291" fmla="*/ 6413845 h 6858000"/>
              <a:gd name="connsiteX292" fmla="*/ 3651126 w 5305156"/>
              <a:gd name="connsiteY292" fmla="*/ 6133906 h 6858000"/>
              <a:gd name="connsiteX293" fmla="*/ 3651126 w 5305156"/>
              <a:gd name="connsiteY293" fmla="*/ 6027450 h 6858000"/>
              <a:gd name="connsiteX294" fmla="*/ 3639186 w 5305156"/>
              <a:gd name="connsiteY294" fmla="*/ 6021930 h 6858000"/>
              <a:gd name="connsiteX295" fmla="*/ 3639186 w 5305156"/>
              <a:gd name="connsiteY295" fmla="*/ 6140214 h 6858000"/>
              <a:gd name="connsiteX296" fmla="*/ 3979123 w 5305156"/>
              <a:gd name="connsiteY296" fmla="*/ 6435925 h 6858000"/>
              <a:gd name="connsiteX297" fmla="*/ 4316249 w 5305156"/>
              <a:gd name="connsiteY297" fmla="*/ 6147311 h 6858000"/>
              <a:gd name="connsiteX298" fmla="*/ 4397020 w 5305156"/>
              <a:gd name="connsiteY298" fmla="*/ 6217493 h 6858000"/>
              <a:gd name="connsiteX299" fmla="*/ 4403341 w 5305156"/>
              <a:gd name="connsiteY299" fmla="*/ 6206454 h 6858000"/>
              <a:gd name="connsiteX300" fmla="*/ 4397722 w 5305156"/>
              <a:gd name="connsiteY300" fmla="*/ 6218282 h 6858000"/>
              <a:gd name="connsiteX301" fmla="*/ 4640032 w 5305156"/>
              <a:gd name="connsiteY301" fmla="*/ 6429617 h 6858000"/>
              <a:gd name="connsiteX302" fmla="*/ 4640032 w 5305156"/>
              <a:gd name="connsiteY302" fmla="*/ 6784470 h 6858000"/>
              <a:gd name="connsiteX303" fmla="*/ 4583142 w 5305156"/>
              <a:gd name="connsiteY303" fmla="*/ 6833040 h 6858000"/>
              <a:gd name="connsiteX304" fmla="*/ 4553907 w 5305156"/>
              <a:gd name="connsiteY304" fmla="*/ 6858000 h 6858000"/>
              <a:gd name="connsiteX305" fmla="*/ 3038475 w 5305156"/>
              <a:gd name="connsiteY305" fmla="*/ 6858000 h 6858000"/>
              <a:gd name="connsiteX306" fmla="*/ 0 w 5305156"/>
              <a:gd name="connsiteY30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</a:cxnLst>
            <a:rect l="l" t="t" r="r" b="b"/>
            <a:pathLst>
              <a:path w="5305156" h="6858000">
                <a:moveTo>
                  <a:pt x="4647758" y="6793932"/>
                </a:moveTo>
                <a:cubicBezTo>
                  <a:pt x="4647758" y="6793932"/>
                  <a:pt x="4647758" y="6793932"/>
                  <a:pt x="4720099" y="6857017"/>
                </a:cubicBezTo>
                <a:lnTo>
                  <a:pt x="4721226" y="6858000"/>
                </a:lnTo>
                <a:lnTo>
                  <a:pt x="4572862" y="6858000"/>
                </a:lnTo>
                <a:lnTo>
                  <a:pt x="4579542" y="6852286"/>
                </a:lnTo>
                <a:cubicBezTo>
                  <a:pt x="4596135" y="6838092"/>
                  <a:pt x="4618259" y="6819166"/>
                  <a:pt x="4647758" y="6793932"/>
                </a:cubicBezTo>
                <a:close/>
                <a:moveTo>
                  <a:pt x="4651972" y="6434348"/>
                </a:moveTo>
                <a:cubicBezTo>
                  <a:pt x="4651972" y="6434348"/>
                  <a:pt x="4651972" y="6434348"/>
                  <a:pt x="4974349" y="6715076"/>
                </a:cubicBezTo>
                <a:cubicBezTo>
                  <a:pt x="4974349" y="6715076"/>
                  <a:pt x="4974349" y="6715076"/>
                  <a:pt x="4974349" y="6799592"/>
                </a:cubicBezTo>
                <a:lnTo>
                  <a:pt x="4974349" y="6858000"/>
                </a:lnTo>
                <a:lnTo>
                  <a:pt x="4741003" y="6858000"/>
                </a:lnTo>
                <a:lnTo>
                  <a:pt x="4736254" y="6853863"/>
                </a:lnTo>
                <a:cubicBezTo>
                  <a:pt x="4731338" y="6854652"/>
                  <a:pt x="4725718" y="6856229"/>
                  <a:pt x="4720099" y="6857017"/>
                </a:cubicBezTo>
                <a:cubicBezTo>
                  <a:pt x="4725718" y="6855440"/>
                  <a:pt x="4730635" y="6854652"/>
                  <a:pt x="4735551" y="6853075"/>
                </a:cubicBezTo>
                <a:cubicBezTo>
                  <a:pt x="4735551" y="6853075"/>
                  <a:pt x="4735551" y="6853075"/>
                  <a:pt x="4651972" y="6780527"/>
                </a:cubicBezTo>
                <a:cubicBezTo>
                  <a:pt x="4651972" y="6780527"/>
                  <a:pt x="4651972" y="6780527"/>
                  <a:pt x="4651972" y="6434348"/>
                </a:cubicBezTo>
                <a:close/>
                <a:moveTo>
                  <a:pt x="4319762" y="5786939"/>
                </a:moveTo>
                <a:cubicBezTo>
                  <a:pt x="4319762" y="5786939"/>
                  <a:pt x="4319762" y="5786939"/>
                  <a:pt x="4527656" y="5968308"/>
                </a:cubicBezTo>
                <a:cubicBezTo>
                  <a:pt x="4527656" y="5968308"/>
                  <a:pt x="4527656" y="5968308"/>
                  <a:pt x="4642139" y="6067667"/>
                </a:cubicBezTo>
                <a:cubicBezTo>
                  <a:pt x="4642139" y="6067667"/>
                  <a:pt x="4642139" y="6067667"/>
                  <a:pt x="4642139" y="6413845"/>
                </a:cubicBezTo>
                <a:cubicBezTo>
                  <a:pt x="4642139" y="6413845"/>
                  <a:pt x="4642139" y="6413845"/>
                  <a:pt x="4403341" y="6206454"/>
                </a:cubicBezTo>
                <a:cubicBezTo>
                  <a:pt x="4403341" y="6206454"/>
                  <a:pt x="4403341" y="6206454"/>
                  <a:pt x="4319762" y="6133906"/>
                </a:cubicBezTo>
                <a:cubicBezTo>
                  <a:pt x="4319762" y="6133906"/>
                  <a:pt x="4319762" y="6133906"/>
                  <a:pt x="4319762" y="5786939"/>
                </a:cubicBezTo>
                <a:close/>
                <a:moveTo>
                  <a:pt x="3755776" y="5671020"/>
                </a:moveTo>
                <a:cubicBezTo>
                  <a:pt x="3767716" y="5677328"/>
                  <a:pt x="3767716" y="5677328"/>
                  <a:pt x="3767716" y="5677328"/>
                </a:cubicBezTo>
                <a:cubicBezTo>
                  <a:pt x="3755776" y="5671020"/>
                  <a:pt x="3755776" y="5671020"/>
                  <a:pt x="3755776" y="5671020"/>
                </a:cubicBezTo>
                <a:close/>
                <a:moveTo>
                  <a:pt x="3979825" y="5495959"/>
                </a:moveTo>
                <a:cubicBezTo>
                  <a:pt x="3979825" y="5495959"/>
                  <a:pt x="3979825" y="5495959"/>
                  <a:pt x="4304309" y="5779053"/>
                </a:cubicBezTo>
                <a:cubicBezTo>
                  <a:pt x="4304309" y="5779053"/>
                  <a:pt x="4304309" y="5779053"/>
                  <a:pt x="3979123" y="6056627"/>
                </a:cubicBezTo>
                <a:cubicBezTo>
                  <a:pt x="3979123" y="6056627"/>
                  <a:pt x="3979123" y="6056627"/>
                  <a:pt x="3654638" y="5773533"/>
                </a:cubicBezTo>
                <a:cubicBezTo>
                  <a:pt x="3654638" y="5773533"/>
                  <a:pt x="3654638" y="5773533"/>
                  <a:pt x="3767716" y="5677328"/>
                </a:cubicBezTo>
                <a:cubicBezTo>
                  <a:pt x="3767716" y="5677328"/>
                  <a:pt x="3767716" y="5677328"/>
                  <a:pt x="3979825" y="5495959"/>
                </a:cubicBezTo>
                <a:close/>
                <a:moveTo>
                  <a:pt x="4984885" y="4847761"/>
                </a:moveTo>
                <a:cubicBezTo>
                  <a:pt x="4984885" y="4847761"/>
                  <a:pt x="4984885" y="4847761"/>
                  <a:pt x="5305156" y="5126124"/>
                </a:cubicBezTo>
                <a:cubicBezTo>
                  <a:pt x="5305156" y="5126124"/>
                  <a:pt x="5305156" y="5126124"/>
                  <a:pt x="4979968" y="5403697"/>
                </a:cubicBezTo>
                <a:cubicBezTo>
                  <a:pt x="4979968" y="5403697"/>
                  <a:pt x="4979968" y="5403697"/>
                  <a:pt x="4871807" y="5309070"/>
                </a:cubicBezTo>
                <a:cubicBezTo>
                  <a:pt x="4871807" y="5309070"/>
                  <a:pt x="4871807" y="5309070"/>
                  <a:pt x="4865486" y="5320898"/>
                </a:cubicBezTo>
                <a:cubicBezTo>
                  <a:pt x="4865486" y="5320898"/>
                  <a:pt x="4865486" y="5320898"/>
                  <a:pt x="4974349" y="5415526"/>
                </a:cubicBezTo>
                <a:cubicBezTo>
                  <a:pt x="4974349" y="5415526"/>
                  <a:pt x="4974349" y="5415526"/>
                  <a:pt x="4974349" y="5761705"/>
                </a:cubicBezTo>
                <a:cubicBezTo>
                  <a:pt x="4974349" y="5761705"/>
                  <a:pt x="4974349" y="5761705"/>
                  <a:pt x="4741170" y="5559044"/>
                </a:cubicBezTo>
                <a:cubicBezTo>
                  <a:pt x="4741170" y="5559044"/>
                  <a:pt x="4741170" y="5559044"/>
                  <a:pt x="4734849" y="5571661"/>
                </a:cubicBezTo>
                <a:cubicBezTo>
                  <a:pt x="4734849" y="5571661"/>
                  <a:pt x="4734849" y="5571661"/>
                  <a:pt x="4972945" y="5779053"/>
                </a:cubicBezTo>
                <a:cubicBezTo>
                  <a:pt x="4972945" y="5779053"/>
                  <a:pt x="4972945" y="5779053"/>
                  <a:pt x="4647758" y="6056627"/>
                </a:cubicBezTo>
                <a:cubicBezTo>
                  <a:pt x="4647758" y="6056627"/>
                  <a:pt x="4647758" y="6056627"/>
                  <a:pt x="4533978" y="5957268"/>
                </a:cubicBezTo>
                <a:cubicBezTo>
                  <a:pt x="4533978" y="5957268"/>
                  <a:pt x="4533978" y="5957268"/>
                  <a:pt x="4527656" y="5968308"/>
                </a:cubicBezTo>
                <a:cubicBezTo>
                  <a:pt x="4527656" y="5968308"/>
                  <a:pt x="4527656" y="5968308"/>
                  <a:pt x="4533275" y="5956479"/>
                </a:cubicBezTo>
                <a:cubicBezTo>
                  <a:pt x="4533275" y="5956479"/>
                  <a:pt x="4533275" y="5956479"/>
                  <a:pt x="4323273" y="5773533"/>
                </a:cubicBezTo>
                <a:cubicBezTo>
                  <a:pt x="4323273" y="5773533"/>
                  <a:pt x="4323273" y="5773533"/>
                  <a:pt x="4648460" y="5495959"/>
                </a:cubicBezTo>
                <a:cubicBezTo>
                  <a:pt x="4648460" y="5495959"/>
                  <a:pt x="4648460" y="5495959"/>
                  <a:pt x="4734146" y="5570873"/>
                </a:cubicBezTo>
                <a:cubicBezTo>
                  <a:pt x="4734146" y="5570873"/>
                  <a:pt x="4734146" y="5570873"/>
                  <a:pt x="4741170" y="5558256"/>
                </a:cubicBezTo>
                <a:cubicBezTo>
                  <a:pt x="4741170" y="5558256"/>
                  <a:pt x="4741170" y="5558256"/>
                  <a:pt x="4651972" y="5480976"/>
                </a:cubicBezTo>
                <a:cubicBezTo>
                  <a:pt x="4651972" y="5480976"/>
                  <a:pt x="4651972" y="5480976"/>
                  <a:pt x="4651972" y="5134798"/>
                </a:cubicBezTo>
                <a:cubicBezTo>
                  <a:pt x="4651972" y="5134798"/>
                  <a:pt x="4651972" y="5134798"/>
                  <a:pt x="4865486" y="5320110"/>
                </a:cubicBezTo>
                <a:cubicBezTo>
                  <a:pt x="4865486" y="5320110"/>
                  <a:pt x="4865486" y="5320110"/>
                  <a:pt x="4871104" y="5309070"/>
                </a:cubicBezTo>
                <a:cubicBezTo>
                  <a:pt x="4871104" y="5309070"/>
                  <a:pt x="4871104" y="5309070"/>
                  <a:pt x="4659698" y="5125335"/>
                </a:cubicBezTo>
                <a:cubicBezTo>
                  <a:pt x="4659698" y="5125335"/>
                  <a:pt x="4659698" y="5125335"/>
                  <a:pt x="4984885" y="4847761"/>
                </a:cubicBezTo>
                <a:close/>
                <a:moveTo>
                  <a:pt x="4319762" y="4487388"/>
                </a:moveTo>
                <a:cubicBezTo>
                  <a:pt x="4319762" y="4487388"/>
                  <a:pt x="4319762" y="4487388"/>
                  <a:pt x="4541703" y="4680586"/>
                </a:cubicBezTo>
                <a:cubicBezTo>
                  <a:pt x="4541703" y="4680586"/>
                  <a:pt x="4541703" y="4680586"/>
                  <a:pt x="4548726" y="4670335"/>
                </a:cubicBezTo>
                <a:cubicBezTo>
                  <a:pt x="4548726" y="4670335"/>
                  <a:pt x="4548726" y="4670335"/>
                  <a:pt x="4542406" y="4680586"/>
                </a:cubicBezTo>
                <a:cubicBezTo>
                  <a:pt x="4542406" y="4680586"/>
                  <a:pt x="4542406" y="4680586"/>
                  <a:pt x="4642139" y="4768116"/>
                </a:cubicBezTo>
                <a:cubicBezTo>
                  <a:pt x="4642139" y="4768116"/>
                  <a:pt x="4642139" y="4768116"/>
                  <a:pt x="4642139" y="5114295"/>
                </a:cubicBezTo>
                <a:cubicBezTo>
                  <a:pt x="4642139" y="5114295"/>
                  <a:pt x="4642139" y="5114295"/>
                  <a:pt x="4399127" y="4902960"/>
                </a:cubicBezTo>
                <a:cubicBezTo>
                  <a:pt x="4399127" y="4902960"/>
                  <a:pt x="4399127" y="4902960"/>
                  <a:pt x="4392103" y="4913212"/>
                </a:cubicBezTo>
                <a:cubicBezTo>
                  <a:pt x="4392103" y="4913212"/>
                  <a:pt x="4392103" y="4913212"/>
                  <a:pt x="4398424" y="4902172"/>
                </a:cubicBezTo>
                <a:cubicBezTo>
                  <a:pt x="4398424" y="4902172"/>
                  <a:pt x="4398424" y="4902172"/>
                  <a:pt x="4319762" y="4833567"/>
                </a:cubicBezTo>
                <a:cubicBezTo>
                  <a:pt x="4319762" y="4833567"/>
                  <a:pt x="4319762" y="4833567"/>
                  <a:pt x="4319762" y="4487388"/>
                </a:cubicBezTo>
                <a:close/>
                <a:moveTo>
                  <a:pt x="4648460" y="4196409"/>
                </a:moveTo>
                <a:cubicBezTo>
                  <a:pt x="4648460" y="4196409"/>
                  <a:pt x="4648460" y="4196409"/>
                  <a:pt x="4972945" y="4478714"/>
                </a:cubicBezTo>
                <a:cubicBezTo>
                  <a:pt x="4972945" y="4478714"/>
                  <a:pt x="4972945" y="4478714"/>
                  <a:pt x="4647758" y="4756288"/>
                </a:cubicBezTo>
                <a:cubicBezTo>
                  <a:pt x="4647758" y="4756288"/>
                  <a:pt x="4647758" y="4756288"/>
                  <a:pt x="4548726" y="4670335"/>
                </a:cubicBezTo>
                <a:cubicBezTo>
                  <a:pt x="4548726" y="4670335"/>
                  <a:pt x="4548726" y="4670335"/>
                  <a:pt x="4323273" y="4473983"/>
                </a:cubicBezTo>
                <a:cubicBezTo>
                  <a:pt x="4323273" y="4473983"/>
                  <a:pt x="4323273" y="4473983"/>
                  <a:pt x="4648460" y="4196409"/>
                </a:cubicBezTo>
                <a:close/>
                <a:moveTo>
                  <a:pt x="4312036" y="3544268"/>
                </a:moveTo>
                <a:cubicBezTo>
                  <a:pt x="4312036" y="3544268"/>
                  <a:pt x="4312036" y="3544268"/>
                  <a:pt x="4636520" y="3826573"/>
                </a:cubicBezTo>
                <a:cubicBezTo>
                  <a:pt x="4636520" y="3826573"/>
                  <a:pt x="4636520" y="3826573"/>
                  <a:pt x="4311333" y="4104935"/>
                </a:cubicBezTo>
                <a:cubicBezTo>
                  <a:pt x="4311333" y="4104935"/>
                  <a:pt x="4311333" y="4104935"/>
                  <a:pt x="3986848" y="3821842"/>
                </a:cubicBezTo>
                <a:cubicBezTo>
                  <a:pt x="3986848" y="3821842"/>
                  <a:pt x="3986848" y="3821842"/>
                  <a:pt x="4302905" y="3552154"/>
                </a:cubicBezTo>
                <a:cubicBezTo>
                  <a:pt x="4302905" y="3552154"/>
                  <a:pt x="4302905" y="3552154"/>
                  <a:pt x="4312036" y="3544268"/>
                </a:cubicBezTo>
                <a:close/>
                <a:moveTo>
                  <a:pt x="3986848" y="2538851"/>
                </a:moveTo>
                <a:cubicBezTo>
                  <a:pt x="3986848" y="2538851"/>
                  <a:pt x="3986848" y="2538851"/>
                  <a:pt x="4194744" y="2719432"/>
                </a:cubicBezTo>
                <a:cubicBezTo>
                  <a:pt x="4194744" y="2719432"/>
                  <a:pt x="4194744" y="2719432"/>
                  <a:pt x="4201064" y="2708392"/>
                </a:cubicBezTo>
                <a:cubicBezTo>
                  <a:pt x="4201064" y="2708392"/>
                  <a:pt x="4201064" y="2708392"/>
                  <a:pt x="4195446" y="2720221"/>
                </a:cubicBezTo>
                <a:cubicBezTo>
                  <a:pt x="4195446" y="2720221"/>
                  <a:pt x="4195446" y="2720221"/>
                  <a:pt x="4309226" y="2819579"/>
                </a:cubicBezTo>
                <a:cubicBezTo>
                  <a:pt x="4309226" y="2819579"/>
                  <a:pt x="4309226" y="2819579"/>
                  <a:pt x="4309226" y="3165758"/>
                </a:cubicBezTo>
                <a:cubicBezTo>
                  <a:pt x="4309226" y="3165758"/>
                  <a:pt x="4309226" y="3165758"/>
                  <a:pt x="4071131" y="2958366"/>
                </a:cubicBezTo>
                <a:cubicBezTo>
                  <a:pt x="4071131" y="2958366"/>
                  <a:pt x="4071131" y="2958366"/>
                  <a:pt x="4064809" y="2969406"/>
                </a:cubicBezTo>
                <a:cubicBezTo>
                  <a:pt x="4064809" y="2969406"/>
                  <a:pt x="4064809" y="2969406"/>
                  <a:pt x="4070428" y="2957578"/>
                </a:cubicBezTo>
                <a:cubicBezTo>
                  <a:pt x="4070428" y="2957578"/>
                  <a:pt x="4070428" y="2957578"/>
                  <a:pt x="3986848" y="2885030"/>
                </a:cubicBezTo>
                <a:cubicBezTo>
                  <a:pt x="3986848" y="2885030"/>
                  <a:pt x="3986848" y="2885030"/>
                  <a:pt x="3986848" y="2538851"/>
                </a:cubicBezTo>
                <a:close/>
                <a:moveTo>
                  <a:pt x="4652674" y="1598885"/>
                </a:moveTo>
                <a:cubicBezTo>
                  <a:pt x="4652674" y="1598885"/>
                  <a:pt x="4652674" y="1598885"/>
                  <a:pt x="4972945" y="1878036"/>
                </a:cubicBezTo>
                <a:cubicBezTo>
                  <a:pt x="4972945" y="1878036"/>
                  <a:pt x="4972945" y="1878036"/>
                  <a:pt x="4647758" y="2155610"/>
                </a:cubicBezTo>
                <a:cubicBezTo>
                  <a:pt x="4647758" y="2155610"/>
                  <a:pt x="4647758" y="2155610"/>
                  <a:pt x="4538894" y="2060983"/>
                </a:cubicBezTo>
                <a:cubicBezTo>
                  <a:pt x="4538894" y="2060983"/>
                  <a:pt x="4538894" y="2060983"/>
                  <a:pt x="4533275" y="2072022"/>
                </a:cubicBezTo>
                <a:cubicBezTo>
                  <a:pt x="4533275" y="2072022"/>
                  <a:pt x="4533275" y="2072022"/>
                  <a:pt x="4642139" y="2166650"/>
                </a:cubicBezTo>
                <a:cubicBezTo>
                  <a:pt x="4642139" y="2166650"/>
                  <a:pt x="4642139" y="2166650"/>
                  <a:pt x="4642139" y="2513617"/>
                </a:cubicBezTo>
                <a:cubicBezTo>
                  <a:pt x="4642139" y="2513617"/>
                  <a:pt x="4642139" y="2513617"/>
                  <a:pt x="4408960" y="2310168"/>
                </a:cubicBezTo>
                <a:cubicBezTo>
                  <a:pt x="4408960" y="2310168"/>
                  <a:pt x="4408960" y="2310168"/>
                  <a:pt x="4402639" y="2322785"/>
                </a:cubicBezTo>
                <a:cubicBezTo>
                  <a:pt x="4402639" y="2322785"/>
                  <a:pt x="4402639" y="2322785"/>
                  <a:pt x="4640032" y="2530177"/>
                </a:cubicBezTo>
                <a:cubicBezTo>
                  <a:pt x="4640032" y="2530177"/>
                  <a:pt x="4640032" y="2530177"/>
                  <a:pt x="4314845" y="2807751"/>
                </a:cubicBezTo>
                <a:cubicBezTo>
                  <a:pt x="4314845" y="2807751"/>
                  <a:pt x="4314845" y="2807751"/>
                  <a:pt x="4201064" y="2708392"/>
                </a:cubicBezTo>
                <a:cubicBezTo>
                  <a:pt x="4201064" y="2708392"/>
                  <a:pt x="4201064" y="2708392"/>
                  <a:pt x="3991063" y="2525446"/>
                </a:cubicBezTo>
                <a:cubicBezTo>
                  <a:pt x="3991063" y="2525446"/>
                  <a:pt x="3991063" y="2525446"/>
                  <a:pt x="4316249" y="2247872"/>
                </a:cubicBezTo>
                <a:cubicBezTo>
                  <a:pt x="4316249" y="2247872"/>
                  <a:pt x="4316249" y="2247872"/>
                  <a:pt x="4401936" y="2322785"/>
                </a:cubicBezTo>
                <a:cubicBezTo>
                  <a:pt x="4401936" y="2322785"/>
                  <a:pt x="4401936" y="2322785"/>
                  <a:pt x="4408257" y="2310168"/>
                </a:cubicBezTo>
                <a:cubicBezTo>
                  <a:pt x="4408257" y="2310168"/>
                  <a:pt x="4408257" y="2310168"/>
                  <a:pt x="4319762" y="2232889"/>
                </a:cubicBezTo>
                <a:cubicBezTo>
                  <a:pt x="4319762" y="2232889"/>
                  <a:pt x="4319762" y="2232889"/>
                  <a:pt x="4319762" y="1885922"/>
                </a:cubicBezTo>
                <a:cubicBezTo>
                  <a:pt x="4319762" y="1885922"/>
                  <a:pt x="4319762" y="1885922"/>
                  <a:pt x="4532573" y="2072022"/>
                </a:cubicBezTo>
                <a:cubicBezTo>
                  <a:pt x="4532573" y="2072022"/>
                  <a:pt x="4532573" y="2072022"/>
                  <a:pt x="4538894" y="2060194"/>
                </a:cubicBezTo>
                <a:cubicBezTo>
                  <a:pt x="4538894" y="2060194"/>
                  <a:pt x="4538894" y="2060194"/>
                  <a:pt x="4327487" y="1876459"/>
                </a:cubicBezTo>
                <a:cubicBezTo>
                  <a:pt x="4327487" y="1876459"/>
                  <a:pt x="4327487" y="1876459"/>
                  <a:pt x="4652674" y="1598885"/>
                </a:cubicBezTo>
                <a:close/>
                <a:moveTo>
                  <a:pt x="3986848" y="1238512"/>
                </a:moveTo>
                <a:cubicBezTo>
                  <a:pt x="3986848" y="1238512"/>
                  <a:pt x="3986848" y="1238512"/>
                  <a:pt x="4209493" y="1432499"/>
                </a:cubicBezTo>
                <a:cubicBezTo>
                  <a:pt x="4209493" y="1432499"/>
                  <a:pt x="4209493" y="1432499"/>
                  <a:pt x="4309226" y="1519240"/>
                </a:cubicBezTo>
                <a:cubicBezTo>
                  <a:pt x="4309226" y="1519240"/>
                  <a:pt x="4309226" y="1519240"/>
                  <a:pt x="4309226" y="1865419"/>
                </a:cubicBezTo>
                <a:cubicBezTo>
                  <a:pt x="4309226" y="1865419"/>
                  <a:pt x="4309226" y="1865419"/>
                  <a:pt x="4066916" y="1654085"/>
                </a:cubicBezTo>
                <a:cubicBezTo>
                  <a:pt x="4066916" y="1654085"/>
                  <a:pt x="4066916" y="1654085"/>
                  <a:pt x="4059892" y="1665124"/>
                </a:cubicBezTo>
                <a:cubicBezTo>
                  <a:pt x="4059892" y="1665124"/>
                  <a:pt x="4059892" y="1665124"/>
                  <a:pt x="4304309" y="1878036"/>
                </a:cubicBezTo>
                <a:cubicBezTo>
                  <a:pt x="4304309" y="1878036"/>
                  <a:pt x="4304309" y="1878036"/>
                  <a:pt x="3979123" y="2155610"/>
                </a:cubicBezTo>
                <a:cubicBezTo>
                  <a:pt x="3979123" y="2155610"/>
                  <a:pt x="3979123" y="2155610"/>
                  <a:pt x="3828118" y="2023920"/>
                </a:cubicBezTo>
                <a:cubicBezTo>
                  <a:pt x="3828118" y="2023920"/>
                  <a:pt x="3828118" y="2023920"/>
                  <a:pt x="3658852" y="1876459"/>
                </a:cubicBezTo>
                <a:cubicBezTo>
                  <a:pt x="3658852" y="1876459"/>
                  <a:pt x="3658852" y="1876459"/>
                  <a:pt x="3984040" y="1598885"/>
                </a:cubicBezTo>
                <a:cubicBezTo>
                  <a:pt x="3984040" y="1598885"/>
                  <a:pt x="3984040" y="1598885"/>
                  <a:pt x="4059191" y="1664336"/>
                </a:cubicBezTo>
                <a:cubicBezTo>
                  <a:pt x="4059191" y="1664336"/>
                  <a:pt x="4059191" y="1664336"/>
                  <a:pt x="4066214" y="1654085"/>
                </a:cubicBezTo>
                <a:cubicBezTo>
                  <a:pt x="4066214" y="1654085"/>
                  <a:pt x="4066214" y="1654085"/>
                  <a:pt x="3986848" y="1585480"/>
                </a:cubicBezTo>
                <a:cubicBezTo>
                  <a:pt x="3986848" y="1585480"/>
                  <a:pt x="3986848" y="1585480"/>
                  <a:pt x="3986848" y="1238512"/>
                </a:cubicBezTo>
                <a:close/>
                <a:moveTo>
                  <a:pt x="4316249" y="947533"/>
                </a:moveTo>
                <a:cubicBezTo>
                  <a:pt x="4316249" y="947533"/>
                  <a:pt x="4316249" y="947533"/>
                  <a:pt x="4640032" y="1230627"/>
                </a:cubicBezTo>
                <a:cubicBezTo>
                  <a:pt x="4640032" y="1230627"/>
                  <a:pt x="4640032" y="1230627"/>
                  <a:pt x="4314845" y="1508201"/>
                </a:cubicBezTo>
                <a:cubicBezTo>
                  <a:pt x="4314845" y="1508201"/>
                  <a:pt x="4314845" y="1508201"/>
                  <a:pt x="4216517" y="1422247"/>
                </a:cubicBezTo>
                <a:cubicBezTo>
                  <a:pt x="4216517" y="1422247"/>
                  <a:pt x="4216517" y="1422247"/>
                  <a:pt x="4209493" y="1432499"/>
                </a:cubicBezTo>
                <a:cubicBezTo>
                  <a:pt x="4209493" y="1432499"/>
                  <a:pt x="4209493" y="1432499"/>
                  <a:pt x="4215814" y="1421459"/>
                </a:cubicBezTo>
                <a:cubicBezTo>
                  <a:pt x="4215814" y="1421459"/>
                  <a:pt x="4215814" y="1421459"/>
                  <a:pt x="3991063" y="1225107"/>
                </a:cubicBezTo>
                <a:cubicBezTo>
                  <a:pt x="3991063" y="1225107"/>
                  <a:pt x="3991063" y="1225107"/>
                  <a:pt x="4316249" y="947533"/>
                </a:cubicBezTo>
                <a:close/>
                <a:moveTo>
                  <a:pt x="3979825" y="296181"/>
                </a:moveTo>
                <a:cubicBezTo>
                  <a:pt x="3979825" y="296181"/>
                  <a:pt x="3979825" y="296181"/>
                  <a:pt x="4304309" y="578486"/>
                </a:cubicBezTo>
                <a:cubicBezTo>
                  <a:pt x="4304309" y="578486"/>
                  <a:pt x="4304309" y="578486"/>
                  <a:pt x="3979123" y="856060"/>
                </a:cubicBezTo>
                <a:cubicBezTo>
                  <a:pt x="3979123" y="856060"/>
                  <a:pt x="3979123" y="856060"/>
                  <a:pt x="3654638" y="573754"/>
                </a:cubicBezTo>
                <a:cubicBezTo>
                  <a:pt x="3654638" y="573754"/>
                  <a:pt x="3654638" y="573754"/>
                  <a:pt x="3970694" y="304066"/>
                </a:cubicBezTo>
                <a:cubicBezTo>
                  <a:pt x="3970694" y="304066"/>
                  <a:pt x="3970694" y="304066"/>
                  <a:pt x="3979825" y="296181"/>
                </a:cubicBezTo>
                <a:close/>
                <a:moveTo>
                  <a:pt x="4078431" y="0"/>
                </a:moveTo>
                <a:lnTo>
                  <a:pt x="4556976" y="0"/>
                </a:lnTo>
                <a:lnTo>
                  <a:pt x="4541616" y="13087"/>
                </a:lnTo>
                <a:cubicBezTo>
                  <a:pt x="4509220" y="40686"/>
                  <a:pt x="4444428" y="95886"/>
                  <a:pt x="4314845" y="206284"/>
                </a:cubicBezTo>
                <a:cubicBezTo>
                  <a:pt x="4314845" y="206284"/>
                  <a:pt x="4314845" y="206284"/>
                  <a:pt x="4145929" y="58896"/>
                </a:cubicBezTo>
                <a:close/>
                <a:moveTo>
                  <a:pt x="3986848" y="0"/>
                </a:moveTo>
                <a:lnTo>
                  <a:pt x="4059455" y="0"/>
                </a:lnTo>
                <a:lnTo>
                  <a:pt x="4076924" y="15255"/>
                </a:lnTo>
                <a:cubicBezTo>
                  <a:pt x="4110110" y="44235"/>
                  <a:pt x="4176483" y="102194"/>
                  <a:pt x="4309226" y="218113"/>
                </a:cubicBezTo>
                <a:cubicBezTo>
                  <a:pt x="4309226" y="218113"/>
                  <a:pt x="4309226" y="218113"/>
                  <a:pt x="4309226" y="564292"/>
                </a:cubicBezTo>
                <a:cubicBezTo>
                  <a:pt x="4309226" y="564292"/>
                  <a:pt x="4309226" y="564292"/>
                  <a:pt x="3986848" y="283564"/>
                </a:cubicBezTo>
                <a:cubicBezTo>
                  <a:pt x="3986848" y="283564"/>
                  <a:pt x="3986848" y="283564"/>
                  <a:pt x="3986848" y="84404"/>
                </a:cubicBezTo>
                <a:close/>
                <a:moveTo>
                  <a:pt x="0" y="0"/>
                </a:moveTo>
                <a:lnTo>
                  <a:pt x="3038475" y="0"/>
                </a:lnTo>
                <a:lnTo>
                  <a:pt x="3975611" y="0"/>
                </a:lnTo>
                <a:lnTo>
                  <a:pt x="3975611" y="1953"/>
                </a:lnTo>
                <a:cubicBezTo>
                  <a:pt x="3975611" y="28082"/>
                  <a:pt x="3975611" y="97759"/>
                  <a:pt x="3975611" y="283564"/>
                </a:cubicBezTo>
                <a:cubicBezTo>
                  <a:pt x="3975611" y="283564"/>
                  <a:pt x="3975611" y="283564"/>
                  <a:pt x="3961564" y="295392"/>
                </a:cubicBezTo>
                <a:cubicBezTo>
                  <a:pt x="3961564" y="295392"/>
                  <a:pt x="3961564" y="295392"/>
                  <a:pt x="3970694" y="304066"/>
                </a:cubicBezTo>
                <a:cubicBezTo>
                  <a:pt x="3970694" y="304066"/>
                  <a:pt x="3970694" y="304066"/>
                  <a:pt x="3960862" y="295392"/>
                </a:cubicBezTo>
                <a:cubicBezTo>
                  <a:pt x="3960862" y="295392"/>
                  <a:pt x="3960862" y="295392"/>
                  <a:pt x="3639186" y="570600"/>
                </a:cubicBezTo>
                <a:cubicBezTo>
                  <a:pt x="3639186" y="570600"/>
                  <a:pt x="3639186" y="570600"/>
                  <a:pt x="3639186" y="589526"/>
                </a:cubicBezTo>
                <a:cubicBezTo>
                  <a:pt x="3639186" y="589526"/>
                  <a:pt x="3639186" y="589526"/>
                  <a:pt x="3651126" y="599777"/>
                </a:cubicBezTo>
                <a:cubicBezTo>
                  <a:pt x="3651126" y="599777"/>
                  <a:pt x="3651126" y="599777"/>
                  <a:pt x="3651126" y="587160"/>
                </a:cubicBezTo>
                <a:cubicBezTo>
                  <a:pt x="3651126" y="587160"/>
                  <a:pt x="3651126" y="587160"/>
                  <a:pt x="3972801" y="867888"/>
                </a:cubicBezTo>
                <a:cubicBezTo>
                  <a:pt x="3972801" y="867888"/>
                  <a:pt x="3972801" y="867888"/>
                  <a:pt x="3972801" y="1214067"/>
                </a:cubicBezTo>
                <a:cubicBezTo>
                  <a:pt x="3972801" y="1214067"/>
                  <a:pt x="3972801" y="1214067"/>
                  <a:pt x="3651126" y="933339"/>
                </a:cubicBezTo>
                <a:cubicBezTo>
                  <a:pt x="3651126" y="933339"/>
                  <a:pt x="3651126" y="933339"/>
                  <a:pt x="3651126" y="600566"/>
                </a:cubicBezTo>
                <a:cubicBezTo>
                  <a:pt x="3651126" y="600566"/>
                  <a:pt x="3651126" y="600566"/>
                  <a:pt x="3639186" y="590314"/>
                </a:cubicBezTo>
                <a:cubicBezTo>
                  <a:pt x="3639186" y="590314"/>
                  <a:pt x="3639186" y="590314"/>
                  <a:pt x="3639186" y="938859"/>
                </a:cubicBezTo>
                <a:cubicBezTo>
                  <a:pt x="3639186" y="938859"/>
                  <a:pt x="3639186" y="938859"/>
                  <a:pt x="3306976" y="1221952"/>
                </a:cubicBezTo>
                <a:cubicBezTo>
                  <a:pt x="3306976" y="1221952"/>
                  <a:pt x="3306976" y="1221952"/>
                  <a:pt x="3306976" y="1591788"/>
                </a:cubicBezTo>
                <a:cubicBezTo>
                  <a:pt x="3306976" y="1591788"/>
                  <a:pt x="3306976" y="1591788"/>
                  <a:pt x="3624438" y="1867785"/>
                </a:cubicBezTo>
                <a:cubicBezTo>
                  <a:pt x="3624438" y="1867785"/>
                  <a:pt x="3624438" y="1867785"/>
                  <a:pt x="3624438" y="1851225"/>
                </a:cubicBezTo>
                <a:lnTo>
                  <a:pt x="3318214" y="1585480"/>
                </a:lnTo>
                <a:cubicBezTo>
                  <a:pt x="3318214" y="1585480"/>
                  <a:pt x="3318214" y="1585480"/>
                  <a:pt x="3318214" y="1238512"/>
                </a:cubicBezTo>
                <a:cubicBezTo>
                  <a:pt x="3318214" y="1238512"/>
                  <a:pt x="3318214" y="1238512"/>
                  <a:pt x="3624438" y="1505046"/>
                </a:cubicBezTo>
                <a:cubicBezTo>
                  <a:pt x="3624438" y="1505046"/>
                  <a:pt x="3624438" y="1505046"/>
                  <a:pt x="3624438" y="1488487"/>
                </a:cubicBezTo>
                <a:cubicBezTo>
                  <a:pt x="3624438" y="1488487"/>
                  <a:pt x="3624438" y="1488487"/>
                  <a:pt x="3322428" y="1225107"/>
                </a:cubicBezTo>
                <a:cubicBezTo>
                  <a:pt x="3322428" y="1225107"/>
                  <a:pt x="3322428" y="1225107"/>
                  <a:pt x="3647615" y="947533"/>
                </a:cubicBezTo>
                <a:cubicBezTo>
                  <a:pt x="3647615" y="947533"/>
                  <a:pt x="3647615" y="947533"/>
                  <a:pt x="3972100" y="1230627"/>
                </a:cubicBezTo>
                <a:cubicBezTo>
                  <a:pt x="3972100" y="1230627"/>
                  <a:pt x="3972100" y="1230627"/>
                  <a:pt x="3646912" y="1508201"/>
                </a:cubicBezTo>
                <a:cubicBezTo>
                  <a:pt x="3646912" y="1508201"/>
                  <a:pt x="3646912" y="1508201"/>
                  <a:pt x="3625139" y="1489275"/>
                </a:cubicBezTo>
                <a:cubicBezTo>
                  <a:pt x="3625139" y="1489275"/>
                  <a:pt x="3625139" y="1489275"/>
                  <a:pt x="3625139" y="1505835"/>
                </a:cubicBezTo>
                <a:cubicBezTo>
                  <a:pt x="3625139" y="1505835"/>
                  <a:pt x="3625139" y="1505835"/>
                  <a:pt x="3640591" y="1519240"/>
                </a:cubicBezTo>
                <a:cubicBezTo>
                  <a:pt x="3640591" y="1519240"/>
                  <a:pt x="3640591" y="1519240"/>
                  <a:pt x="3640591" y="1865419"/>
                </a:cubicBezTo>
                <a:cubicBezTo>
                  <a:pt x="3640591" y="1865419"/>
                  <a:pt x="3640591" y="1865419"/>
                  <a:pt x="3625139" y="1852014"/>
                </a:cubicBezTo>
                <a:cubicBezTo>
                  <a:pt x="3625139" y="1852014"/>
                  <a:pt x="3625139" y="1852014"/>
                  <a:pt x="3625139" y="1868573"/>
                </a:cubicBezTo>
                <a:cubicBezTo>
                  <a:pt x="3625139" y="1868573"/>
                  <a:pt x="3625139" y="1868573"/>
                  <a:pt x="3639186" y="1881190"/>
                </a:cubicBezTo>
                <a:cubicBezTo>
                  <a:pt x="3639186" y="1881190"/>
                  <a:pt x="3639186" y="1881190"/>
                  <a:pt x="3639186" y="2058617"/>
                </a:cubicBezTo>
                <a:cubicBezTo>
                  <a:pt x="3639186" y="2058617"/>
                  <a:pt x="3639186" y="2058617"/>
                  <a:pt x="3651126" y="2060194"/>
                </a:cubicBezTo>
                <a:cubicBezTo>
                  <a:pt x="3651126" y="2060194"/>
                  <a:pt x="3651126" y="2060194"/>
                  <a:pt x="3651126" y="1885922"/>
                </a:cubicBezTo>
                <a:cubicBezTo>
                  <a:pt x="3651126" y="1885922"/>
                  <a:pt x="3651126" y="1885922"/>
                  <a:pt x="3821095" y="2034172"/>
                </a:cubicBezTo>
                <a:cubicBezTo>
                  <a:pt x="3821095" y="2034172"/>
                  <a:pt x="3821095" y="2034172"/>
                  <a:pt x="3828118" y="2023920"/>
                </a:cubicBezTo>
                <a:cubicBezTo>
                  <a:pt x="3828118" y="2023920"/>
                  <a:pt x="3828118" y="2023920"/>
                  <a:pt x="3821095" y="2034960"/>
                </a:cubicBezTo>
                <a:cubicBezTo>
                  <a:pt x="3821095" y="2034960"/>
                  <a:pt x="3821095" y="2034960"/>
                  <a:pt x="3972801" y="2166650"/>
                </a:cubicBezTo>
                <a:cubicBezTo>
                  <a:pt x="3972801" y="2166650"/>
                  <a:pt x="3972801" y="2166650"/>
                  <a:pt x="3972801" y="2513617"/>
                </a:cubicBezTo>
                <a:cubicBezTo>
                  <a:pt x="3972801" y="2513617"/>
                  <a:pt x="3972801" y="2513617"/>
                  <a:pt x="3651126" y="2232889"/>
                </a:cubicBezTo>
                <a:cubicBezTo>
                  <a:pt x="3651126" y="2232889"/>
                  <a:pt x="3651126" y="2232889"/>
                  <a:pt x="3651126" y="2060983"/>
                </a:cubicBezTo>
                <a:cubicBezTo>
                  <a:pt x="3651126" y="2060983"/>
                  <a:pt x="3651126" y="2060983"/>
                  <a:pt x="3639186" y="2059405"/>
                </a:cubicBezTo>
                <a:cubicBezTo>
                  <a:pt x="3639186" y="2059405"/>
                  <a:pt x="3639186" y="2059405"/>
                  <a:pt x="3639186" y="2238409"/>
                </a:cubicBezTo>
                <a:cubicBezTo>
                  <a:pt x="3639186" y="2238409"/>
                  <a:pt x="3639186" y="2238409"/>
                  <a:pt x="3423566" y="2422144"/>
                </a:cubicBezTo>
                <a:cubicBezTo>
                  <a:pt x="3423566" y="2422144"/>
                  <a:pt x="3423566" y="2422144"/>
                  <a:pt x="3435506" y="2428452"/>
                </a:cubicBezTo>
                <a:cubicBezTo>
                  <a:pt x="3435506" y="2428452"/>
                  <a:pt x="3435506" y="2428452"/>
                  <a:pt x="3647615" y="2247872"/>
                </a:cubicBezTo>
                <a:cubicBezTo>
                  <a:pt x="3647615" y="2247872"/>
                  <a:pt x="3647615" y="2247872"/>
                  <a:pt x="3972100" y="2530177"/>
                </a:cubicBezTo>
                <a:cubicBezTo>
                  <a:pt x="3972100" y="2530177"/>
                  <a:pt x="3972100" y="2530177"/>
                  <a:pt x="3646912" y="2807751"/>
                </a:cubicBezTo>
                <a:cubicBezTo>
                  <a:pt x="3646912" y="2807751"/>
                  <a:pt x="3646912" y="2807751"/>
                  <a:pt x="3322428" y="2525446"/>
                </a:cubicBezTo>
                <a:cubicBezTo>
                  <a:pt x="3322428" y="2525446"/>
                  <a:pt x="3322428" y="2525446"/>
                  <a:pt x="3434803" y="2429241"/>
                </a:cubicBezTo>
                <a:cubicBezTo>
                  <a:pt x="3434803" y="2429241"/>
                  <a:pt x="3434803" y="2429241"/>
                  <a:pt x="3422863" y="2422933"/>
                </a:cubicBezTo>
                <a:cubicBezTo>
                  <a:pt x="3422863" y="2422933"/>
                  <a:pt x="3422863" y="2422933"/>
                  <a:pt x="3306976" y="2522291"/>
                </a:cubicBezTo>
                <a:cubicBezTo>
                  <a:pt x="3306976" y="2522291"/>
                  <a:pt x="3306976" y="2522291"/>
                  <a:pt x="3306976" y="2773054"/>
                </a:cubicBezTo>
                <a:cubicBezTo>
                  <a:pt x="3306976" y="2773054"/>
                  <a:pt x="3306976" y="2773054"/>
                  <a:pt x="3318214" y="2778574"/>
                </a:cubicBezTo>
                <a:cubicBezTo>
                  <a:pt x="3318214" y="2778574"/>
                  <a:pt x="3318214" y="2778574"/>
                  <a:pt x="3318214" y="2538851"/>
                </a:cubicBezTo>
                <a:cubicBezTo>
                  <a:pt x="3318214" y="2538851"/>
                  <a:pt x="3318214" y="2538851"/>
                  <a:pt x="3640591" y="2819579"/>
                </a:cubicBezTo>
                <a:cubicBezTo>
                  <a:pt x="3640591" y="2819579"/>
                  <a:pt x="3640591" y="2819579"/>
                  <a:pt x="3640591" y="3165758"/>
                </a:cubicBezTo>
                <a:cubicBezTo>
                  <a:pt x="3640591" y="3165758"/>
                  <a:pt x="3640591" y="3165758"/>
                  <a:pt x="3318214" y="2885030"/>
                </a:cubicBezTo>
                <a:cubicBezTo>
                  <a:pt x="3318214" y="2885030"/>
                  <a:pt x="3318214" y="2885030"/>
                  <a:pt x="3318214" y="2779363"/>
                </a:cubicBezTo>
                <a:cubicBezTo>
                  <a:pt x="3318214" y="2779363"/>
                  <a:pt x="3318214" y="2779363"/>
                  <a:pt x="3306976" y="2773843"/>
                </a:cubicBezTo>
                <a:cubicBezTo>
                  <a:pt x="3306976" y="2773843"/>
                  <a:pt x="3306976" y="2773843"/>
                  <a:pt x="3306976" y="2891339"/>
                </a:cubicBezTo>
                <a:cubicBezTo>
                  <a:pt x="3306976" y="2891339"/>
                  <a:pt x="3306976" y="2891339"/>
                  <a:pt x="3646210" y="3187049"/>
                </a:cubicBezTo>
                <a:cubicBezTo>
                  <a:pt x="3646210" y="3187049"/>
                  <a:pt x="3646210" y="3187049"/>
                  <a:pt x="3984040" y="2899224"/>
                </a:cubicBezTo>
                <a:cubicBezTo>
                  <a:pt x="3984040" y="2899224"/>
                  <a:pt x="3984040" y="2899224"/>
                  <a:pt x="4064809" y="2969406"/>
                </a:cubicBezTo>
                <a:cubicBezTo>
                  <a:pt x="4064809" y="2969406"/>
                  <a:pt x="4064809" y="2969406"/>
                  <a:pt x="4307822" y="3180741"/>
                </a:cubicBezTo>
                <a:cubicBezTo>
                  <a:pt x="4307822" y="3180741"/>
                  <a:pt x="4307822" y="3180741"/>
                  <a:pt x="4307822" y="3519034"/>
                </a:cubicBezTo>
                <a:cubicBezTo>
                  <a:pt x="4307822" y="3519034"/>
                  <a:pt x="4307822" y="3519034"/>
                  <a:pt x="4319762" y="3519034"/>
                </a:cubicBezTo>
                <a:cubicBezTo>
                  <a:pt x="4319762" y="3519034"/>
                  <a:pt x="4319762" y="3519034"/>
                  <a:pt x="4319762" y="3500109"/>
                </a:cubicBezTo>
                <a:cubicBezTo>
                  <a:pt x="4319762" y="3500109"/>
                  <a:pt x="4319762" y="3500109"/>
                  <a:pt x="4319762" y="3186261"/>
                </a:cubicBezTo>
                <a:cubicBezTo>
                  <a:pt x="4319762" y="3186261"/>
                  <a:pt x="4319762" y="3186261"/>
                  <a:pt x="4642139" y="3466989"/>
                </a:cubicBezTo>
                <a:cubicBezTo>
                  <a:pt x="4642139" y="3466989"/>
                  <a:pt x="4642139" y="3466989"/>
                  <a:pt x="4642139" y="3495377"/>
                </a:cubicBezTo>
                <a:cubicBezTo>
                  <a:pt x="4642139" y="3495377"/>
                  <a:pt x="4642139" y="3495377"/>
                  <a:pt x="4642139" y="3812379"/>
                </a:cubicBezTo>
                <a:cubicBezTo>
                  <a:pt x="4642139" y="3812379"/>
                  <a:pt x="4642139" y="3812379"/>
                  <a:pt x="4319762" y="3532439"/>
                </a:cubicBezTo>
                <a:cubicBezTo>
                  <a:pt x="4319762" y="3532439"/>
                  <a:pt x="4319762" y="3532439"/>
                  <a:pt x="4319762" y="3519822"/>
                </a:cubicBezTo>
                <a:cubicBezTo>
                  <a:pt x="4319762" y="3519822"/>
                  <a:pt x="4319762" y="3519822"/>
                  <a:pt x="4307822" y="3519822"/>
                </a:cubicBezTo>
                <a:cubicBezTo>
                  <a:pt x="4307822" y="3519822"/>
                  <a:pt x="4307822" y="3519822"/>
                  <a:pt x="4307822" y="3531651"/>
                </a:cubicBezTo>
                <a:cubicBezTo>
                  <a:pt x="4307822" y="3531651"/>
                  <a:pt x="4307822" y="3531651"/>
                  <a:pt x="4293775" y="3543479"/>
                </a:cubicBezTo>
                <a:cubicBezTo>
                  <a:pt x="4293775" y="3543479"/>
                  <a:pt x="4293775" y="3543479"/>
                  <a:pt x="4302905" y="3552154"/>
                </a:cubicBezTo>
                <a:cubicBezTo>
                  <a:pt x="4302905" y="3552154"/>
                  <a:pt x="4302905" y="3552154"/>
                  <a:pt x="4293072" y="3544268"/>
                </a:cubicBezTo>
                <a:cubicBezTo>
                  <a:pt x="4293072" y="3544268"/>
                  <a:pt x="4293072" y="3544268"/>
                  <a:pt x="3971397" y="3818688"/>
                </a:cubicBezTo>
                <a:cubicBezTo>
                  <a:pt x="3971397" y="3818688"/>
                  <a:pt x="3971397" y="3818688"/>
                  <a:pt x="3971397" y="3838402"/>
                </a:cubicBezTo>
                <a:cubicBezTo>
                  <a:pt x="3971397" y="3838402"/>
                  <a:pt x="3971397" y="3838402"/>
                  <a:pt x="3983337" y="3848653"/>
                </a:cubicBezTo>
                <a:cubicBezTo>
                  <a:pt x="3983337" y="3848653"/>
                  <a:pt x="3983337" y="3848653"/>
                  <a:pt x="3983337" y="3835248"/>
                </a:cubicBezTo>
                <a:cubicBezTo>
                  <a:pt x="3983337" y="3835248"/>
                  <a:pt x="3983337" y="3835248"/>
                  <a:pt x="4305715" y="4115975"/>
                </a:cubicBezTo>
                <a:cubicBezTo>
                  <a:pt x="4305715" y="4115975"/>
                  <a:pt x="4305715" y="4115975"/>
                  <a:pt x="4305715" y="4462154"/>
                </a:cubicBezTo>
                <a:cubicBezTo>
                  <a:pt x="4305715" y="4462154"/>
                  <a:pt x="4305715" y="4462154"/>
                  <a:pt x="3983337" y="4182215"/>
                </a:cubicBezTo>
                <a:cubicBezTo>
                  <a:pt x="3983337" y="4182215"/>
                  <a:pt x="3983337" y="4182215"/>
                  <a:pt x="3983337" y="3849441"/>
                </a:cubicBezTo>
                <a:cubicBezTo>
                  <a:pt x="3983337" y="3849441"/>
                  <a:pt x="3983337" y="3849441"/>
                  <a:pt x="3971397" y="3839190"/>
                </a:cubicBezTo>
                <a:cubicBezTo>
                  <a:pt x="3971397" y="3839190"/>
                  <a:pt x="3971397" y="3839190"/>
                  <a:pt x="3971397" y="4186946"/>
                </a:cubicBezTo>
                <a:cubicBezTo>
                  <a:pt x="3971397" y="4186946"/>
                  <a:pt x="3971397" y="4186946"/>
                  <a:pt x="3639186" y="4470828"/>
                </a:cubicBezTo>
                <a:cubicBezTo>
                  <a:pt x="3639186" y="4470828"/>
                  <a:pt x="3639186" y="4470828"/>
                  <a:pt x="3639186" y="4839875"/>
                </a:cubicBezTo>
                <a:cubicBezTo>
                  <a:pt x="3639186" y="4839875"/>
                  <a:pt x="3639186" y="4839875"/>
                  <a:pt x="3956647" y="5116661"/>
                </a:cubicBezTo>
                <a:cubicBezTo>
                  <a:pt x="3956647" y="5116661"/>
                  <a:pt x="3956647" y="5116661"/>
                  <a:pt x="3956647" y="5100101"/>
                </a:cubicBezTo>
                <a:cubicBezTo>
                  <a:pt x="3956647" y="5100101"/>
                  <a:pt x="3956647" y="5100101"/>
                  <a:pt x="3651126" y="4833567"/>
                </a:cubicBezTo>
                <a:cubicBezTo>
                  <a:pt x="3651126" y="4833567"/>
                  <a:pt x="3651126" y="4833567"/>
                  <a:pt x="3651126" y="4487388"/>
                </a:cubicBezTo>
                <a:cubicBezTo>
                  <a:pt x="3651126" y="4487388"/>
                  <a:pt x="3651126" y="4487388"/>
                  <a:pt x="3956647" y="4753134"/>
                </a:cubicBezTo>
                <a:cubicBezTo>
                  <a:pt x="3956647" y="4753134"/>
                  <a:pt x="3956647" y="4753134"/>
                  <a:pt x="3956647" y="4737362"/>
                </a:cubicBezTo>
                <a:cubicBezTo>
                  <a:pt x="3956647" y="4737362"/>
                  <a:pt x="3956647" y="4737362"/>
                  <a:pt x="3654638" y="4473983"/>
                </a:cubicBezTo>
                <a:cubicBezTo>
                  <a:pt x="3654638" y="4473983"/>
                  <a:pt x="3654638" y="4473983"/>
                  <a:pt x="3979825" y="4196409"/>
                </a:cubicBezTo>
                <a:cubicBezTo>
                  <a:pt x="3979825" y="4196409"/>
                  <a:pt x="3979825" y="4196409"/>
                  <a:pt x="4304309" y="4478714"/>
                </a:cubicBezTo>
                <a:cubicBezTo>
                  <a:pt x="4304309" y="4478714"/>
                  <a:pt x="4304309" y="4478714"/>
                  <a:pt x="3979123" y="4756288"/>
                </a:cubicBezTo>
                <a:cubicBezTo>
                  <a:pt x="3979123" y="4756288"/>
                  <a:pt x="3979123" y="4756288"/>
                  <a:pt x="3957350" y="4737362"/>
                </a:cubicBezTo>
                <a:cubicBezTo>
                  <a:pt x="3957350" y="4737362"/>
                  <a:pt x="3957350" y="4737362"/>
                  <a:pt x="3957350" y="4753922"/>
                </a:cubicBezTo>
                <a:cubicBezTo>
                  <a:pt x="3957350" y="4753922"/>
                  <a:pt x="3957350" y="4753922"/>
                  <a:pt x="3973504" y="4768116"/>
                </a:cubicBezTo>
                <a:cubicBezTo>
                  <a:pt x="3973504" y="4768116"/>
                  <a:pt x="3973504" y="4768116"/>
                  <a:pt x="3973504" y="5114295"/>
                </a:cubicBezTo>
                <a:cubicBezTo>
                  <a:pt x="3973504" y="5114295"/>
                  <a:pt x="3973504" y="5114295"/>
                  <a:pt x="3957350" y="5100101"/>
                </a:cubicBezTo>
                <a:cubicBezTo>
                  <a:pt x="3957350" y="5100101"/>
                  <a:pt x="3957350" y="5100101"/>
                  <a:pt x="3957350" y="5116661"/>
                </a:cubicBezTo>
                <a:cubicBezTo>
                  <a:pt x="3957350" y="5116661"/>
                  <a:pt x="3957350" y="5116661"/>
                  <a:pt x="3971397" y="5129278"/>
                </a:cubicBezTo>
                <a:cubicBezTo>
                  <a:pt x="3971397" y="5129278"/>
                  <a:pt x="3971397" y="5129278"/>
                  <a:pt x="3971397" y="5306704"/>
                </a:cubicBezTo>
                <a:cubicBezTo>
                  <a:pt x="3971397" y="5306704"/>
                  <a:pt x="3971397" y="5306704"/>
                  <a:pt x="3983337" y="5309070"/>
                </a:cubicBezTo>
                <a:cubicBezTo>
                  <a:pt x="3983337" y="5309070"/>
                  <a:pt x="3983337" y="5309070"/>
                  <a:pt x="3983337" y="5134798"/>
                </a:cubicBezTo>
                <a:cubicBezTo>
                  <a:pt x="3983337" y="5134798"/>
                  <a:pt x="3983337" y="5134798"/>
                  <a:pt x="4153305" y="5283047"/>
                </a:cubicBezTo>
                <a:cubicBezTo>
                  <a:pt x="4153305" y="5283047"/>
                  <a:pt x="4153305" y="5283047"/>
                  <a:pt x="4160329" y="5272008"/>
                </a:cubicBezTo>
                <a:cubicBezTo>
                  <a:pt x="4160329" y="5272008"/>
                  <a:pt x="4160329" y="5272008"/>
                  <a:pt x="3991063" y="5125335"/>
                </a:cubicBezTo>
                <a:cubicBezTo>
                  <a:pt x="3991063" y="5125335"/>
                  <a:pt x="3991063" y="5125335"/>
                  <a:pt x="4316249" y="4847761"/>
                </a:cubicBezTo>
                <a:cubicBezTo>
                  <a:pt x="4316249" y="4847761"/>
                  <a:pt x="4316249" y="4847761"/>
                  <a:pt x="4392103" y="4913212"/>
                </a:cubicBezTo>
                <a:cubicBezTo>
                  <a:pt x="4392103" y="4913212"/>
                  <a:pt x="4392103" y="4913212"/>
                  <a:pt x="4636520" y="5126124"/>
                </a:cubicBezTo>
                <a:cubicBezTo>
                  <a:pt x="4636520" y="5126124"/>
                  <a:pt x="4636520" y="5126124"/>
                  <a:pt x="4311333" y="5403697"/>
                </a:cubicBezTo>
                <a:cubicBezTo>
                  <a:pt x="4311333" y="5403697"/>
                  <a:pt x="4311333" y="5403697"/>
                  <a:pt x="4160329" y="5272796"/>
                </a:cubicBezTo>
                <a:cubicBezTo>
                  <a:pt x="4160329" y="5272796"/>
                  <a:pt x="4160329" y="5272796"/>
                  <a:pt x="4154007" y="5283047"/>
                </a:cubicBezTo>
                <a:cubicBezTo>
                  <a:pt x="4154007" y="5283047"/>
                  <a:pt x="4154007" y="5283047"/>
                  <a:pt x="4305715" y="5415526"/>
                </a:cubicBezTo>
                <a:cubicBezTo>
                  <a:pt x="4305715" y="5415526"/>
                  <a:pt x="4305715" y="5415526"/>
                  <a:pt x="4305715" y="5761705"/>
                </a:cubicBezTo>
                <a:cubicBezTo>
                  <a:pt x="4305715" y="5761705"/>
                  <a:pt x="4305715" y="5761705"/>
                  <a:pt x="3983337" y="5480976"/>
                </a:cubicBezTo>
                <a:cubicBezTo>
                  <a:pt x="3983337" y="5480976"/>
                  <a:pt x="3983337" y="5480976"/>
                  <a:pt x="3983337" y="5309858"/>
                </a:cubicBezTo>
                <a:cubicBezTo>
                  <a:pt x="3983337" y="5309858"/>
                  <a:pt x="3983337" y="5309858"/>
                  <a:pt x="3971397" y="5307493"/>
                </a:cubicBezTo>
                <a:cubicBezTo>
                  <a:pt x="3971397" y="5307493"/>
                  <a:pt x="3971397" y="5307493"/>
                  <a:pt x="3971397" y="5487285"/>
                </a:cubicBezTo>
                <a:cubicBezTo>
                  <a:pt x="3971397" y="5487285"/>
                  <a:pt x="3971397" y="5487285"/>
                  <a:pt x="3755776" y="5671020"/>
                </a:cubicBezTo>
                <a:cubicBezTo>
                  <a:pt x="3755776" y="5671020"/>
                  <a:pt x="3755776" y="5671020"/>
                  <a:pt x="3639186" y="5770379"/>
                </a:cubicBezTo>
                <a:cubicBezTo>
                  <a:pt x="3639186" y="5770379"/>
                  <a:pt x="3639186" y="5770379"/>
                  <a:pt x="3639186" y="6021141"/>
                </a:cubicBezTo>
                <a:cubicBezTo>
                  <a:pt x="3639186" y="6021141"/>
                  <a:pt x="3639186" y="6021141"/>
                  <a:pt x="3651126" y="6026661"/>
                </a:cubicBezTo>
                <a:cubicBezTo>
                  <a:pt x="3651126" y="6026661"/>
                  <a:pt x="3651126" y="6026661"/>
                  <a:pt x="3651126" y="5786939"/>
                </a:cubicBezTo>
                <a:cubicBezTo>
                  <a:pt x="3651126" y="5786939"/>
                  <a:pt x="3651126" y="5786939"/>
                  <a:pt x="3973504" y="6067667"/>
                </a:cubicBezTo>
                <a:cubicBezTo>
                  <a:pt x="3973504" y="6067667"/>
                  <a:pt x="3973504" y="6067667"/>
                  <a:pt x="3973504" y="6413845"/>
                </a:cubicBezTo>
                <a:cubicBezTo>
                  <a:pt x="3973504" y="6413845"/>
                  <a:pt x="3973504" y="6413845"/>
                  <a:pt x="3651126" y="6133906"/>
                </a:cubicBezTo>
                <a:cubicBezTo>
                  <a:pt x="3651126" y="6133906"/>
                  <a:pt x="3651126" y="6133906"/>
                  <a:pt x="3651126" y="6027450"/>
                </a:cubicBezTo>
                <a:cubicBezTo>
                  <a:pt x="3651126" y="6027450"/>
                  <a:pt x="3651126" y="6027450"/>
                  <a:pt x="3639186" y="6021930"/>
                </a:cubicBezTo>
                <a:cubicBezTo>
                  <a:pt x="3639186" y="6021930"/>
                  <a:pt x="3639186" y="6021930"/>
                  <a:pt x="3639186" y="6140214"/>
                </a:cubicBezTo>
                <a:cubicBezTo>
                  <a:pt x="3639186" y="6140214"/>
                  <a:pt x="3639186" y="6140214"/>
                  <a:pt x="3979123" y="6435925"/>
                </a:cubicBezTo>
                <a:cubicBezTo>
                  <a:pt x="3979123" y="6435925"/>
                  <a:pt x="3979123" y="6435925"/>
                  <a:pt x="4316249" y="6147311"/>
                </a:cubicBezTo>
                <a:cubicBezTo>
                  <a:pt x="4316249" y="6147311"/>
                  <a:pt x="4316249" y="6147311"/>
                  <a:pt x="4397020" y="6217493"/>
                </a:cubicBezTo>
                <a:cubicBezTo>
                  <a:pt x="4397020" y="6217493"/>
                  <a:pt x="4397020" y="6217493"/>
                  <a:pt x="4403341" y="6206454"/>
                </a:cubicBezTo>
                <a:cubicBezTo>
                  <a:pt x="4403341" y="6206454"/>
                  <a:pt x="4403341" y="6206454"/>
                  <a:pt x="4397722" y="6218282"/>
                </a:cubicBezTo>
                <a:cubicBezTo>
                  <a:pt x="4397722" y="6218282"/>
                  <a:pt x="4397722" y="6218282"/>
                  <a:pt x="4640032" y="6429617"/>
                </a:cubicBezTo>
                <a:cubicBezTo>
                  <a:pt x="4640032" y="6429617"/>
                  <a:pt x="4640032" y="6429617"/>
                  <a:pt x="4640032" y="6784470"/>
                </a:cubicBezTo>
                <a:cubicBezTo>
                  <a:pt x="4640032" y="6784470"/>
                  <a:pt x="4640032" y="6784470"/>
                  <a:pt x="4583142" y="6833040"/>
                </a:cubicBezTo>
                <a:lnTo>
                  <a:pt x="4553907" y="6858000"/>
                </a:lnTo>
                <a:lnTo>
                  <a:pt x="30384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36000" tIns="900000">
            <a:noAutofit/>
          </a:bodyPr>
          <a:lstStyle>
            <a:lvl1pPr algn="l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5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haut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 haut 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BDF78EF-B925-4A77-F088-A8970BDC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3381829"/>
            <a:ext cx="10836275" cy="253160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C622DF-824A-7030-FF06-98A537DB20A5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adaptez si besoin la couleur du texte en fonction de celle-ci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85252E3-9176-AD7B-44E7-02A49D47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9314"/>
            <a:ext cx="10728325" cy="10842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5B768F97-EB7A-FDD7-6E36-781A0783E3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7685"/>
            <a:ext cx="12086611" cy="2408285"/>
          </a:xfrm>
          <a:custGeom>
            <a:avLst/>
            <a:gdLst>
              <a:gd name="connsiteX0" fmla="*/ 11874479 w 12086611"/>
              <a:gd name="connsiteY0" fmla="*/ 2376194 h 2408285"/>
              <a:gd name="connsiteX1" fmla="*/ 11897822 w 12086611"/>
              <a:gd name="connsiteY1" fmla="*/ 2397884 h 2408285"/>
              <a:gd name="connsiteX2" fmla="*/ 11898186 w 12086611"/>
              <a:gd name="connsiteY2" fmla="*/ 2398222 h 2408285"/>
              <a:gd name="connsiteX3" fmla="*/ 11850311 w 12086611"/>
              <a:gd name="connsiteY3" fmla="*/ 2398222 h 2408285"/>
              <a:gd name="connsiteX4" fmla="*/ 11852466 w 12086611"/>
              <a:gd name="connsiteY4" fmla="*/ 2396257 h 2408285"/>
              <a:gd name="connsiteX5" fmla="*/ 11875838 w 12086611"/>
              <a:gd name="connsiteY5" fmla="*/ 2252563 h 2408285"/>
              <a:gd name="connsiteX6" fmla="*/ 11979865 w 12086611"/>
              <a:gd name="connsiteY6" fmla="*/ 2349082 h 2408285"/>
              <a:gd name="connsiteX7" fmla="*/ 11979865 w 12086611"/>
              <a:gd name="connsiteY7" fmla="*/ 2378140 h 2408285"/>
              <a:gd name="connsiteX8" fmla="*/ 11979865 w 12086611"/>
              <a:gd name="connsiteY8" fmla="*/ 2398222 h 2408285"/>
              <a:gd name="connsiteX9" fmla="*/ 11904568 w 12086611"/>
              <a:gd name="connsiteY9" fmla="*/ 2398222 h 2408285"/>
              <a:gd name="connsiteX10" fmla="*/ 11903035 w 12086611"/>
              <a:gd name="connsiteY10" fmla="*/ 2396799 h 2408285"/>
              <a:gd name="connsiteX11" fmla="*/ 11897822 w 12086611"/>
              <a:gd name="connsiteY11" fmla="*/ 2397884 h 2408285"/>
              <a:gd name="connsiteX12" fmla="*/ 11902808 w 12086611"/>
              <a:gd name="connsiteY12" fmla="*/ 2396528 h 2408285"/>
              <a:gd name="connsiteX13" fmla="*/ 11875838 w 12086611"/>
              <a:gd name="connsiteY13" fmla="*/ 2371585 h 2408285"/>
              <a:gd name="connsiteX14" fmla="*/ 11768639 w 12086611"/>
              <a:gd name="connsiteY14" fmla="*/ 2029973 h 2408285"/>
              <a:gd name="connsiteX15" fmla="*/ 11835724 w 12086611"/>
              <a:gd name="connsiteY15" fmla="*/ 2092331 h 2408285"/>
              <a:gd name="connsiteX16" fmla="*/ 11872666 w 12086611"/>
              <a:gd name="connsiteY16" fmla="*/ 2126492 h 2408285"/>
              <a:gd name="connsiteX17" fmla="*/ 11872666 w 12086611"/>
              <a:gd name="connsiteY17" fmla="*/ 2245514 h 2408285"/>
              <a:gd name="connsiteX18" fmla="*/ 11795609 w 12086611"/>
              <a:gd name="connsiteY18" fmla="*/ 2174210 h 2408285"/>
              <a:gd name="connsiteX19" fmla="*/ 11768639 w 12086611"/>
              <a:gd name="connsiteY19" fmla="*/ 2149266 h 2408285"/>
              <a:gd name="connsiteX20" fmla="*/ 11658947 w 12086611"/>
              <a:gd name="connsiteY20" fmla="*/ 1929930 h 2408285"/>
              <a:gd name="connsiteX21" fmla="*/ 11763653 w 12086611"/>
              <a:gd name="connsiteY21" fmla="*/ 2027262 h 2408285"/>
              <a:gd name="connsiteX22" fmla="*/ 11658721 w 12086611"/>
              <a:gd name="connsiteY22" fmla="*/ 2122697 h 2408285"/>
              <a:gd name="connsiteX23" fmla="*/ 11554014 w 12086611"/>
              <a:gd name="connsiteY23" fmla="*/ 2025364 h 2408285"/>
              <a:gd name="connsiteX24" fmla="*/ 11590503 w 12086611"/>
              <a:gd name="connsiteY24" fmla="*/ 1992287 h 2408285"/>
              <a:gd name="connsiteX25" fmla="*/ 11983265 w 12086611"/>
              <a:gd name="connsiteY25" fmla="*/ 1707069 h 2408285"/>
              <a:gd name="connsiteX26" fmla="*/ 12086611 w 12086611"/>
              <a:gd name="connsiteY26" fmla="*/ 1802775 h 2408285"/>
              <a:gd name="connsiteX27" fmla="*/ 11981678 w 12086611"/>
              <a:gd name="connsiteY27" fmla="*/ 1898209 h 2408285"/>
              <a:gd name="connsiteX28" fmla="*/ 11946776 w 12086611"/>
              <a:gd name="connsiteY28" fmla="*/ 1865674 h 2408285"/>
              <a:gd name="connsiteX29" fmla="*/ 11944736 w 12086611"/>
              <a:gd name="connsiteY29" fmla="*/ 1869741 h 2408285"/>
              <a:gd name="connsiteX30" fmla="*/ 11979865 w 12086611"/>
              <a:gd name="connsiteY30" fmla="*/ 1902276 h 2408285"/>
              <a:gd name="connsiteX31" fmla="*/ 11979865 w 12086611"/>
              <a:gd name="connsiteY31" fmla="*/ 2021298 h 2408285"/>
              <a:gd name="connsiteX32" fmla="*/ 11904621 w 12086611"/>
              <a:gd name="connsiteY32" fmla="*/ 1951619 h 2408285"/>
              <a:gd name="connsiteX33" fmla="*/ 11902582 w 12086611"/>
              <a:gd name="connsiteY33" fmla="*/ 1955957 h 2408285"/>
              <a:gd name="connsiteX34" fmla="*/ 11979412 w 12086611"/>
              <a:gd name="connsiteY34" fmla="*/ 2027262 h 2408285"/>
              <a:gd name="connsiteX35" fmla="*/ 11874479 w 12086611"/>
              <a:gd name="connsiteY35" fmla="*/ 2122697 h 2408285"/>
              <a:gd name="connsiteX36" fmla="*/ 11837764 w 12086611"/>
              <a:gd name="connsiteY36" fmla="*/ 2088535 h 2408285"/>
              <a:gd name="connsiteX37" fmla="*/ 11835724 w 12086611"/>
              <a:gd name="connsiteY37" fmla="*/ 2092331 h 2408285"/>
              <a:gd name="connsiteX38" fmla="*/ 11837537 w 12086611"/>
              <a:gd name="connsiteY38" fmla="*/ 2088264 h 2408285"/>
              <a:gd name="connsiteX39" fmla="*/ 11769772 w 12086611"/>
              <a:gd name="connsiteY39" fmla="*/ 2025364 h 2408285"/>
              <a:gd name="connsiteX40" fmla="*/ 11874705 w 12086611"/>
              <a:gd name="connsiteY40" fmla="*/ 1929930 h 2408285"/>
              <a:gd name="connsiteX41" fmla="*/ 11902355 w 12086611"/>
              <a:gd name="connsiteY41" fmla="*/ 1955686 h 2408285"/>
              <a:gd name="connsiteX42" fmla="*/ 11904621 w 12086611"/>
              <a:gd name="connsiteY42" fmla="*/ 1951349 h 2408285"/>
              <a:gd name="connsiteX43" fmla="*/ 11875838 w 12086611"/>
              <a:gd name="connsiteY43" fmla="*/ 1924778 h 2408285"/>
              <a:gd name="connsiteX44" fmla="*/ 11875838 w 12086611"/>
              <a:gd name="connsiteY44" fmla="*/ 1805757 h 2408285"/>
              <a:gd name="connsiteX45" fmla="*/ 11944736 w 12086611"/>
              <a:gd name="connsiteY45" fmla="*/ 1869470 h 2408285"/>
              <a:gd name="connsiteX46" fmla="*/ 11946549 w 12086611"/>
              <a:gd name="connsiteY46" fmla="*/ 1865674 h 2408285"/>
              <a:gd name="connsiteX47" fmla="*/ 11878332 w 12086611"/>
              <a:gd name="connsiteY47" fmla="*/ 1802503 h 2408285"/>
              <a:gd name="connsiteX48" fmla="*/ 11768639 w 12086611"/>
              <a:gd name="connsiteY48" fmla="*/ 1583167 h 2408285"/>
              <a:gd name="connsiteX49" fmla="*/ 11840257 w 12086611"/>
              <a:gd name="connsiteY49" fmla="*/ 1649591 h 2408285"/>
              <a:gd name="connsiteX50" fmla="*/ 11842523 w 12086611"/>
              <a:gd name="connsiteY50" fmla="*/ 1646067 h 2408285"/>
              <a:gd name="connsiteX51" fmla="*/ 11840483 w 12086611"/>
              <a:gd name="connsiteY51" fmla="*/ 1649591 h 2408285"/>
              <a:gd name="connsiteX52" fmla="*/ 11872666 w 12086611"/>
              <a:gd name="connsiteY52" fmla="*/ 1679686 h 2408285"/>
              <a:gd name="connsiteX53" fmla="*/ 11872666 w 12086611"/>
              <a:gd name="connsiteY53" fmla="*/ 1798708 h 2408285"/>
              <a:gd name="connsiteX54" fmla="*/ 11794249 w 12086611"/>
              <a:gd name="connsiteY54" fmla="*/ 1726047 h 2408285"/>
              <a:gd name="connsiteX55" fmla="*/ 11791983 w 12086611"/>
              <a:gd name="connsiteY55" fmla="*/ 1729572 h 2408285"/>
              <a:gd name="connsiteX56" fmla="*/ 11794023 w 12086611"/>
              <a:gd name="connsiteY56" fmla="*/ 1725776 h 2408285"/>
              <a:gd name="connsiteX57" fmla="*/ 11768639 w 12086611"/>
              <a:gd name="connsiteY57" fmla="*/ 1702189 h 2408285"/>
              <a:gd name="connsiteX58" fmla="*/ 11874705 w 12086611"/>
              <a:gd name="connsiteY58" fmla="*/ 1483123 h 2408285"/>
              <a:gd name="connsiteX59" fmla="*/ 11979412 w 12086611"/>
              <a:gd name="connsiteY59" fmla="*/ 1580184 h 2408285"/>
              <a:gd name="connsiteX60" fmla="*/ 11874479 w 12086611"/>
              <a:gd name="connsiteY60" fmla="*/ 1675619 h 2408285"/>
              <a:gd name="connsiteX61" fmla="*/ 11842523 w 12086611"/>
              <a:gd name="connsiteY61" fmla="*/ 1646067 h 2408285"/>
              <a:gd name="connsiteX62" fmla="*/ 11769772 w 12086611"/>
              <a:gd name="connsiteY62" fmla="*/ 1578558 h 2408285"/>
              <a:gd name="connsiteX63" fmla="*/ 11766146 w 12086611"/>
              <a:gd name="connsiteY63" fmla="*/ 1258907 h 2408285"/>
              <a:gd name="connsiteX64" fmla="*/ 11870853 w 12086611"/>
              <a:gd name="connsiteY64" fmla="*/ 1355968 h 2408285"/>
              <a:gd name="connsiteX65" fmla="*/ 11765920 w 12086611"/>
              <a:gd name="connsiteY65" fmla="*/ 1451673 h 2408285"/>
              <a:gd name="connsiteX66" fmla="*/ 11661213 w 12086611"/>
              <a:gd name="connsiteY66" fmla="*/ 1354341 h 2408285"/>
              <a:gd name="connsiteX67" fmla="*/ 11763200 w 12086611"/>
              <a:gd name="connsiteY67" fmla="*/ 1261618 h 2408285"/>
              <a:gd name="connsiteX68" fmla="*/ 11661213 w 12086611"/>
              <a:gd name="connsiteY68" fmla="*/ 913228 h 2408285"/>
              <a:gd name="connsiteX69" fmla="*/ 11728298 w 12086611"/>
              <a:gd name="connsiteY69" fmla="*/ 975315 h 2408285"/>
              <a:gd name="connsiteX70" fmla="*/ 11730338 w 12086611"/>
              <a:gd name="connsiteY70" fmla="*/ 971519 h 2408285"/>
              <a:gd name="connsiteX71" fmla="*/ 11728525 w 12086611"/>
              <a:gd name="connsiteY71" fmla="*/ 975586 h 2408285"/>
              <a:gd name="connsiteX72" fmla="*/ 11765240 w 12086611"/>
              <a:gd name="connsiteY72" fmla="*/ 1009747 h 2408285"/>
              <a:gd name="connsiteX73" fmla="*/ 11765240 w 12086611"/>
              <a:gd name="connsiteY73" fmla="*/ 1128769 h 2408285"/>
              <a:gd name="connsiteX74" fmla="*/ 11688410 w 12086611"/>
              <a:gd name="connsiteY74" fmla="*/ 1057464 h 2408285"/>
              <a:gd name="connsiteX75" fmla="*/ 11686370 w 12086611"/>
              <a:gd name="connsiteY75" fmla="*/ 1061260 h 2408285"/>
              <a:gd name="connsiteX76" fmla="*/ 11688183 w 12086611"/>
              <a:gd name="connsiteY76" fmla="*/ 1057193 h 2408285"/>
              <a:gd name="connsiteX77" fmla="*/ 11661213 w 12086611"/>
              <a:gd name="connsiteY77" fmla="*/ 1032250 h 2408285"/>
              <a:gd name="connsiteX78" fmla="*/ 11876065 w 12086611"/>
              <a:gd name="connsiteY78" fmla="*/ 590053 h 2408285"/>
              <a:gd name="connsiteX79" fmla="*/ 11979412 w 12086611"/>
              <a:gd name="connsiteY79" fmla="*/ 686029 h 2408285"/>
              <a:gd name="connsiteX80" fmla="*/ 11874479 w 12086611"/>
              <a:gd name="connsiteY80" fmla="*/ 781464 h 2408285"/>
              <a:gd name="connsiteX81" fmla="*/ 11839350 w 12086611"/>
              <a:gd name="connsiteY81" fmla="*/ 748929 h 2408285"/>
              <a:gd name="connsiteX82" fmla="*/ 11837537 w 12086611"/>
              <a:gd name="connsiteY82" fmla="*/ 752725 h 2408285"/>
              <a:gd name="connsiteX83" fmla="*/ 11872666 w 12086611"/>
              <a:gd name="connsiteY83" fmla="*/ 785259 h 2408285"/>
              <a:gd name="connsiteX84" fmla="*/ 11872666 w 12086611"/>
              <a:gd name="connsiteY84" fmla="*/ 904552 h 2408285"/>
              <a:gd name="connsiteX85" fmla="*/ 11797422 w 12086611"/>
              <a:gd name="connsiteY85" fmla="*/ 834603 h 2408285"/>
              <a:gd name="connsiteX86" fmla="*/ 11795383 w 12086611"/>
              <a:gd name="connsiteY86" fmla="*/ 838941 h 2408285"/>
              <a:gd name="connsiteX87" fmla="*/ 11871986 w 12086611"/>
              <a:gd name="connsiteY87" fmla="*/ 910246 h 2408285"/>
              <a:gd name="connsiteX88" fmla="*/ 11767053 w 12086611"/>
              <a:gd name="connsiteY88" fmla="*/ 1005680 h 2408285"/>
              <a:gd name="connsiteX89" fmla="*/ 11730338 w 12086611"/>
              <a:gd name="connsiteY89" fmla="*/ 971519 h 2408285"/>
              <a:gd name="connsiteX90" fmla="*/ 11662573 w 12086611"/>
              <a:gd name="connsiteY90" fmla="*/ 908619 h 2408285"/>
              <a:gd name="connsiteX91" fmla="*/ 11767506 w 12086611"/>
              <a:gd name="connsiteY91" fmla="*/ 813185 h 2408285"/>
              <a:gd name="connsiteX92" fmla="*/ 11795156 w 12086611"/>
              <a:gd name="connsiteY92" fmla="*/ 838941 h 2408285"/>
              <a:gd name="connsiteX93" fmla="*/ 11797196 w 12086611"/>
              <a:gd name="connsiteY93" fmla="*/ 834603 h 2408285"/>
              <a:gd name="connsiteX94" fmla="*/ 11768639 w 12086611"/>
              <a:gd name="connsiteY94" fmla="*/ 808034 h 2408285"/>
              <a:gd name="connsiteX95" fmla="*/ 11768639 w 12086611"/>
              <a:gd name="connsiteY95" fmla="*/ 688741 h 2408285"/>
              <a:gd name="connsiteX96" fmla="*/ 11837310 w 12086611"/>
              <a:gd name="connsiteY96" fmla="*/ 752725 h 2408285"/>
              <a:gd name="connsiteX97" fmla="*/ 11839350 w 12086611"/>
              <a:gd name="connsiteY97" fmla="*/ 748658 h 2408285"/>
              <a:gd name="connsiteX98" fmla="*/ 11771132 w 12086611"/>
              <a:gd name="connsiteY98" fmla="*/ 685487 h 2408285"/>
              <a:gd name="connsiteX99" fmla="*/ 11661213 w 12086611"/>
              <a:gd name="connsiteY99" fmla="*/ 466151 h 2408285"/>
              <a:gd name="connsiteX100" fmla="*/ 11733057 w 12086611"/>
              <a:gd name="connsiteY100" fmla="*/ 532846 h 2408285"/>
              <a:gd name="connsiteX101" fmla="*/ 11765240 w 12086611"/>
              <a:gd name="connsiteY101" fmla="*/ 562669 h 2408285"/>
              <a:gd name="connsiteX102" fmla="*/ 11765240 w 12086611"/>
              <a:gd name="connsiteY102" fmla="*/ 681691 h 2408285"/>
              <a:gd name="connsiteX103" fmla="*/ 11687050 w 12086611"/>
              <a:gd name="connsiteY103" fmla="*/ 609031 h 2408285"/>
              <a:gd name="connsiteX104" fmla="*/ 11684784 w 12086611"/>
              <a:gd name="connsiteY104" fmla="*/ 612827 h 2408285"/>
              <a:gd name="connsiteX105" fmla="*/ 11763653 w 12086611"/>
              <a:gd name="connsiteY105" fmla="*/ 686029 h 2408285"/>
              <a:gd name="connsiteX106" fmla="*/ 11658721 w 12086611"/>
              <a:gd name="connsiteY106" fmla="*/ 781464 h 2408285"/>
              <a:gd name="connsiteX107" fmla="*/ 11609994 w 12086611"/>
              <a:gd name="connsiteY107" fmla="*/ 736187 h 2408285"/>
              <a:gd name="connsiteX108" fmla="*/ 11555374 w 12086611"/>
              <a:gd name="connsiteY108" fmla="*/ 685487 h 2408285"/>
              <a:gd name="connsiteX109" fmla="*/ 11660307 w 12086611"/>
              <a:gd name="connsiteY109" fmla="*/ 590053 h 2408285"/>
              <a:gd name="connsiteX110" fmla="*/ 11684557 w 12086611"/>
              <a:gd name="connsiteY110" fmla="*/ 612556 h 2408285"/>
              <a:gd name="connsiteX111" fmla="*/ 11686824 w 12086611"/>
              <a:gd name="connsiteY111" fmla="*/ 609031 h 2408285"/>
              <a:gd name="connsiteX112" fmla="*/ 11661213 w 12086611"/>
              <a:gd name="connsiteY112" fmla="*/ 585444 h 2408285"/>
              <a:gd name="connsiteX113" fmla="*/ 11767506 w 12086611"/>
              <a:gd name="connsiteY113" fmla="*/ 366107 h 2408285"/>
              <a:gd name="connsiteX114" fmla="*/ 11871986 w 12086611"/>
              <a:gd name="connsiteY114" fmla="*/ 463440 h 2408285"/>
              <a:gd name="connsiteX115" fmla="*/ 11767053 w 12086611"/>
              <a:gd name="connsiteY115" fmla="*/ 558874 h 2408285"/>
              <a:gd name="connsiteX116" fmla="*/ 11735324 w 12086611"/>
              <a:gd name="connsiteY116" fmla="*/ 529322 h 2408285"/>
              <a:gd name="connsiteX117" fmla="*/ 11733057 w 12086611"/>
              <a:gd name="connsiteY117" fmla="*/ 532846 h 2408285"/>
              <a:gd name="connsiteX118" fmla="*/ 11735097 w 12086611"/>
              <a:gd name="connsiteY118" fmla="*/ 529051 h 2408285"/>
              <a:gd name="connsiteX119" fmla="*/ 11662573 w 12086611"/>
              <a:gd name="connsiteY119" fmla="*/ 461542 h 2408285"/>
              <a:gd name="connsiteX120" fmla="*/ 11658947 w 12086611"/>
              <a:gd name="connsiteY120" fmla="*/ 142162 h 2408285"/>
              <a:gd name="connsiteX121" fmla="*/ 11763653 w 12086611"/>
              <a:gd name="connsiteY121" fmla="*/ 239223 h 2408285"/>
              <a:gd name="connsiteX122" fmla="*/ 11658721 w 12086611"/>
              <a:gd name="connsiteY122" fmla="*/ 334657 h 2408285"/>
              <a:gd name="connsiteX123" fmla="*/ 11554014 w 12086611"/>
              <a:gd name="connsiteY123" fmla="*/ 237596 h 2408285"/>
              <a:gd name="connsiteX124" fmla="*/ 11656001 w 12086611"/>
              <a:gd name="connsiteY124" fmla="*/ 144873 h 2408285"/>
              <a:gd name="connsiteX125" fmla="*/ 11690766 w 12086611"/>
              <a:gd name="connsiteY125" fmla="*/ 40330 h 2408285"/>
              <a:gd name="connsiteX126" fmla="*/ 11845185 w 12086611"/>
              <a:gd name="connsiteY126" fmla="*/ 40330 h 2408285"/>
              <a:gd name="connsiteX127" fmla="*/ 11840228 w 12086611"/>
              <a:gd name="connsiteY127" fmla="*/ 44830 h 2408285"/>
              <a:gd name="connsiteX128" fmla="*/ 11767053 w 12086611"/>
              <a:gd name="connsiteY128" fmla="*/ 111254 h 2408285"/>
              <a:gd name="connsiteX129" fmla="*/ 11712546 w 12086611"/>
              <a:gd name="connsiteY129" fmla="*/ 60579 h 2408285"/>
              <a:gd name="connsiteX130" fmla="*/ 11661213 w 12086611"/>
              <a:gd name="connsiteY130" fmla="*/ 40330 h 2408285"/>
              <a:gd name="connsiteX131" fmla="*/ 11684643 w 12086611"/>
              <a:gd name="connsiteY131" fmla="*/ 40330 h 2408285"/>
              <a:gd name="connsiteX132" fmla="*/ 11690280 w 12086611"/>
              <a:gd name="connsiteY132" fmla="*/ 45575 h 2408285"/>
              <a:gd name="connsiteX133" fmla="*/ 11765240 w 12086611"/>
              <a:gd name="connsiteY133" fmla="*/ 115321 h 2408285"/>
              <a:gd name="connsiteX134" fmla="*/ 11765240 w 12086611"/>
              <a:gd name="connsiteY134" fmla="*/ 234343 h 2408285"/>
              <a:gd name="connsiteX135" fmla="*/ 11661213 w 12086611"/>
              <a:gd name="connsiteY135" fmla="*/ 137824 h 2408285"/>
              <a:gd name="connsiteX136" fmla="*/ 11661213 w 12086611"/>
              <a:gd name="connsiteY136" fmla="*/ 69350 h 2408285"/>
              <a:gd name="connsiteX137" fmla="*/ 0 w 12086611"/>
              <a:gd name="connsiteY137" fmla="*/ 0 h 2408285"/>
              <a:gd name="connsiteX138" fmla="*/ 11657587 w 12086611"/>
              <a:gd name="connsiteY138" fmla="*/ 40330 h 2408285"/>
              <a:gd name="connsiteX139" fmla="*/ 11657587 w 12086611"/>
              <a:gd name="connsiteY139" fmla="*/ 41002 h 2408285"/>
              <a:gd name="connsiteX140" fmla="*/ 11657587 w 12086611"/>
              <a:gd name="connsiteY140" fmla="*/ 137824 h 2408285"/>
              <a:gd name="connsiteX141" fmla="*/ 11653055 w 12086611"/>
              <a:gd name="connsiteY141" fmla="*/ 141891 h 2408285"/>
              <a:gd name="connsiteX142" fmla="*/ 11656001 w 12086611"/>
              <a:gd name="connsiteY142" fmla="*/ 144873 h 2408285"/>
              <a:gd name="connsiteX143" fmla="*/ 11652828 w 12086611"/>
              <a:gd name="connsiteY143" fmla="*/ 141891 h 2408285"/>
              <a:gd name="connsiteX144" fmla="*/ 11549028 w 12086611"/>
              <a:gd name="connsiteY144" fmla="*/ 236512 h 2408285"/>
              <a:gd name="connsiteX145" fmla="*/ 11549028 w 12086611"/>
              <a:gd name="connsiteY145" fmla="*/ 243019 h 2408285"/>
              <a:gd name="connsiteX146" fmla="*/ 11552881 w 12086611"/>
              <a:gd name="connsiteY146" fmla="*/ 246543 h 2408285"/>
              <a:gd name="connsiteX147" fmla="*/ 11552881 w 12086611"/>
              <a:gd name="connsiteY147" fmla="*/ 242205 h 2408285"/>
              <a:gd name="connsiteX148" fmla="*/ 11656681 w 12086611"/>
              <a:gd name="connsiteY148" fmla="*/ 338724 h 2408285"/>
              <a:gd name="connsiteX149" fmla="*/ 11656681 w 12086611"/>
              <a:gd name="connsiteY149" fmla="*/ 457746 h 2408285"/>
              <a:gd name="connsiteX150" fmla="*/ 11552881 w 12086611"/>
              <a:gd name="connsiteY150" fmla="*/ 361227 h 2408285"/>
              <a:gd name="connsiteX151" fmla="*/ 11552881 w 12086611"/>
              <a:gd name="connsiteY151" fmla="*/ 246814 h 2408285"/>
              <a:gd name="connsiteX152" fmla="*/ 11549028 w 12086611"/>
              <a:gd name="connsiteY152" fmla="*/ 243290 h 2408285"/>
              <a:gd name="connsiteX153" fmla="*/ 11549028 w 12086611"/>
              <a:gd name="connsiteY153" fmla="*/ 363125 h 2408285"/>
              <a:gd name="connsiteX154" fmla="*/ 11441829 w 12086611"/>
              <a:gd name="connsiteY154" fmla="*/ 460457 h 2408285"/>
              <a:gd name="connsiteX155" fmla="*/ 11441829 w 12086611"/>
              <a:gd name="connsiteY155" fmla="*/ 587613 h 2408285"/>
              <a:gd name="connsiteX156" fmla="*/ 11544269 w 12086611"/>
              <a:gd name="connsiteY156" fmla="*/ 682505 h 2408285"/>
              <a:gd name="connsiteX157" fmla="*/ 11544269 w 12086611"/>
              <a:gd name="connsiteY157" fmla="*/ 676811 h 2408285"/>
              <a:gd name="connsiteX158" fmla="*/ 11445455 w 12086611"/>
              <a:gd name="connsiteY158" fmla="*/ 585444 h 2408285"/>
              <a:gd name="connsiteX159" fmla="*/ 11445455 w 12086611"/>
              <a:gd name="connsiteY159" fmla="*/ 466151 h 2408285"/>
              <a:gd name="connsiteX160" fmla="*/ 11544269 w 12086611"/>
              <a:gd name="connsiteY160" fmla="*/ 557789 h 2408285"/>
              <a:gd name="connsiteX161" fmla="*/ 11544269 w 12086611"/>
              <a:gd name="connsiteY161" fmla="*/ 552096 h 2408285"/>
              <a:gd name="connsiteX162" fmla="*/ 11446815 w 12086611"/>
              <a:gd name="connsiteY162" fmla="*/ 461542 h 2408285"/>
              <a:gd name="connsiteX163" fmla="*/ 11551748 w 12086611"/>
              <a:gd name="connsiteY163" fmla="*/ 366107 h 2408285"/>
              <a:gd name="connsiteX164" fmla="*/ 11656454 w 12086611"/>
              <a:gd name="connsiteY164" fmla="*/ 463440 h 2408285"/>
              <a:gd name="connsiteX165" fmla="*/ 11551521 w 12086611"/>
              <a:gd name="connsiteY165" fmla="*/ 558874 h 2408285"/>
              <a:gd name="connsiteX166" fmla="*/ 11544495 w 12086611"/>
              <a:gd name="connsiteY166" fmla="*/ 552367 h 2408285"/>
              <a:gd name="connsiteX167" fmla="*/ 11544495 w 12086611"/>
              <a:gd name="connsiteY167" fmla="*/ 558061 h 2408285"/>
              <a:gd name="connsiteX168" fmla="*/ 11549482 w 12086611"/>
              <a:gd name="connsiteY168" fmla="*/ 562669 h 2408285"/>
              <a:gd name="connsiteX169" fmla="*/ 11549482 w 12086611"/>
              <a:gd name="connsiteY169" fmla="*/ 681691 h 2408285"/>
              <a:gd name="connsiteX170" fmla="*/ 11544495 w 12086611"/>
              <a:gd name="connsiteY170" fmla="*/ 677083 h 2408285"/>
              <a:gd name="connsiteX171" fmla="*/ 11544495 w 12086611"/>
              <a:gd name="connsiteY171" fmla="*/ 682776 h 2408285"/>
              <a:gd name="connsiteX172" fmla="*/ 11549028 w 12086611"/>
              <a:gd name="connsiteY172" fmla="*/ 687114 h 2408285"/>
              <a:gd name="connsiteX173" fmla="*/ 11549028 w 12086611"/>
              <a:gd name="connsiteY173" fmla="*/ 748116 h 2408285"/>
              <a:gd name="connsiteX174" fmla="*/ 11552881 w 12086611"/>
              <a:gd name="connsiteY174" fmla="*/ 748658 h 2408285"/>
              <a:gd name="connsiteX175" fmla="*/ 11552881 w 12086611"/>
              <a:gd name="connsiteY175" fmla="*/ 688741 h 2408285"/>
              <a:gd name="connsiteX176" fmla="*/ 11607727 w 12086611"/>
              <a:gd name="connsiteY176" fmla="*/ 739711 h 2408285"/>
              <a:gd name="connsiteX177" fmla="*/ 11609994 w 12086611"/>
              <a:gd name="connsiteY177" fmla="*/ 736187 h 2408285"/>
              <a:gd name="connsiteX178" fmla="*/ 11607727 w 12086611"/>
              <a:gd name="connsiteY178" fmla="*/ 739982 h 2408285"/>
              <a:gd name="connsiteX179" fmla="*/ 11656681 w 12086611"/>
              <a:gd name="connsiteY179" fmla="*/ 785259 h 2408285"/>
              <a:gd name="connsiteX180" fmla="*/ 11656681 w 12086611"/>
              <a:gd name="connsiteY180" fmla="*/ 904552 h 2408285"/>
              <a:gd name="connsiteX181" fmla="*/ 11552881 w 12086611"/>
              <a:gd name="connsiteY181" fmla="*/ 808034 h 2408285"/>
              <a:gd name="connsiteX182" fmla="*/ 11552881 w 12086611"/>
              <a:gd name="connsiteY182" fmla="*/ 748929 h 2408285"/>
              <a:gd name="connsiteX183" fmla="*/ 11549028 w 12086611"/>
              <a:gd name="connsiteY183" fmla="*/ 748387 h 2408285"/>
              <a:gd name="connsiteX184" fmla="*/ 11549028 w 12086611"/>
              <a:gd name="connsiteY184" fmla="*/ 809931 h 2408285"/>
              <a:gd name="connsiteX185" fmla="*/ 11479451 w 12086611"/>
              <a:gd name="connsiteY185" fmla="*/ 873102 h 2408285"/>
              <a:gd name="connsiteX186" fmla="*/ 11483304 w 12086611"/>
              <a:gd name="connsiteY186" fmla="*/ 875271 h 2408285"/>
              <a:gd name="connsiteX187" fmla="*/ 11551748 w 12086611"/>
              <a:gd name="connsiteY187" fmla="*/ 813185 h 2408285"/>
              <a:gd name="connsiteX188" fmla="*/ 11656454 w 12086611"/>
              <a:gd name="connsiteY188" fmla="*/ 910246 h 2408285"/>
              <a:gd name="connsiteX189" fmla="*/ 11551521 w 12086611"/>
              <a:gd name="connsiteY189" fmla="*/ 1005680 h 2408285"/>
              <a:gd name="connsiteX190" fmla="*/ 11446815 w 12086611"/>
              <a:gd name="connsiteY190" fmla="*/ 908619 h 2408285"/>
              <a:gd name="connsiteX191" fmla="*/ 11483077 w 12086611"/>
              <a:gd name="connsiteY191" fmla="*/ 875543 h 2408285"/>
              <a:gd name="connsiteX192" fmla="*/ 11479224 w 12086611"/>
              <a:gd name="connsiteY192" fmla="*/ 873374 h 2408285"/>
              <a:gd name="connsiteX193" fmla="*/ 11441829 w 12086611"/>
              <a:gd name="connsiteY193" fmla="*/ 907535 h 2408285"/>
              <a:gd name="connsiteX194" fmla="*/ 11441829 w 12086611"/>
              <a:gd name="connsiteY194" fmla="*/ 993751 h 2408285"/>
              <a:gd name="connsiteX195" fmla="*/ 11445455 w 12086611"/>
              <a:gd name="connsiteY195" fmla="*/ 995649 h 2408285"/>
              <a:gd name="connsiteX196" fmla="*/ 11445455 w 12086611"/>
              <a:gd name="connsiteY196" fmla="*/ 913228 h 2408285"/>
              <a:gd name="connsiteX197" fmla="*/ 11549482 w 12086611"/>
              <a:gd name="connsiteY197" fmla="*/ 1009747 h 2408285"/>
              <a:gd name="connsiteX198" fmla="*/ 11549482 w 12086611"/>
              <a:gd name="connsiteY198" fmla="*/ 1128769 h 2408285"/>
              <a:gd name="connsiteX199" fmla="*/ 11445455 w 12086611"/>
              <a:gd name="connsiteY199" fmla="*/ 1032250 h 2408285"/>
              <a:gd name="connsiteX200" fmla="*/ 11445455 w 12086611"/>
              <a:gd name="connsiteY200" fmla="*/ 995920 h 2408285"/>
              <a:gd name="connsiteX201" fmla="*/ 11441829 w 12086611"/>
              <a:gd name="connsiteY201" fmla="*/ 994022 h 2408285"/>
              <a:gd name="connsiteX202" fmla="*/ 11441829 w 12086611"/>
              <a:gd name="connsiteY202" fmla="*/ 1034419 h 2408285"/>
              <a:gd name="connsiteX203" fmla="*/ 11551295 w 12086611"/>
              <a:gd name="connsiteY203" fmla="*/ 1136089 h 2408285"/>
              <a:gd name="connsiteX204" fmla="*/ 11660307 w 12086611"/>
              <a:gd name="connsiteY204" fmla="*/ 1037130 h 2408285"/>
              <a:gd name="connsiteX205" fmla="*/ 11686370 w 12086611"/>
              <a:gd name="connsiteY205" fmla="*/ 1061260 h 2408285"/>
              <a:gd name="connsiteX206" fmla="*/ 11764787 w 12086611"/>
              <a:gd name="connsiteY206" fmla="*/ 1133920 h 2408285"/>
              <a:gd name="connsiteX207" fmla="*/ 11764787 w 12086611"/>
              <a:gd name="connsiteY207" fmla="*/ 1250231 h 2408285"/>
              <a:gd name="connsiteX208" fmla="*/ 11768639 w 12086611"/>
              <a:gd name="connsiteY208" fmla="*/ 1250231 h 2408285"/>
              <a:gd name="connsiteX209" fmla="*/ 11768639 w 12086611"/>
              <a:gd name="connsiteY209" fmla="*/ 1243724 h 2408285"/>
              <a:gd name="connsiteX210" fmla="*/ 11768639 w 12086611"/>
              <a:gd name="connsiteY210" fmla="*/ 1135818 h 2408285"/>
              <a:gd name="connsiteX211" fmla="*/ 11872666 w 12086611"/>
              <a:gd name="connsiteY211" fmla="*/ 1232337 h 2408285"/>
              <a:gd name="connsiteX212" fmla="*/ 11872666 w 12086611"/>
              <a:gd name="connsiteY212" fmla="*/ 1242097 h 2408285"/>
              <a:gd name="connsiteX213" fmla="*/ 11872666 w 12086611"/>
              <a:gd name="connsiteY213" fmla="*/ 1351088 h 2408285"/>
              <a:gd name="connsiteX214" fmla="*/ 11768639 w 12086611"/>
              <a:gd name="connsiteY214" fmla="*/ 1254840 h 2408285"/>
              <a:gd name="connsiteX215" fmla="*/ 11768639 w 12086611"/>
              <a:gd name="connsiteY215" fmla="*/ 1250502 h 2408285"/>
              <a:gd name="connsiteX216" fmla="*/ 11764787 w 12086611"/>
              <a:gd name="connsiteY216" fmla="*/ 1250502 h 2408285"/>
              <a:gd name="connsiteX217" fmla="*/ 11764787 w 12086611"/>
              <a:gd name="connsiteY217" fmla="*/ 1254569 h 2408285"/>
              <a:gd name="connsiteX218" fmla="*/ 11760254 w 12086611"/>
              <a:gd name="connsiteY218" fmla="*/ 1258636 h 2408285"/>
              <a:gd name="connsiteX219" fmla="*/ 11763200 w 12086611"/>
              <a:gd name="connsiteY219" fmla="*/ 1261618 h 2408285"/>
              <a:gd name="connsiteX220" fmla="*/ 11760027 w 12086611"/>
              <a:gd name="connsiteY220" fmla="*/ 1258907 h 2408285"/>
              <a:gd name="connsiteX221" fmla="*/ 11656227 w 12086611"/>
              <a:gd name="connsiteY221" fmla="*/ 1353257 h 2408285"/>
              <a:gd name="connsiteX222" fmla="*/ 11656227 w 12086611"/>
              <a:gd name="connsiteY222" fmla="*/ 1360035 h 2408285"/>
              <a:gd name="connsiteX223" fmla="*/ 11660080 w 12086611"/>
              <a:gd name="connsiteY223" fmla="*/ 1363559 h 2408285"/>
              <a:gd name="connsiteX224" fmla="*/ 11660080 w 12086611"/>
              <a:gd name="connsiteY224" fmla="*/ 1358950 h 2408285"/>
              <a:gd name="connsiteX225" fmla="*/ 11764107 w 12086611"/>
              <a:gd name="connsiteY225" fmla="*/ 1455469 h 2408285"/>
              <a:gd name="connsiteX226" fmla="*/ 11764107 w 12086611"/>
              <a:gd name="connsiteY226" fmla="*/ 1574491 h 2408285"/>
              <a:gd name="connsiteX227" fmla="*/ 11660080 w 12086611"/>
              <a:gd name="connsiteY227" fmla="*/ 1478243 h 2408285"/>
              <a:gd name="connsiteX228" fmla="*/ 11660080 w 12086611"/>
              <a:gd name="connsiteY228" fmla="*/ 1363830 h 2408285"/>
              <a:gd name="connsiteX229" fmla="*/ 11656227 w 12086611"/>
              <a:gd name="connsiteY229" fmla="*/ 1360306 h 2408285"/>
              <a:gd name="connsiteX230" fmla="*/ 11656227 w 12086611"/>
              <a:gd name="connsiteY230" fmla="*/ 1479870 h 2408285"/>
              <a:gd name="connsiteX231" fmla="*/ 11549028 w 12086611"/>
              <a:gd name="connsiteY231" fmla="*/ 1577473 h 2408285"/>
              <a:gd name="connsiteX232" fmla="*/ 11549028 w 12086611"/>
              <a:gd name="connsiteY232" fmla="*/ 1704357 h 2408285"/>
              <a:gd name="connsiteX233" fmla="*/ 11651468 w 12086611"/>
              <a:gd name="connsiteY233" fmla="*/ 1799521 h 2408285"/>
              <a:gd name="connsiteX234" fmla="*/ 11651468 w 12086611"/>
              <a:gd name="connsiteY234" fmla="*/ 1793827 h 2408285"/>
              <a:gd name="connsiteX235" fmla="*/ 11552881 w 12086611"/>
              <a:gd name="connsiteY235" fmla="*/ 1702189 h 2408285"/>
              <a:gd name="connsiteX236" fmla="*/ 11552881 w 12086611"/>
              <a:gd name="connsiteY236" fmla="*/ 1583167 h 2408285"/>
              <a:gd name="connsiteX237" fmla="*/ 11651468 w 12086611"/>
              <a:gd name="connsiteY237" fmla="*/ 1674535 h 2408285"/>
              <a:gd name="connsiteX238" fmla="*/ 11651468 w 12086611"/>
              <a:gd name="connsiteY238" fmla="*/ 1669112 h 2408285"/>
              <a:gd name="connsiteX239" fmla="*/ 11554014 w 12086611"/>
              <a:gd name="connsiteY239" fmla="*/ 1578558 h 2408285"/>
              <a:gd name="connsiteX240" fmla="*/ 11658947 w 12086611"/>
              <a:gd name="connsiteY240" fmla="*/ 1483123 h 2408285"/>
              <a:gd name="connsiteX241" fmla="*/ 11763653 w 12086611"/>
              <a:gd name="connsiteY241" fmla="*/ 1580184 h 2408285"/>
              <a:gd name="connsiteX242" fmla="*/ 11658721 w 12086611"/>
              <a:gd name="connsiteY242" fmla="*/ 1675619 h 2408285"/>
              <a:gd name="connsiteX243" fmla="*/ 11651695 w 12086611"/>
              <a:gd name="connsiteY243" fmla="*/ 1669112 h 2408285"/>
              <a:gd name="connsiteX244" fmla="*/ 11651695 w 12086611"/>
              <a:gd name="connsiteY244" fmla="*/ 1674805 h 2408285"/>
              <a:gd name="connsiteX245" fmla="*/ 11656907 w 12086611"/>
              <a:gd name="connsiteY245" fmla="*/ 1679686 h 2408285"/>
              <a:gd name="connsiteX246" fmla="*/ 11656907 w 12086611"/>
              <a:gd name="connsiteY246" fmla="*/ 1798708 h 2408285"/>
              <a:gd name="connsiteX247" fmla="*/ 11651695 w 12086611"/>
              <a:gd name="connsiteY247" fmla="*/ 1793827 h 2408285"/>
              <a:gd name="connsiteX248" fmla="*/ 11651695 w 12086611"/>
              <a:gd name="connsiteY248" fmla="*/ 1799521 h 2408285"/>
              <a:gd name="connsiteX249" fmla="*/ 11656227 w 12086611"/>
              <a:gd name="connsiteY249" fmla="*/ 1803859 h 2408285"/>
              <a:gd name="connsiteX250" fmla="*/ 11656227 w 12086611"/>
              <a:gd name="connsiteY250" fmla="*/ 1864861 h 2408285"/>
              <a:gd name="connsiteX251" fmla="*/ 11660080 w 12086611"/>
              <a:gd name="connsiteY251" fmla="*/ 1865674 h 2408285"/>
              <a:gd name="connsiteX252" fmla="*/ 11660080 w 12086611"/>
              <a:gd name="connsiteY252" fmla="*/ 1805757 h 2408285"/>
              <a:gd name="connsiteX253" fmla="*/ 11714927 w 12086611"/>
              <a:gd name="connsiteY253" fmla="*/ 1856727 h 2408285"/>
              <a:gd name="connsiteX254" fmla="*/ 11717193 w 12086611"/>
              <a:gd name="connsiteY254" fmla="*/ 1852932 h 2408285"/>
              <a:gd name="connsiteX255" fmla="*/ 11662573 w 12086611"/>
              <a:gd name="connsiteY255" fmla="*/ 1802503 h 2408285"/>
              <a:gd name="connsiteX256" fmla="*/ 11767506 w 12086611"/>
              <a:gd name="connsiteY256" fmla="*/ 1707069 h 2408285"/>
              <a:gd name="connsiteX257" fmla="*/ 11791983 w 12086611"/>
              <a:gd name="connsiteY257" fmla="*/ 1729572 h 2408285"/>
              <a:gd name="connsiteX258" fmla="*/ 11870853 w 12086611"/>
              <a:gd name="connsiteY258" fmla="*/ 1802775 h 2408285"/>
              <a:gd name="connsiteX259" fmla="*/ 11765920 w 12086611"/>
              <a:gd name="connsiteY259" fmla="*/ 1898209 h 2408285"/>
              <a:gd name="connsiteX260" fmla="*/ 11717193 w 12086611"/>
              <a:gd name="connsiteY260" fmla="*/ 1853203 h 2408285"/>
              <a:gd name="connsiteX261" fmla="*/ 11715153 w 12086611"/>
              <a:gd name="connsiteY261" fmla="*/ 1856727 h 2408285"/>
              <a:gd name="connsiteX262" fmla="*/ 11764107 w 12086611"/>
              <a:gd name="connsiteY262" fmla="*/ 1902276 h 2408285"/>
              <a:gd name="connsiteX263" fmla="*/ 11764107 w 12086611"/>
              <a:gd name="connsiteY263" fmla="*/ 2021298 h 2408285"/>
              <a:gd name="connsiteX264" fmla="*/ 11660080 w 12086611"/>
              <a:gd name="connsiteY264" fmla="*/ 1924778 h 2408285"/>
              <a:gd name="connsiteX265" fmla="*/ 11660080 w 12086611"/>
              <a:gd name="connsiteY265" fmla="*/ 1865945 h 2408285"/>
              <a:gd name="connsiteX266" fmla="*/ 11656227 w 12086611"/>
              <a:gd name="connsiteY266" fmla="*/ 1865132 h 2408285"/>
              <a:gd name="connsiteX267" fmla="*/ 11656227 w 12086611"/>
              <a:gd name="connsiteY267" fmla="*/ 1926948 h 2408285"/>
              <a:gd name="connsiteX268" fmla="*/ 11586650 w 12086611"/>
              <a:gd name="connsiteY268" fmla="*/ 1990119 h 2408285"/>
              <a:gd name="connsiteX269" fmla="*/ 11549028 w 12086611"/>
              <a:gd name="connsiteY269" fmla="*/ 2024280 h 2408285"/>
              <a:gd name="connsiteX270" fmla="*/ 11549028 w 12086611"/>
              <a:gd name="connsiteY270" fmla="*/ 2110496 h 2408285"/>
              <a:gd name="connsiteX271" fmla="*/ 11552881 w 12086611"/>
              <a:gd name="connsiteY271" fmla="*/ 2112394 h 2408285"/>
              <a:gd name="connsiteX272" fmla="*/ 11552881 w 12086611"/>
              <a:gd name="connsiteY272" fmla="*/ 2029973 h 2408285"/>
              <a:gd name="connsiteX273" fmla="*/ 11656907 w 12086611"/>
              <a:gd name="connsiteY273" fmla="*/ 2126492 h 2408285"/>
              <a:gd name="connsiteX274" fmla="*/ 11656907 w 12086611"/>
              <a:gd name="connsiteY274" fmla="*/ 2245514 h 2408285"/>
              <a:gd name="connsiteX275" fmla="*/ 11552881 w 12086611"/>
              <a:gd name="connsiteY275" fmla="*/ 2149266 h 2408285"/>
              <a:gd name="connsiteX276" fmla="*/ 11552881 w 12086611"/>
              <a:gd name="connsiteY276" fmla="*/ 2112665 h 2408285"/>
              <a:gd name="connsiteX277" fmla="*/ 11549028 w 12086611"/>
              <a:gd name="connsiteY277" fmla="*/ 2110767 h 2408285"/>
              <a:gd name="connsiteX278" fmla="*/ 11549028 w 12086611"/>
              <a:gd name="connsiteY278" fmla="*/ 2151435 h 2408285"/>
              <a:gd name="connsiteX279" fmla="*/ 11658721 w 12086611"/>
              <a:gd name="connsiteY279" fmla="*/ 2253105 h 2408285"/>
              <a:gd name="connsiteX280" fmla="*/ 11767506 w 12086611"/>
              <a:gd name="connsiteY280" fmla="*/ 2153875 h 2408285"/>
              <a:gd name="connsiteX281" fmla="*/ 11793569 w 12086611"/>
              <a:gd name="connsiteY281" fmla="*/ 2178005 h 2408285"/>
              <a:gd name="connsiteX282" fmla="*/ 11795609 w 12086611"/>
              <a:gd name="connsiteY282" fmla="*/ 2174210 h 2408285"/>
              <a:gd name="connsiteX283" fmla="*/ 11793796 w 12086611"/>
              <a:gd name="connsiteY283" fmla="*/ 2178276 h 2408285"/>
              <a:gd name="connsiteX284" fmla="*/ 11871986 w 12086611"/>
              <a:gd name="connsiteY284" fmla="*/ 2250937 h 2408285"/>
              <a:gd name="connsiteX285" fmla="*/ 11871986 w 12086611"/>
              <a:gd name="connsiteY285" fmla="*/ 2372941 h 2408285"/>
              <a:gd name="connsiteX286" fmla="*/ 11853628 w 12086611"/>
              <a:gd name="connsiteY286" fmla="*/ 2389640 h 2408285"/>
              <a:gd name="connsiteX287" fmla="*/ 11844194 w 12086611"/>
              <a:gd name="connsiteY287" fmla="*/ 2398222 h 2408285"/>
              <a:gd name="connsiteX288" fmla="*/ 0 w 12086611"/>
              <a:gd name="connsiteY288" fmla="*/ 2408285 h 240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12086611" h="2408285">
                <a:moveTo>
                  <a:pt x="11874479" y="2376194"/>
                </a:moveTo>
                <a:lnTo>
                  <a:pt x="11897822" y="2397884"/>
                </a:lnTo>
                <a:lnTo>
                  <a:pt x="11898186" y="2398222"/>
                </a:lnTo>
                <a:lnTo>
                  <a:pt x="11850311" y="2398222"/>
                </a:lnTo>
                <a:lnTo>
                  <a:pt x="11852466" y="2396257"/>
                </a:lnTo>
                <a:close/>
                <a:moveTo>
                  <a:pt x="11875838" y="2252563"/>
                </a:moveTo>
                <a:lnTo>
                  <a:pt x="11979865" y="2349082"/>
                </a:lnTo>
                <a:lnTo>
                  <a:pt x="11979865" y="2378140"/>
                </a:lnTo>
                <a:lnTo>
                  <a:pt x="11979865" y="2398222"/>
                </a:lnTo>
                <a:lnTo>
                  <a:pt x="11904568" y="2398222"/>
                </a:lnTo>
                <a:lnTo>
                  <a:pt x="11903035" y="2396799"/>
                </a:lnTo>
                <a:cubicBezTo>
                  <a:pt x="11901449" y="2397071"/>
                  <a:pt x="11899635" y="2397613"/>
                  <a:pt x="11897822" y="2397884"/>
                </a:cubicBezTo>
                <a:cubicBezTo>
                  <a:pt x="11899635" y="2397341"/>
                  <a:pt x="11901222" y="2397071"/>
                  <a:pt x="11902808" y="2396528"/>
                </a:cubicBezTo>
                <a:lnTo>
                  <a:pt x="11875838" y="2371585"/>
                </a:lnTo>
                <a:close/>
                <a:moveTo>
                  <a:pt x="11768639" y="2029973"/>
                </a:moveTo>
                <a:lnTo>
                  <a:pt x="11835724" y="2092331"/>
                </a:lnTo>
                <a:lnTo>
                  <a:pt x="11872666" y="2126492"/>
                </a:lnTo>
                <a:lnTo>
                  <a:pt x="11872666" y="2245514"/>
                </a:lnTo>
                <a:lnTo>
                  <a:pt x="11795609" y="2174210"/>
                </a:lnTo>
                <a:lnTo>
                  <a:pt x="11768639" y="2149266"/>
                </a:lnTo>
                <a:close/>
                <a:moveTo>
                  <a:pt x="11658947" y="1929930"/>
                </a:moveTo>
                <a:lnTo>
                  <a:pt x="11763653" y="2027262"/>
                </a:lnTo>
                <a:lnTo>
                  <a:pt x="11658721" y="2122697"/>
                </a:lnTo>
                <a:lnTo>
                  <a:pt x="11554014" y="2025364"/>
                </a:lnTo>
                <a:lnTo>
                  <a:pt x="11590503" y="1992287"/>
                </a:lnTo>
                <a:close/>
                <a:moveTo>
                  <a:pt x="11983265" y="1707069"/>
                </a:moveTo>
                <a:lnTo>
                  <a:pt x="12086611" y="1802775"/>
                </a:lnTo>
                <a:lnTo>
                  <a:pt x="11981678" y="1898209"/>
                </a:lnTo>
                <a:lnTo>
                  <a:pt x="11946776" y="1865674"/>
                </a:lnTo>
                <a:lnTo>
                  <a:pt x="11944736" y="1869741"/>
                </a:lnTo>
                <a:lnTo>
                  <a:pt x="11979865" y="1902276"/>
                </a:lnTo>
                <a:lnTo>
                  <a:pt x="11979865" y="2021298"/>
                </a:lnTo>
                <a:lnTo>
                  <a:pt x="11904621" y="1951619"/>
                </a:lnTo>
                <a:lnTo>
                  <a:pt x="11902582" y="1955957"/>
                </a:lnTo>
                <a:lnTo>
                  <a:pt x="11979412" y="2027262"/>
                </a:lnTo>
                <a:lnTo>
                  <a:pt x="11874479" y="2122697"/>
                </a:lnTo>
                <a:lnTo>
                  <a:pt x="11837764" y="2088535"/>
                </a:lnTo>
                <a:lnTo>
                  <a:pt x="11835724" y="2092331"/>
                </a:lnTo>
                <a:lnTo>
                  <a:pt x="11837537" y="2088264"/>
                </a:lnTo>
                <a:lnTo>
                  <a:pt x="11769772" y="2025364"/>
                </a:lnTo>
                <a:lnTo>
                  <a:pt x="11874705" y="1929930"/>
                </a:lnTo>
                <a:lnTo>
                  <a:pt x="11902355" y="1955686"/>
                </a:lnTo>
                <a:lnTo>
                  <a:pt x="11904621" y="1951349"/>
                </a:lnTo>
                <a:lnTo>
                  <a:pt x="11875838" y="1924778"/>
                </a:lnTo>
                <a:lnTo>
                  <a:pt x="11875838" y="1805757"/>
                </a:lnTo>
                <a:lnTo>
                  <a:pt x="11944736" y="1869470"/>
                </a:lnTo>
                <a:lnTo>
                  <a:pt x="11946549" y="1865674"/>
                </a:lnTo>
                <a:lnTo>
                  <a:pt x="11878332" y="1802503"/>
                </a:lnTo>
                <a:close/>
                <a:moveTo>
                  <a:pt x="11768639" y="1583167"/>
                </a:moveTo>
                <a:lnTo>
                  <a:pt x="11840257" y="1649591"/>
                </a:lnTo>
                <a:lnTo>
                  <a:pt x="11842523" y="1646067"/>
                </a:lnTo>
                <a:lnTo>
                  <a:pt x="11840483" y="1649591"/>
                </a:lnTo>
                <a:lnTo>
                  <a:pt x="11872666" y="1679686"/>
                </a:lnTo>
                <a:lnTo>
                  <a:pt x="11872666" y="1798708"/>
                </a:lnTo>
                <a:lnTo>
                  <a:pt x="11794249" y="1726047"/>
                </a:lnTo>
                <a:lnTo>
                  <a:pt x="11791983" y="1729572"/>
                </a:lnTo>
                <a:lnTo>
                  <a:pt x="11794023" y="1725776"/>
                </a:lnTo>
                <a:lnTo>
                  <a:pt x="11768639" y="1702189"/>
                </a:lnTo>
                <a:close/>
                <a:moveTo>
                  <a:pt x="11874705" y="1483123"/>
                </a:moveTo>
                <a:lnTo>
                  <a:pt x="11979412" y="1580184"/>
                </a:lnTo>
                <a:lnTo>
                  <a:pt x="11874479" y="1675619"/>
                </a:lnTo>
                <a:lnTo>
                  <a:pt x="11842523" y="1646067"/>
                </a:lnTo>
                <a:lnTo>
                  <a:pt x="11769772" y="1578558"/>
                </a:lnTo>
                <a:close/>
                <a:moveTo>
                  <a:pt x="11766146" y="1258907"/>
                </a:moveTo>
                <a:lnTo>
                  <a:pt x="11870853" y="1355968"/>
                </a:lnTo>
                <a:lnTo>
                  <a:pt x="11765920" y="1451673"/>
                </a:lnTo>
                <a:lnTo>
                  <a:pt x="11661213" y="1354341"/>
                </a:lnTo>
                <a:lnTo>
                  <a:pt x="11763200" y="1261618"/>
                </a:lnTo>
                <a:close/>
                <a:moveTo>
                  <a:pt x="11661213" y="913228"/>
                </a:moveTo>
                <a:lnTo>
                  <a:pt x="11728298" y="975315"/>
                </a:lnTo>
                <a:lnTo>
                  <a:pt x="11730338" y="971519"/>
                </a:lnTo>
                <a:lnTo>
                  <a:pt x="11728525" y="975586"/>
                </a:lnTo>
                <a:lnTo>
                  <a:pt x="11765240" y="1009747"/>
                </a:lnTo>
                <a:lnTo>
                  <a:pt x="11765240" y="1128769"/>
                </a:lnTo>
                <a:lnTo>
                  <a:pt x="11688410" y="1057464"/>
                </a:lnTo>
                <a:lnTo>
                  <a:pt x="11686370" y="1061260"/>
                </a:lnTo>
                <a:lnTo>
                  <a:pt x="11688183" y="1057193"/>
                </a:lnTo>
                <a:lnTo>
                  <a:pt x="11661213" y="1032250"/>
                </a:lnTo>
                <a:close/>
                <a:moveTo>
                  <a:pt x="11876065" y="590053"/>
                </a:moveTo>
                <a:lnTo>
                  <a:pt x="11979412" y="686029"/>
                </a:lnTo>
                <a:lnTo>
                  <a:pt x="11874479" y="781464"/>
                </a:lnTo>
                <a:lnTo>
                  <a:pt x="11839350" y="748929"/>
                </a:lnTo>
                <a:lnTo>
                  <a:pt x="11837537" y="752725"/>
                </a:lnTo>
                <a:lnTo>
                  <a:pt x="11872666" y="785259"/>
                </a:lnTo>
                <a:lnTo>
                  <a:pt x="11872666" y="904552"/>
                </a:lnTo>
                <a:lnTo>
                  <a:pt x="11797422" y="834603"/>
                </a:lnTo>
                <a:lnTo>
                  <a:pt x="11795383" y="838941"/>
                </a:lnTo>
                <a:lnTo>
                  <a:pt x="11871986" y="910246"/>
                </a:lnTo>
                <a:lnTo>
                  <a:pt x="11767053" y="1005680"/>
                </a:lnTo>
                <a:lnTo>
                  <a:pt x="11730338" y="971519"/>
                </a:lnTo>
                <a:lnTo>
                  <a:pt x="11662573" y="908619"/>
                </a:lnTo>
                <a:lnTo>
                  <a:pt x="11767506" y="813185"/>
                </a:lnTo>
                <a:lnTo>
                  <a:pt x="11795156" y="838941"/>
                </a:lnTo>
                <a:lnTo>
                  <a:pt x="11797196" y="834603"/>
                </a:lnTo>
                <a:lnTo>
                  <a:pt x="11768639" y="808034"/>
                </a:lnTo>
                <a:lnTo>
                  <a:pt x="11768639" y="688741"/>
                </a:lnTo>
                <a:lnTo>
                  <a:pt x="11837310" y="752725"/>
                </a:lnTo>
                <a:lnTo>
                  <a:pt x="11839350" y="748658"/>
                </a:lnTo>
                <a:lnTo>
                  <a:pt x="11771132" y="685487"/>
                </a:lnTo>
                <a:close/>
                <a:moveTo>
                  <a:pt x="11661213" y="466151"/>
                </a:moveTo>
                <a:lnTo>
                  <a:pt x="11733057" y="532846"/>
                </a:lnTo>
                <a:lnTo>
                  <a:pt x="11765240" y="562669"/>
                </a:lnTo>
                <a:lnTo>
                  <a:pt x="11765240" y="681691"/>
                </a:lnTo>
                <a:lnTo>
                  <a:pt x="11687050" y="609031"/>
                </a:lnTo>
                <a:lnTo>
                  <a:pt x="11684784" y="612827"/>
                </a:lnTo>
                <a:lnTo>
                  <a:pt x="11763653" y="686029"/>
                </a:lnTo>
                <a:lnTo>
                  <a:pt x="11658721" y="781464"/>
                </a:lnTo>
                <a:lnTo>
                  <a:pt x="11609994" y="736187"/>
                </a:lnTo>
                <a:lnTo>
                  <a:pt x="11555374" y="685487"/>
                </a:lnTo>
                <a:lnTo>
                  <a:pt x="11660307" y="590053"/>
                </a:lnTo>
                <a:lnTo>
                  <a:pt x="11684557" y="612556"/>
                </a:lnTo>
                <a:lnTo>
                  <a:pt x="11686824" y="609031"/>
                </a:lnTo>
                <a:lnTo>
                  <a:pt x="11661213" y="585444"/>
                </a:lnTo>
                <a:close/>
                <a:moveTo>
                  <a:pt x="11767506" y="366107"/>
                </a:moveTo>
                <a:lnTo>
                  <a:pt x="11871986" y="463440"/>
                </a:lnTo>
                <a:lnTo>
                  <a:pt x="11767053" y="558874"/>
                </a:lnTo>
                <a:lnTo>
                  <a:pt x="11735324" y="529322"/>
                </a:lnTo>
                <a:lnTo>
                  <a:pt x="11733057" y="532846"/>
                </a:lnTo>
                <a:lnTo>
                  <a:pt x="11735097" y="529051"/>
                </a:lnTo>
                <a:lnTo>
                  <a:pt x="11662573" y="461542"/>
                </a:lnTo>
                <a:close/>
                <a:moveTo>
                  <a:pt x="11658947" y="142162"/>
                </a:moveTo>
                <a:lnTo>
                  <a:pt x="11763653" y="239223"/>
                </a:lnTo>
                <a:lnTo>
                  <a:pt x="11658721" y="334657"/>
                </a:lnTo>
                <a:lnTo>
                  <a:pt x="11554014" y="237596"/>
                </a:lnTo>
                <a:lnTo>
                  <a:pt x="11656001" y="144873"/>
                </a:lnTo>
                <a:close/>
                <a:moveTo>
                  <a:pt x="11690766" y="40330"/>
                </a:moveTo>
                <a:lnTo>
                  <a:pt x="11845185" y="40330"/>
                </a:lnTo>
                <a:lnTo>
                  <a:pt x="11840228" y="44830"/>
                </a:lnTo>
                <a:lnTo>
                  <a:pt x="11767053" y="111254"/>
                </a:lnTo>
                <a:lnTo>
                  <a:pt x="11712546" y="60579"/>
                </a:lnTo>
                <a:close/>
                <a:moveTo>
                  <a:pt x="11661213" y="40330"/>
                </a:moveTo>
                <a:lnTo>
                  <a:pt x="11684643" y="40330"/>
                </a:lnTo>
                <a:lnTo>
                  <a:pt x="11690280" y="45575"/>
                </a:lnTo>
                <a:lnTo>
                  <a:pt x="11765240" y="115321"/>
                </a:lnTo>
                <a:lnTo>
                  <a:pt x="11765240" y="234343"/>
                </a:lnTo>
                <a:lnTo>
                  <a:pt x="11661213" y="137824"/>
                </a:lnTo>
                <a:lnTo>
                  <a:pt x="11661213" y="69350"/>
                </a:lnTo>
                <a:close/>
                <a:moveTo>
                  <a:pt x="0" y="0"/>
                </a:moveTo>
                <a:lnTo>
                  <a:pt x="11657587" y="40330"/>
                </a:lnTo>
                <a:lnTo>
                  <a:pt x="11657587" y="41002"/>
                </a:lnTo>
                <a:lnTo>
                  <a:pt x="11657587" y="137824"/>
                </a:lnTo>
                <a:lnTo>
                  <a:pt x="11653055" y="141891"/>
                </a:lnTo>
                <a:lnTo>
                  <a:pt x="11656001" y="144873"/>
                </a:lnTo>
                <a:lnTo>
                  <a:pt x="11652828" y="141891"/>
                </a:lnTo>
                <a:lnTo>
                  <a:pt x="11549028" y="236512"/>
                </a:lnTo>
                <a:lnTo>
                  <a:pt x="11549028" y="243019"/>
                </a:lnTo>
                <a:lnTo>
                  <a:pt x="11552881" y="246543"/>
                </a:lnTo>
                <a:lnTo>
                  <a:pt x="11552881" y="242205"/>
                </a:lnTo>
                <a:lnTo>
                  <a:pt x="11656681" y="338724"/>
                </a:lnTo>
                <a:lnTo>
                  <a:pt x="11656681" y="457746"/>
                </a:lnTo>
                <a:lnTo>
                  <a:pt x="11552881" y="361227"/>
                </a:lnTo>
                <a:lnTo>
                  <a:pt x="11552881" y="246814"/>
                </a:lnTo>
                <a:lnTo>
                  <a:pt x="11549028" y="243290"/>
                </a:lnTo>
                <a:lnTo>
                  <a:pt x="11549028" y="363125"/>
                </a:lnTo>
                <a:lnTo>
                  <a:pt x="11441829" y="460457"/>
                </a:lnTo>
                <a:lnTo>
                  <a:pt x="11441829" y="587613"/>
                </a:lnTo>
                <a:lnTo>
                  <a:pt x="11544269" y="682505"/>
                </a:lnTo>
                <a:lnTo>
                  <a:pt x="11544269" y="676811"/>
                </a:lnTo>
                <a:lnTo>
                  <a:pt x="11445455" y="585444"/>
                </a:lnTo>
                <a:lnTo>
                  <a:pt x="11445455" y="466151"/>
                </a:lnTo>
                <a:lnTo>
                  <a:pt x="11544269" y="557789"/>
                </a:lnTo>
                <a:lnTo>
                  <a:pt x="11544269" y="552096"/>
                </a:lnTo>
                <a:lnTo>
                  <a:pt x="11446815" y="461542"/>
                </a:lnTo>
                <a:lnTo>
                  <a:pt x="11551748" y="366107"/>
                </a:lnTo>
                <a:lnTo>
                  <a:pt x="11656454" y="463440"/>
                </a:lnTo>
                <a:lnTo>
                  <a:pt x="11551521" y="558874"/>
                </a:lnTo>
                <a:lnTo>
                  <a:pt x="11544495" y="552367"/>
                </a:lnTo>
                <a:lnTo>
                  <a:pt x="11544495" y="558061"/>
                </a:lnTo>
                <a:lnTo>
                  <a:pt x="11549482" y="562669"/>
                </a:lnTo>
                <a:lnTo>
                  <a:pt x="11549482" y="681691"/>
                </a:lnTo>
                <a:lnTo>
                  <a:pt x="11544495" y="677083"/>
                </a:lnTo>
                <a:lnTo>
                  <a:pt x="11544495" y="682776"/>
                </a:lnTo>
                <a:lnTo>
                  <a:pt x="11549028" y="687114"/>
                </a:lnTo>
                <a:lnTo>
                  <a:pt x="11549028" y="748116"/>
                </a:lnTo>
                <a:lnTo>
                  <a:pt x="11552881" y="748658"/>
                </a:lnTo>
                <a:lnTo>
                  <a:pt x="11552881" y="688741"/>
                </a:lnTo>
                <a:lnTo>
                  <a:pt x="11607727" y="739711"/>
                </a:lnTo>
                <a:lnTo>
                  <a:pt x="11609994" y="736187"/>
                </a:lnTo>
                <a:lnTo>
                  <a:pt x="11607727" y="739982"/>
                </a:lnTo>
                <a:lnTo>
                  <a:pt x="11656681" y="785259"/>
                </a:lnTo>
                <a:lnTo>
                  <a:pt x="11656681" y="904552"/>
                </a:lnTo>
                <a:lnTo>
                  <a:pt x="11552881" y="808034"/>
                </a:lnTo>
                <a:lnTo>
                  <a:pt x="11552881" y="748929"/>
                </a:lnTo>
                <a:lnTo>
                  <a:pt x="11549028" y="748387"/>
                </a:lnTo>
                <a:lnTo>
                  <a:pt x="11549028" y="809931"/>
                </a:lnTo>
                <a:lnTo>
                  <a:pt x="11479451" y="873102"/>
                </a:lnTo>
                <a:lnTo>
                  <a:pt x="11483304" y="875271"/>
                </a:lnTo>
                <a:lnTo>
                  <a:pt x="11551748" y="813185"/>
                </a:lnTo>
                <a:lnTo>
                  <a:pt x="11656454" y="910246"/>
                </a:lnTo>
                <a:lnTo>
                  <a:pt x="11551521" y="1005680"/>
                </a:lnTo>
                <a:lnTo>
                  <a:pt x="11446815" y="908619"/>
                </a:lnTo>
                <a:lnTo>
                  <a:pt x="11483077" y="875543"/>
                </a:lnTo>
                <a:lnTo>
                  <a:pt x="11479224" y="873374"/>
                </a:lnTo>
                <a:lnTo>
                  <a:pt x="11441829" y="907535"/>
                </a:lnTo>
                <a:lnTo>
                  <a:pt x="11441829" y="993751"/>
                </a:lnTo>
                <a:lnTo>
                  <a:pt x="11445455" y="995649"/>
                </a:lnTo>
                <a:lnTo>
                  <a:pt x="11445455" y="913228"/>
                </a:lnTo>
                <a:lnTo>
                  <a:pt x="11549482" y="1009747"/>
                </a:lnTo>
                <a:lnTo>
                  <a:pt x="11549482" y="1128769"/>
                </a:lnTo>
                <a:lnTo>
                  <a:pt x="11445455" y="1032250"/>
                </a:lnTo>
                <a:lnTo>
                  <a:pt x="11445455" y="995920"/>
                </a:lnTo>
                <a:lnTo>
                  <a:pt x="11441829" y="994022"/>
                </a:lnTo>
                <a:lnTo>
                  <a:pt x="11441829" y="1034419"/>
                </a:lnTo>
                <a:lnTo>
                  <a:pt x="11551295" y="1136089"/>
                </a:lnTo>
                <a:lnTo>
                  <a:pt x="11660307" y="1037130"/>
                </a:lnTo>
                <a:lnTo>
                  <a:pt x="11686370" y="1061260"/>
                </a:lnTo>
                <a:lnTo>
                  <a:pt x="11764787" y="1133920"/>
                </a:lnTo>
                <a:lnTo>
                  <a:pt x="11764787" y="1250231"/>
                </a:lnTo>
                <a:lnTo>
                  <a:pt x="11768639" y="1250231"/>
                </a:lnTo>
                <a:lnTo>
                  <a:pt x="11768639" y="1243724"/>
                </a:lnTo>
                <a:lnTo>
                  <a:pt x="11768639" y="1135818"/>
                </a:lnTo>
                <a:lnTo>
                  <a:pt x="11872666" y="1232337"/>
                </a:lnTo>
                <a:lnTo>
                  <a:pt x="11872666" y="1242097"/>
                </a:lnTo>
                <a:lnTo>
                  <a:pt x="11872666" y="1351088"/>
                </a:lnTo>
                <a:lnTo>
                  <a:pt x="11768639" y="1254840"/>
                </a:lnTo>
                <a:lnTo>
                  <a:pt x="11768639" y="1250502"/>
                </a:lnTo>
                <a:lnTo>
                  <a:pt x="11764787" y="1250502"/>
                </a:lnTo>
                <a:lnTo>
                  <a:pt x="11764787" y="1254569"/>
                </a:lnTo>
                <a:lnTo>
                  <a:pt x="11760254" y="1258636"/>
                </a:lnTo>
                <a:lnTo>
                  <a:pt x="11763200" y="1261618"/>
                </a:lnTo>
                <a:lnTo>
                  <a:pt x="11760027" y="1258907"/>
                </a:lnTo>
                <a:lnTo>
                  <a:pt x="11656227" y="1353257"/>
                </a:lnTo>
                <a:lnTo>
                  <a:pt x="11656227" y="1360035"/>
                </a:lnTo>
                <a:lnTo>
                  <a:pt x="11660080" y="1363559"/>
                </a:lnTo>
                <a:lnTo>
                  <a:pt x="11660080" y="1358950"/>
                </a:lnTo>
                <a:lnTo>
                  <a:pt x="11764107" y="1455469"/>
                </a:lnTo>
                <a:lnTo>
                  <a:pt x="11764107" y="1574491"/>
                </a:lnTo>
                <a:lnTo>
                  <a:pt x="11660080" y="1478243"/>
                </a:lnTo>
                <a:lnTo>
                  <a:pt x="11660080" y="1363830"/>
                </a:lnTo>
                <a:lnTo>
                  <a:pt x="11656227" y="1360306"/>
                </a:lnTo>
                <a:lnTo>
                  <a:pt x="11656227" y="1479870"/>
                </a:lnTo>
                <a:lnTo>
                  <a:pt x="11549028" y="1577473"/>
                </a:lnTo>
                <a:lnTo>
                  <a:pt x="11549028" y="1704357"/>
                </a:lnTo>
                <a:lnTo>
                  <a:pt x="11651468" y="1799521"/>
                </a:lnTo>
                <a:lnTo>
                  <a:pt x="11651468" y="1793827"/>
                </a:lnTo>
                <a:lnTo>
                  <a:pt x="11552881" y="1702189"/>
                </a:lnTo>
                <a:lnTo>
                  <a:pt x="11552881" y="1583167"/>
                </a:lnTo>
                <a:lnTo>
                  <a:pt x="11651468" y="1674535"/>
                </a:lnTo>
                <a:lnTo>
                  <a:pt x="11651468" y="1669112"/>
                </a:lnTo>
                <a:lnTo>
                  <a:pt x="11554014" y="1578558"/>
                </a:lnTo>
                <a:lnTo>
                  <a:pt x="11658947" y="1483123"/>
                </a:lnTo>
                <a:lnTo>
                  <a:pt x="11763653" y="1580184"/>
                </a:lnTo>
                <a:lnTo>
                  <a:pt x="11658721" y="1675619"/>
                </a:lnTo>
                <a:lnTo>
                  <a:pt x="11651695" y="1669112"/>
                </a:lnTo>
                <a:lnTo>
                  <a:pt x="11651695" y="1674805"/>
                </a:lnTo>
                <a:lnTo>
                  <a:pt x="11656907" y="1679686"/>
                </a:lnTo>
                <a:lnTo>
                  <a:pt x="11656907" y="1798708"/>
                </a:lnTo>
                <a:lnTo>
                  <a:pt x="11651695" y="1793827"/>
                </a:lnTo>
                <a:lnTo>
                  <a:pt x="11651695" y="1799521"/>
                </a:lnTo>
                <a:lnTo>
                  <a:pt x="11656227" y="1803859"/>
                </a:lnTo>
                <a:lnTo>
                  <a:pt x="11656227" y="1864861"/>
                </a:lnTo>
                <a:lnTo>
                  <a:pt x="11660080" y="1865674"/>
                </a:lnTo>
                <a:lnTo>
                  <a:pt x="11660080" y="1805757"/>
                </a:lnTo>
                <a:lnTo>
                  <a:pt x="11714927" y="1856727"/>
                </a:lnTo>
                <a:lnTo>
                  <a:pt x="11717193" y="1852932"/>
                </a:lnTo>
                <a:lnTo>
                  <a:pt x="11662573" y="1802503"/>
                </a:lnTo>
                <a:lnTo>
                  <a:pt x="11767506" y="1707069"/>
                </a:lnTo>
                <a:lnTo>
                  <a:pt x="11791983" y="1729572"/>
                </a:lnTo>
                <a:lnTo>
                  <a:pt x="11870853" y="1802775"/>
                </a:lnTo>
                <a:lnTo>
                  <a:pt x="11765920" y="1898209"/>
                </a:lnTo>
                <a:lnTo>
                  <a:pt x="11717193" y="1853203"/>
                </a:lnTo>
                <a:lnTo>
                  <a:pt x="11715153" y="1856727"/>
                </a:lnTo>
                <a:lnTo>
                  <a:pt x="11764107" y="1902276"/>
                </a:lnTo>
                <a:lnTo>
                  <a:pt x="11764107" y="2021298"/>
                </a:lnTo>
                <a:lnTo>
                  <a:pt x="11660080" y="1924778"/>
                </a:lnTo>
                <a:lnTo>
                  <a:pt x="11660080" y="1865945"/>
                </a:lnTo>
                <a:lnTo>
                  <a:pt x="11656227" y="1865132"/>
                </a:lnTo>
                <a:lnTo>
                  <a:pt x="11656227" y="1926948"/>
                </a:lnTo>
                <a:lnTo>
                  <a:pt x="11586650" y="1990119"/>
                </a:lnTo>
                <a:lnTo>
                  <a:pt x="11549028" y="2024280"/>
                </a:lnTo>
                <a:lnTo>
                  <a:pt x="11549028" y="2110496"/>
                </a:lnTo>
                <a:lnTo>
                  <a:pt x="11552881" y="2112394"/>
                </a:lnTo>
                <a:lnTo>
                  <a:pt x="11552881" y="2029973"/>
                </a:lnTo>
                <a:lnTo>
                  <a:pt x="11656907" y="2126492"/>
                </a:lnTo>
                <a:lnTo>
                  <a:pt x="11656907" y="2245514"/>
                </a:lnTo>
                <a:lnTo>
                  <a:pt x="11552881" y="2149266"/>
                </a:lnTo>
                <a:lnTo>
                  <a:pt x="11552881" y="2112665"/>
                </a:lnTo>
                <a:lnTo>
                  <a:pt x="11549028" y="2110767"/>
                </a:lnTo>
                <a:lnTo>
                  <a:pt x="11549028" y="2151435"/>
                </a:lnTo>
                <a:lnTo>
                  <a:pt x="11658721" y="2253105"/>
                </a:lnTo>
                <a:lnTo>
                  <a:pt x="11767506" y="2153875"/>
                </a:lnTo>
                <a:lnTo>
                  <a:pt x="11793569" y="2178005"/>
                </a:lnTo>
                <a:lnTo>
                  <a:pt x="11795609" y="2174210"/>
                </a:lnTo>
                <a:lnTo>
                  <a:pt x="11793796" y="2178276"/>
                </a:lnTo>
                <a:lnTo>
                  <a:pt x="11871986" y="2250937"/>
                </a:lnTo>
                <a:lnTo>
                  <a:pt x="11871986" y="2372941"/>
                </a:lnTo>
                <a:lnTo>
                  <a:pt x="11853628" y="2389640"/>
                </a:lnTo>
                <a:lnTo>
                  <a:pt x="11844194" y="2398222"/>
                </a:lnTo>
                <a:lnTo>
                  <a:pt x="0" y="24082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288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7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lIns="0"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838" y="4262438"/>
            <a:ext cx="5294312" cy="1655762"/>
          </a:xfrm>
        </p:spPr>
        <p:txBody>
          <a:bodyPr rIns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8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31EACC6-5472-4DD6-3DB8-DB3936803B32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image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A735B0D2-65F8-67B3-4CB3-F526012A05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10585" y="-1588"/>
            <a:ext cx="20638" cy="311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" name="Espace réservé pour une image  60">
            <a:extLst>
              <a:ext uri="{FF2B5EF4-FFF2-40B4-BE49-F238E27FC236}">
                <a16:creationId xmlns:a16="http://schemas.microsoft.com/office/drawing/2014/main" id="{570E7ABE-1C46-BCBC-E4AA-CED1991C31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5600" y="0"/>
            <a:ext cx="6756400" cy="6858000"/>
          </a:xfrm>
          <a:custGeom>
            <a:avLst/>
            <a:gdLst>
              <a:gd name="connsiteX0" fmla="*/ 558577 w 6756400"/>
              <a:gd name="connsiteY0" fmla="*/ 2472501 h 6858000"/>
              <a:gd name="connsiteX1" fmla="*/ 1118234 w 6756400"/>
              <a:gd name="connsiteY1" fmla="*/ 2898413 h 6858000"/>
              <a:gd name="connsiteX2" fmla="*/ 754773 w 6756400"/>
              <a:gd name="connsiteY2" fmla="*/ 3179642 h 6858000"/>
              <a:gd name="connsiteX3" fmla="*/ 765623 w 6756400"/>
              <a:gd name="connsiteY3" fmla="*/ 3197727 h 6858000"/>
              <a:gd name="connsiteX4" fmla="*/ 1132700 w 6756400"/>
              <a:gd name="connsiteY4" fmla="*/ 2912881 h 6858000"/>
              <a:gd name="connsiteX5" fmla="*/ 1132700 w 6756400"/>
              <a:gd name="connsiteY5" fmla="*/ 3443689 h 6858000"/>
              <a:gd name="connsiteX6" fmla="*/ 978998 w 6756400"/>
              <a:gd name="connsiteY6" fmla="*/ 3562149 h 6858000"/>
              <a:gd name="connsiteX7" fmla="*/ 990752 w 6756400"/>
              <a:gd name="connsiteY7" fmla="*/ 3582043 h 6858000"/>
              <a:gd name="connsiteX8" fmla="*/ 1138125 w 6756400"/>
              <a:gd name="connsiteY8" fmla="*/ 3467200 h 6858000"/>
              <a:gd name="connsiteX9" fmla="*/ 1697783 w 6756400"/>
              <a:gd name="connsiteY9" fmla="*/ 3892208 h 6858000"/>
              <a:gd name="connsiteX10" fmla="*/ 1337034 w 6756400"/>
              <a:gd name="connsiteY10" fmla="*/ 4172532 h 6858000"/>
              <a:gd name="connsiteX11" fmla="*/ 1346980 w 6756400"/>
              <a:gd name="connsiteY11" fmla="*/ 4190618 h 6858000"/>
              <a:gd name="connsiteX12" fmla="*/ 1704112 w 6756400"/>
              <a:gd name="connsiteY12" fmla="*/ 3913006 h 6858000"/>
              <a:gd name="connsiteX13" fmla="*/ 1704112 w 6756400"/>
              <a:gd name="connsiteY13" fmla="*/ 4443814 h 6858000"/>
              <a:gd name="connsiteX14" fmla="*/ 1560355 w 6756400"/>
              <a:gd name="connsiteY14" fmla="*/ 4555944 h 6858000"/>
              <a:gd name="connsiteX15" fmla="*/ 1149879 w 6756400"/>
              <a:gd name="connsiteY15" fmla="*/ 4874248 h 6858000"/>
              <a:gd name="connsiteX16" fmla="*/ 1149879 w 6756400"/>
              <a:gd name="connsiteY16" fmla="*/ 4343440 h 6858000"/>
              <a:gd name="connsiteX17" fmla="*/ 1346076 w 6756400"/>
              <a:gd name="connsiteY17" fmla="*/ 4190618 h 6858000"/>
              <a:gd name="connsiteX18" fmla="*/ 1336130 w 6756400"/>
              <a:gd name="connsiteY18" fmla="*/ 4173437 h 6858000"/>
              <a:gd name="connsiteX19" fmla="*/ 1139934 w 6756400"/>
              <a:gd name="connsiteY19" fmla="*/ 4325354 h 6858000"/>
              <a:gd name="connsiteX20" fmla="*/ 580276 w 6756400"/>
              <a:gd name="connsiteY20" fmla="*/ 3900346 h 6858000"/>
              <a:gd name="connsiteX21" fmla="*/ 989848 w 6756400"/>
              <a:gd name="connsiteY21" fmla="*/ 3582043 h 6858000"/>
              <a:gd name="connsiteX22" fmla="*/ 978094 w 6756400"/>
              <a:gd name="connsiteY22" fmla="*/ 3563053 h 6858000"/>
              <a:gd name="connsiteX23" fmla="*/ 577563 w 6756400"/>
              <a:gd name="connsiteY23" fmla="*/ 3874123 h 6858000"/>
              <a:gd name="connsiteX24" fmla="*/ 577563 w 6756400"/>
              <a:gd name="connsiteY24" fmla="*/ 3342411 h 6858000"/>
              <a:gd name="connsiteX25" fmla="*/ 764719 w 6756400"/>
              <a:gd name="connsiteY25" fmla="*/ 3197727 h 6858000"/>
              <a:gd name="connsiteX26" fmla="*/ 754773 w 6756400"/>
              <a:gd name="connsiteY26" fmla="*/ 3180546 h 6858000"/>
              <a:gd name="connsiteX27" fmla="*/ 567618 w 6756400"/>
              <a:gd name="connsiteY27" fmla="*/ 3325229 h 6858000"/>
              <a:gd name="connsiteX28" fmla="*/ 7960 w 6756400"/>
              <a:gd name="connsiteY28" fmla="*/ 2899317 h 6858000"/>
              <a:gd name="connsiteX29" fmla="*/ 558577 w 6756400"/>
              <a:gd name="connsiteY29" fmla="*/ 2472501 h 6858000"/>
              <a:gd name="connsiteX30" fmla="*/ 1724907 w 6756400"/>
              <a:gd name="connsiteY30" fmla="*/ 0 h 6858000"/>
              <a:gd name="connsiteX31" fmla="*/ 6756400 w 6756400"/>
              <a:gd name="connsiteY31" fmla="*/ 0 h 6858000"/>
              <a:gd name="connsiteX32" fmla="*/ 6756400 w 6756400"/>
              <a:gd name="connsiteY32" fmla="*/ 6858000 h 6858000"/>
              <a:gd name="connsiteX33" fmla="*/ 0 w 6756400"/>
              <a:gd name="connsiteY33" fmla="*/ 6858000 h 6858000"/>
              <a:gd name="connsiteX34" fmla="*/ 0 w 6756400"/>
              <a:gd name="connsiteY34" fmla="*/ 6856412 h 6858000"/>
              <a:gd name="connsiteX35" fmla="*/ 162738 w 6756400"/>
              <a:gd name="connsiteY35" fmla="*/ 6856412 h 6858000"/>
              <a:gd name="connsiteX36" fmla="*/ 1149879 w 6756400"/>
              <a:gd name="connsiteY36" fmla="*/ 6856412 h 6858000"/>
              <a:gd name="connsiteX37" fmla="*/ 1149879 w 6756400"/>
              <a:gd name="connsiteY37" fmla="*/ 6332839 h 6858000"/>
              <a:gd name="connsiteX38" fmla="*/ 1704112 w 6756400"/>
              <a:gd name="connsiteY38" fmla="*/ 5902405 h 6858000"/>
              <a:gd name="connsiteX39" fmla="*/ 1704112 w 6756400"/>
              <a:gd name="connsiteY39" fmla="*/ 6433213 h 6858000"/>
              <a:gd name="connsiteX40" fmla="*/ 1159824 w 6756400"/>
              <a:gd name="connsiteY40" fmla="*/ 6855508 h 6858000"/>
              <a:gd name="connsiteX41" fmla="*/ 1193277 w 6756400"/>
              <a:gd name="connsiteY41" fmla="*/ 6855508 h 6858000"/>
              <a:gd name="connsiteX42" fmla="*/ 1724907 w 6756400"/>
              <a:gd name="connsiteY42" fmla="*/ 6443160 h 6858000"/>
              <a:gd name="connsiteX43" fmla="*/ 1724907 w 6756400"/>
              <a:gd name="connsiteY43" fmla="*/ 5877086 h 6858000"/>
              <a:gd name="connsiteX44" fmla="*/ 1386762 w 6756400"/>
              <a:gd name="connsiteY44" fmla="*/ 5620272 h 6858000"/>
              <a:gd name="connsiteX45" fmla="*/ 1343363 w 6756400"/>
              <a:gd name="connsiteY45" fmla="*/ 5612134 h 6858000"/>
              <a:gd name="connsiteX46" fmla="*/ 1697783 w 6756400"/>
              <a:gd name="connsiteY46" fmla="*/ 5881607 h 6858000"/>
              <a:gd name="connsiteX47" fmla="*/ 1139934 w 6756400"/>
              <a:gd name="connsiteY47" fmla="*/ 6314753 h 6858000"/>
              <a:gd name="connsiteX48" fmla="*/ 581180 w 6756400"/>
              <a:gd name="connsiteY48" fmla="*/ 5889745 h 6858000"/>
              <a:gd name="connsiteX49" fmla="*/ 1014259 w 6756400"/>
              <a:gd name="connsiteY49" fmla="*/ 5553356 h 6858000"/>
              <a:gd name="connsiteX50" fmla="*/ 987135 w 6756400"/>
              <a:gd name="connsiteY50" fmla="*/ 5548835 h 6858000"/>
              <a:gd name="connsiteX51" fmla="*/ 577563 w 6756400"/>
              <a:gd name="connsiteY51" fmla="*/ 5866234 h 6858000"/>
              <a:gd name="connsiteX52" fmla="*/ 577563 w 6756400"/>
              <a:gd name="connsiteY52" fmla="*/ 5335426 h 6858000"/>
              <a:gd name="connsiteX53" fmla="*/ 1132700 w 6756400"/>
              <a:gd name="connsiteY53" fmla="*/ 4905897 h 6858000"/>
              <a:gd name="connsiteX54" fmla="*/ 1132700 w 6756400"/>
              <a:gd name="connsiteY54" fmla="*/ 5435801 h 6858000"/>
              <a:gd name="connsiteX55" fmla="*/ 988039 w 6756400"/>
              <a:gd name="connsiteY55" fmla="*/ 5547930 h 6858000"/>
              <a:gd name="connsiteX56" fmla="*/ 1015163 w 6756400"/>
              <a:gd name="connsiteY56" fmla="*/ 5552452 h 6858000"/>
              <a:gd name="connsiteX57" fmla="*/ 1139029 w 6756400"/>
              <a:gd name="connsiteY57" fmla="*/ 5456599 h 6858000"/>
              <a:gd name="connsiteX58" fmla="*/ 1342459 w 6756400"/>
              <a:gd name="connsiteY58" fmla="*/ 5611229 h 6858000"/>
              <a:gd name="connsiteX59" fmla="*/ 1384953 w 6756400"/>
              <a:gd name="connsiteY59" fmla="*/ 5619368 h 6858000"/>
              <a:gd name="connsiteX60" fmla="*/ 1152591 w 6756400"/>
              <a:gd name="connsiteY60" fmla="*/ 5442131 h 6858000"/>
              <a:gd name="connsiteX61" fmla="*/ 1152591 w 6756400"/>
              <a:gd name="connsiteY61" fmla="*/ 4897759 h 6858000"/>
              <a:gd name="connsiteX62" fmla="*/ 1570300 w 6756400"/>
              <a:gd name="connsiteY62" fmla="*/ 4573125 h 6858000"/>
              <a:gd name="connsiteX63" fmla="*/ 1560355 w 6756400"/>
              <a:gd name="connsiteY63" fmla="*/ 4555944 h 6858000"/>
              <a:gd name="connsiteX64" fmla="*/ 1571205 w 6756400"/>
              <a:gd name="connsiteY64" fmla="*/ 4573125 h 6858000"/>
              <a:gd name="connsiteX65" fmla="*/ 1709537 w 6756400"/>
              <a:gd name="connsiteY65" fmla="*/ 4465517 h 6858000"/>
              <a:gd name="connsiteX66" fmla="*/ 2290894 w 6756400"/>
              <a:gd name="connsiteY66" fmla="*/ 4907706 h 6858000"/>
              <a:gd name="connsiteX67" fmla="*/ 2874963 w 6756400"/>
              <a:gd name="connsiteY67" fmla="*/ 4453761 h 6858000"/>
              <a:gd name="connsiteX68" fmla="*/ 2874963 w 6756400"/>
              <a:gd name="connsiteY68" fmla="*/ 4272907 h 6858000"/>
              <a:gd name="connsiteX69" fmla="*/ 2855072 w 6756400"/>
              <a:gd name="connsiteY69" fmla="*/ 4281949 h 6858000"/>
              <a:gd name="connsiteX70" fmla="*/ 2855072 w 6756400"/>
              <a:gd name="connsiteY70" fmla="*/ 4443814 h 6858000"/>
              <a:gd name="connsiteX71" fmla="*/ 2300839 w 6756400"/>
              <a:gd name="connsiteY71" fmla="*/ 4874248 h 6858000"/>
              <a:gd name="connsiteX72" fmla="*/ 2300839 w 6756400"/>
              <a:gd name="connsiteY72" fmla="*/ 4343440 h 6858000"/>
              <a:gd name="connsiteX73" fmla="*/ 2855072 w 6756400"/>
              <a:gd name="connsiteY73" fmla="*/ 3913006 h 6858000"/>
              <a:gd name="connsiteX74" fmla="*/ 2855072 w 6756400"/>
              <a:gd name="connsiteY74" fmla="*/ 4281045 h 6858000"/>
              <a:gd name="connsiteX75" fmla="*/ 2874963 w 6756400"/>
              <a:gd name="connsiteY75" fmla="*/ 4272002 h 6858000"/>
              <a:gd name="connsiteX76" fmla="*/ 2874963 w 6756400"/>
              <a:gd name="connsiteY76" fmla="*/ 3887687 h 6858000"/>
              <a:gd name="connsiteX77" fmla="*/ 2675150 w 6756400"/>
              <a:gd name="connsiteY77" fmla="*/ 3735769 h 6858000"/>
              <a:gd name="connsiteX78" fmla="*/ 2654355 w 6756400"/>
              <a:gd name="connsiteY78" fmla="*/ 3744812 h 6858000"/>
              <a:gd name="connsiteX79" fmla="*/ 2848743 w 6756400"/>
              <a:gd name="connsiteY79" fmla="*/ 3892208 h 6858000"/>
              <a:gd name="connsiteX80" fmla="*/ 2290894 w 6756400"/>
              <a:gd name="connsiteY80" fmla="*/ 4325354 h 6858000"/>
              <a:gd name="connsiteX81" fmla="*/ 1731236 w 6756400"/>
              <a:gd name="connsiteY81" fmla="*/ 3900346 h 6858000"/>
              <a:gd name="connsiteX82" fmla="*/ 2289086 w 6756400"/>
              <a:gd name="connsiteY82" fmla="*/ 3467200 h 6858000"/>
              <a:gd name="connsiteX83" fmla="*/ 2653451 w 6756400"/>
              <a:gd name="connsiteY83" fmla="*/ 3743907 h 6858000"/>
              <a:gd name="connsiteX84" fmla="*/ 2674246 w 6756400"/>
              <a:gd name="connsiteY84" fmla="*/ 3734865 h 6858000"/>
              <a:gd name="connsiteX85" fmla="*/ 2303552 w 6756400"/>
              <a:gd name="connsiteY85" fmla="*/ 3452732 h 6858000"/>
              <a:gd name="connsiteX86" fmla="*/ 2303552 w 6756400"/>
              <a:gd name="connsiteY86" fmla="*/ 3177833 h 6858000"/>
              <a:gd name="connsiteX87" fmla="*/ 2282757 w 6756400"/>
              <a:gd name="connsiteY87" fmla="*/ 3180546 h 6858000"/>
              <a:gd name="connsiteX88" fmla="*/ 2282757 w 6756400"/>
              <a:gd name="connsiteY88" fmla="*/ 3443689 h 6858000"/>
              <a:gd name="connsiteX89" fmla="*/ 1728524 w 6756400"/>
              <a:gd name="connsiteY89" fmla="*/ 3874123 h 6858000"/>
              <a:gd name="connsiteX90" fmla="*/ 1728524 w 6756400"/>
              <a:gd name="connsiteY90" fmla="*/ 3342411 h 6858000"/>
              <a:gd name="connsiteX91" fmla="*/ 1989818 w 6756400"/>
              <a:gd name="connsiteY91" fmla="*/ 3140758 h 6858000"/>
              <a:gd name="connsiteX92" fmla="*/ 1978064 w 6756400"/>
              <a:gd name="connsiteY92" fmla="*/ 3124481 h 6858000"/>
              <a:gd name="connsiteX93" fmla="*/ 1718578 w 6756400"/>
              <a:gd name="connsiteY93" fmla="*/ 3325229 h 6858000"/>
              <a:gd name="connsiteX94" fmla="*/ 1158920 w 6756400"/>
              <a:gd name="connsiteY94" fmla="*/ 2899317 h 6858000"/>
              <a:gd name="connsiteX95" fmla="*/ 1579342 w 6756400"/>
              <a:gd name="connsiteY95" fmla="*/ 2573779 h 6858000"/>
              <a:gd name="connsiteX96" fmla="*/ 1567588 w 6756400"/>
              <a:gd name="connsiteY96" fmla="*/ 2557502 h 6858000"/>
              <a:gd name="connsiteX97" fmla="*/ 1149879 w 6756400"/>
              <a:gd name="connsiteY97" fmla="*/ 2881232 h 6858000"/>
              <a:gd name="connsiteX98" fmla="*/ 1149879 w 6756400"/>
              <a:gd name="connsiteY98" fmla="*/ 2350424 h 6858000"/>
              <a:gd name="connsiteX99" fmla="*/ 1321664 w 6756400"/>
              <a:gd name="connsiteY99" fmla="*/ 2216592 h 6858000"/>
              <a:gd name="connsiteX100" fmla="*/ 1309910 w 6756400"/>
              <a:gd name="connsiteY100" fmla="*/ 2201219 h 6858000"/>
              <a:gd name="connsiteX101" fmla="*/ 1139934 w 6756400"/>
              <a:gd name="connsiteY101" fmla="*/ 2332339 h 6858000"/>
              <a:gd name="connsiteX102" fmla="*/ 580276 w 6756400"/>
              <a:gd name="connsiteY102" fmla="*/ 1907331 h 6858000"/>
              <a:gd name="connsiteX103" fmla="*/ 1138125 w 6756400"/>
              <a:gd name="connsiteY103" fmla="*/ 1474184 h 6858000"/>
              <a:gd name="connsiteX104" fmla="*/ 1697783 w 6756400"/>
              <a:gd name="connsiteY104" fmla="*/ 1899192 h 6858000"/>
              <a:gd name="connsiteX105" fmla="*/ 1310815 w 6756400"/>
              <a:gd name="connsiteY105" fmla="*/ 2200315 h 6858000"/>
              <a:gd name="connsiteX106" fmla="*/ 1322568 w 6756400"/>
              <a:gd name="connsiteY106" fmla="*/ 2216592 h 6858000"/>
              <a:gd name="connsiteX107" fmla="*/ 1704112 w 6756400"/>
              <a:gd name="connsiteY107" fmla="*/ 1919991 h 6858000"/>
              <a:gd name="connsiteX108" fmla="*/ 1704112 w 6756400"/>
              <a:gd name="connsiteY108" fmla="*/ 2450798 h 6858000"/>
              <a:gd name="connsiteX109" fmla="*/ 1568492 w 6756400"/>
              <a:gd name="connsiteY109" fmla="*/ 2556598 h 6858000"/>
              <a:gd name="connsiteX110" fmla="*/ 1580246 w 6756400"/>
              <a:gd name="connsiteY110" fmla="*/ 2572875 h 6858000"/>
              <a:gd name="connsiteX111" fmla="*/ 1709537 w 6756400"/>
              <a:gd name="connsiteY111" fmla="*/ 2472501 h 6858000"/>
              <a:gd name="connsiteX112" fmla="*/ 2269195 w 6756400"/>
              <a:gd name="connsiteY112" fmla="*/ 2898413 h 6858000"/>
              <a:gd name="connsiteX113" fmla="*/ 1978968 w 6756400"/>
              <a:gd name="connsiteY113" fmla="*/ 3123577 h 6858000"/>
              <a:gd name="connsiteX114" fmla="*/ 1990722 w 6756400"/>
              <a:gd name="connsiteY114" fmla="*/ 3139854 h 6858000"/>
              <a:gd name="connsiteX115" fmla="*/ 2282757 w 6756400"/>
              <a:gd name="connsiteY115" fmla="*/ 2912881 h 6858000"/>
              <a:gd name="connsiteX116" fmla="*/ 2282757 w 6756400"/>
              <a:gd name="connsiteY116" fmla="*/ 3179642 h 6858000"/>
              <a:gd name="connsiteX117" fmla="*/ 2303552 w 6756400"/>
              <a:gd name="connsiteY117" fmla="*/ 3176929 h 6858000"/>
              <a:gd name="connsiteX118" fmla="*/ 2303552 w 6756400"/>
              <a:gd name="connsiteY118" fmla="*/ 2904743 h 6858000"/>
              <a:gd name="connsiteX119" fmla="*/ 2327963 w 6756400"/>
              <a:gd name="connsiteY119" fmla="*/ 2885753 h 6858000"/>
              <a:gd name="connsiteX120" fmla="*/ 2327963 w 6756400"/>
              <a:gd name="connsiteY120" fmla="*/ 2860433 h 6858000"/>
              <a:gd name="connsiteX121" fmla="*/ 2300839 w 6756400"/>
              <a:gd name="connsiteY121" fmla="*/ 2881232 h 6858000"/>
              <a:gd name="connsiteX122" fmla="*/ 2300839 w 6756400"/>
              <a:gd name="connsiteY122" fmla="*/ 2350424 h 6858000"/>
              <a:gd name="connsiteX123" fmla="*/ 2327963 w 6756400"/>
              <a:gd name="connsiteY123" fmla="*/ 2328721 h 6858000"/>
              <a:gd name="connsiteX124" fmla="*/ 2327963 w 6756400"/>
              <a:gd name="connsiteY124" fmla="*/ 2303402 h 6858000"/>
              <a:gd name="connsiteX125" fmla="*/ 2290894 w 6756400"/>
              <a:gd name="connsiteY125" fmla="*/ 2332339 h 6858000"/>
              <a:gd name="connsiteX126" fmla="*/ 1731236 w 6756400"/>
              <a:gd name="connsiteY126" fmla="*/ 1907331 h 6858000"/>
              <a:gd name="connsiteX127" fmla="*/ 2289086 w 6756400"/>
              <a:gd name="connsiteY127" fmla="*/ 1474184 h 6858000"/>
              <a:gd name="connsiteX128" fmla="*/ 2848743 w 6756400"/>
              <a:gd name="connsiteY128" fmla="*/ 1899192 h 6858000"/>
              <a:gd name="connsiteX129" fmla="*/ 2328867 w 6756400"/>
              <a:gd name="connsiteY129" fmla="*/ 2302498 h 6858000"/>
              <a:gd name="connsiteX130" fmla="*/ 2328867 w 6756400"/>
              <a:gd name="connsiteY130" fmla="*/ 2327817 h 6858000"/>
              <a:gd name="connsiteX131" fmla="*/ 2855072 w 6756400"/>
              <a:gd name="connsiteY131" fmla="*/ 1919991 h 6858000"/>
              <a:gd name="connsiteX132" fmla="*/ 2855072 w 6756400"/>
              <a:gd name="connsiteY132" fmla="*/ 2450798 h 6858000"/>
              <a:gd name="connsiteX133" fmla="*/ 2328867 w 6756400"/>
              <a:gd name="connsiteY133" fmla="*/ 2859529 h 6858000"/>
              <a:gd name="connsiteX134" fmla="*/ 2328867 w 6756400"/>
              <a:gd name="connsiteY134" fmla="*/ 2884849 h 6858000"/>
              <a:gd name="connsiteX135" fmla="*/ 2874963 w 6756400"/>
              <a:gd name="connsiteY135" fmla="*/ 2460745 h 6858000"/>
              <a:gd name="connsiteX136" fmla="*/ 2874963 w 6756400"/>
              <a:gd name="connsiteY136" fmla="*/ 1894671 h 6858000"/>
              <a:gd name="connsiteX137" fmla="*/ 2303552 w 6756400"/>
              <a:gd name="connsiteY137" fmla="*/ 1459716 h 6858000"/>
              <a:gd name="connsiteX138" fmla="*/ 2303552 w 6756400"/>
              <a:gd name="connsiteY138" fmla="*/ 926195 h 6858000"/>
              <a:gd name="connsiteX139" fmla="*/ 2282757 w 6756400"/>
              <a:gd name="connsiteY139" fmla="*/ 941568 h 6858000"/>
              <a:gd name="connsiteX140" fmla="*/ 2282757 w 6756400"/>
              <a:gd name="connsiteY140" fmla="*/ 1451578 h 6858000"/>
              <a:gd name="connsiteX141" fmla="*/ 1728524 w 6756400"/>
              <a:gd name="connsiteY141" fmla="*/ 1882011 h 6858000"/>
              <a:gd name="connsiteX142" fmla="*/ 1728524 w 6756400"/>
              <a:gd name="connsiteY142" fmla="*/ 1351203 h 6858000"/>
              <a:gd name="connsiteX143" fmla="*/ 2282757 w 6756400"/>
              <a:gd name="connsiteY143" fmla="*/ 920770 h 6858000"/>
              <a:gd name="connsiteX144" fmla="*/ 2282757 w 6756400"/>
              <a:gd name="connsiteY144" fmla="*/ 940664 h 6858000"/>
              <a:gd name="connsiteX145" fmla="*/ 2303552 w 6756400"/>
              <a:gd name="connsiteY145" fmla="*/ 924387 h 6858000"/>
              <a:gd name="connsiteX146" fmla="*/ 2303552 w 6756400"/>
              <a:gd name="connsiteY146" fmla="*/ 895450 h 6858000"/>
              <a:gd name="connsiteX147" fmla="*/ 1749319 w 6756400"/>
              <a:gd name="connsiteY147" fmla="*/ 474059 h 6858000"/>
              <a:gd name="connsiteX148" fmla="*/ 1733044 w 6756400"/>
              <a:gd name="connsiteY148" fmla="*/ 486719 h 6858000"/>
              <a:gd name="connsiteX149" fmla="*/ 2276428 w 6756400"/>
              <a:gd name="connsiteY149" fmla="*/ 899971 h 6858000"/>
              <a:gd name="connsiteX150" fmla="*/ 1718578 w 6756400"/>
              <a:gd name="connsiteY150" fmla="*/ 1333118 h 6858000"/>
              <a:gd name="connsiteX151" fmla="*/ 1158920 w 6756400"/>
              <a:gd name="connsiteY151" fmla="*/ 908110 h 6858000"/>
              <a:gd name="connsiteX152" fmla="*/ 1716770 w 6756400"/>
              <a:gd name="connsiteY152" fmla="*/ 474964 h 6858000"/>
              <a:gd name="connsiteX153" fmla="*/ 1732140 w 6756400"/>
              <a:gd name="connsiteY153" fmla="*/ 486719 h 6858000"/>
              <a:gd name="connsiteX154" fmla="*/ 1748415 w 6756400"/>
              <a:gd name="connsiteY154" fmla="*/ 474059 h 6858000"/>
              <a:gd name="connsiteX155" fmla="*/ 1724907 w 6756400"/>
              <a:gd name="connsiteY155" fmla="*/ 455070 h 6858000"/>
              <a:gd name="connsiteX156" fmla="*/ 1724907 w 6756400"/>
              <a:gd name="connsiteY156" fmla="*/ 206 h 6858000"/>
              <a:gd name="connsiteX157" fmla="*/ 1606490 w 6756400"/>
              <a:gd name="connsiteY157" fmla="*/ 0 h 6858000"/>
              <a:gd name="connsiteX158" fmla="*/ 1704112 w 6756400"/>
              <a:gd name="connsiteY158" fmla="*/ 0 h 6858000"/>
              <a:gd name="connsiteX159" fmla="*/ 1704112 w 6756400"/>
              <a:gd name="connsiteY159" fmla="*/ 79700 h 6858000"/>
              <a:gd name="connsiteX160" fmla="*/ 1704112 w 6756400"/>
              <a:gd name="connsiteY160" fmla="*/ 455974 h 6858000"/>
              <a:gd name="connsiteX161" fmla="*/ 1149879 w 6756400"/>
              <a:gd name="connsiteY161" fmla="*/ 885503 h 6858000"/>
              <a:gd name="connsiteX162" fmla="*/ 1149879 w 6756400"/>
              <a:gd name="connsiteY162" fmla="*/ 354695 h 6858000"/>
              <a:gd name="connsiteX163" fmla="*/ 1606476 w 6756400"/>
              <a:gd name="connsiteY163" fmla="*/ 11 h 6858000"/>
              <a:gd name="connsiteX164" fmla="*/ 696284 w 6756400"/>
              <a:gd name="connsiteY164" fmla="*/ 0 h 6858000"/>
              <a:gd name="connsiteX165" fmla="*/ 1573942 w 6756400"/>
              <a:gd name="connsiteY165" fmla="*/ 0 h 6858000"/>
              <a:gd name="connsiteX166" fmla="*/ 1498270 w 6756400"/>
              <a:gd name="connsiteY166" fmla="*/ 58848 h 6858000"/>
              <a:gd name="connsiteX167" fmla="*/ 1139934 w 6756400"/>
              <a:gd name="connsiteY167" fmla="*/ 337514 h 6858000"/>
              <a:gd name="connsiteX168" fmla="*/ 701161 w 6756400"/>
              <a:gd name="connsiteY168" fmla="*/ 37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6756400" h="6858000">
                <a:moveTo>
                  <a:pt x="558577" y="2472501"/>
                </a:moveTo>
                <a:cubicBezTo>
                  <a:pt x="1118234" y="2898413"/>
                  <a:pt x="1118234" y="2898413"/>
                  <a:pt x="1118234" y="2898413"/>
                </a:cubicBezTo>
                <a:cubicBezTo>
                  <a:pt x="754773" y="3179642"/>
                  <a:pt x="754773" y="3179642"/>
                  <a:pt x="754773" y="3179642"/>
                </a:cubicBezTo>
                <a:cubicBezTo>
                  <a:pt x="765623" y="3197727"/>
                  <a:pt x="765623" y="3197727"/>
                  <a:pt x="765623" y="3197727"/>
                </a:cubicBezTo>
                <a:cubicBezTo>
                  <a:pt x="1132700" y="2912881"/>
                  <a:pt x="1132700" y="2912881"/>
                  <a:pt x="1132700" y="2912881"/>
                </a:cubicBezTo>
                <a:cubicBezTo>
                  <a:pt x="1132700" y="3443689"/>
                  <a:pt x="1132700" y="3443689"/>
                  <a:pt x="1132700" y="3443689"/>
                </a:cubicBezTo>
                <a:cubicBezTo>
                  <a:pt x="978998" y="3562149"/>
                  <a:pt x="978998" y="3562149"/>
                  <a:pt x="978998" y="3562149"/>
                </a:cubicBezTo>
                <a:cubicBezTo>
                  <a:pt x="990752" y="3582043"/>
                  <a:pt x="990752" y="3582043"/>
                  <a:pt x="990752" y="3582043"/>
                </a:cubicBezTo>
                <a:cubicBezTo>
                  <a:pt x="1138125" y="3467200"/>
                  <a:pt x="1138125" y="3467200"/>
                  <a:pt x="1138125" y="3467200"/>
                </a:cubicBezTo>
                <a:cubicBezTo>
                  <a:pt x="1697783" y="3892208"/>
                  <a:pt x="1697783" y="3892208"/>
                  <a:pt x="1697783" y="3892208"/>
                </a:cubicBezTo>
                <a:cubicBezTo>
                  <a:pt x="1337034" y="4172532"/>
                  <a:pt x="1337034" y="4172532"/>
                  <a:pt x="1337034" y="4172532"/>
                </a:cubicBezTo>
                <a:cubicBezTo>
                  <a:pt x="1346980" y="4190618"/>
                  <a:pt x="1346980" y="4190618"/>
                  <a:pt x="1346980" y="4190618"/>
                </a:cubicBezTo>
                <a:cubicBezTo>
                  <a:pt x="1704112" y="3913006"/>
                  <a:pt x="1704112" y="3913006"/>
                  <a:pt x="1704112" y="3913006"/>
                </a:cubicBezTo>
                <a:cubicBezTo>
                  <a:pt x="1704112" y="4443814"/>
                  <a:pt x="1704112" y="4443814"/>
                  <a:pt x="1704112" y="4443814"/>
                </a:cubicBezTo>
                <a:cubicBezTo>
                  <a:pt x="1560355" y="4555944"/>
                  <a:pt x="1560355" y="4555944"/>
                  <a:pt x="1560355" y="4555944"/>
                </a:cubicBezTo>
                <a:cubicBezTo>
                  <a:pt x="1149879" y="4874248"/>
                  <a:pt x="1149879" y="4874248"/>
                  <a:pt x="1149879" y="4874248"/>
                </a:cubicBezTo>
                <a:cubicBezTo>
                  <a:pt x="1149879" y="4343440"/>
                  <a:pt x="1149879" y="4343440"/>
                  <a:pt x="1149879" y="4343440"/>
                </a:cubicBezTo>
                <a:cubicBezTo>
                  <a:pt x="1346076" y="4190618"/>
                  <a:pt x="1346076" y="4190618"/>
                  <a:pt x="1346076" y="4190618"/>
                </a:cubicBezTo>
                <a:cubicBezTo>
                  <a:pt x="1336130" y="4173437"/>
                  <a:pt x="1336130" y="4173437"/>
                  <a:pt x="1336130" y="4173437"/>
                </a:cubicBezTo>
                <a:cubicBezTo>
                  <a:pt x="1139934" y="4325354"/>
                  <a:pt x="1139934" y="4325354"/>
                  <a:pt x="1139934" y="4325354"/>
                </a:cubicBezTo>
                <a:cubicBezTo>
                  <a:pt x="580276" y="3900346"/>
                  <a:pt x="580276" y="3900346"/>
                  <a:pt x="580276" y="3900346"/>
                </a:cubicBezTo>
                <a:cubicBezTo>
                  <a:pt x="989848" y="3582043"/>
                  <a:pt x="989848" y="3582043"/>
                  <a:pt x="989848" y="3582043"/>
                </a:cubicBezTo>
                <a:cubicBezTo>
                  <a:pt x="978094" y="3563053"/>
                  <a:pt x="978094" y="3563053"/>
                  <a:pt x="978094" y="3563053"/>
                </a:cubicBezTo>
                <a:cubicBezTo>
                  <a:pt x="577563" y="3874123"/>
                  <a:pt x="577563" y="3874123"/>
                  <a:pt x="577563" y="3874123"/>
                </a:cubicBezTo>
                <a:cubicBezTo>
                  <a:pt x="577563" y="3342411"/>
                  <a:pt x="577563" y="3342411"/>
                  <a:pt x="577563" y="3342411"/>
                </a:cubicBezTo>
                <a:cubicBezTo>
                  <a:pt x="764719" y="3197727"/>
                  <a:pt x="764719" y="3197727"/>
                  <a:pt x="764719" y="3197727"/>
                </a:cubicBezTo>
                <a:cubicBezTo>
                  <a:pt x="754773" y="3180546"/>
                  <a:pt x="754773" y="3180546"/>
                  <a:pt x="754773" y="3180546"/>
                </a:cubicBezTo>
                <a:cubicBezTo>
                  <a:pt x="567618" y="3325229"/>
                  <a:pt x="567618" y="3325229"/>
                  <a:pt x="567618" y="3325229"/>
                </a:cubicBezTo>
                <a:cubicBezTo>
                  <a:pt x="7960" y="2899317"/>
                  <a:pt x="7960" y="2899317"/>
                  <a:pt x="7960" y="2899317"/>
                </a:cubicBezTo>
                <a:cubicBezTo>
                  <a:pt x="558577" y="2472501"/>
                  <a:pt x="558577" y="2472501"/>
                  <a:pt x="558577" y="2472501"/>
                </a:cubicBezTo>
                <a:close/>
                <a:moveTo>
                  <a:pt x="1724907" y="0"/>
                </a:moveTo>
                <a:lnTo>
                  <a:pt x="6756400" y="0"/>
                </a:lnTo>
                <a:lnTo>
                  <a:pt x="6756400" y="6858000"/>
                </a:lnTo>
                <a:lnTo>
                  <a:pt x="0" y="6858000"/>
                </a:lnTo>
                <a:lnTo>
                  <a:pt x="0" y="6856412"/>
                </a:lnTo>
                <a:lnTo>
                  <a:pt x="162738" y="6856412"/>
                </a:lnTo>
                <a:cubicBezTo>
                  <a:pt x="1149879" y="6856412"/>
                  <a:pt x="1149879" y="6856412"/>
                  <a:pt x="1149879" y="6856412"/>
                </a:cubicBezTo>
                <a:cubicBezTo>
                  <a:pt x="1149879" y="6332839"/>
                  <a:pt x="1149879" y="6332839"/>
                  <a:pt x="1149879" y="6332839"/>
                </a:cubicBezTo>
                <a:cubicBezTo>
                  <a:pt x="1704112" y="5902405"/>
                  <a:pt x="1704112" y="5902405"/>
                  <a:pt x="1704112" y="5902405"/>
                </a:cubicBezTo>
                <a:cubicBezTo>
                  <a:pt x="1704112" y="6433213"/>
                  <a:pt x="1704112" y="6433213"/>
                  <a:pt x="1704112" y="6433213"/>
                </a:cubicBezTo>
                <a:cubicBezTo>
                  <a:pt x="1159824" y="6855508"/>
                  <a:pt x="1159824" y="6855508"/>
                  <a:pt x="1159824" y="6855508"/>
                </a:cubicBezTo>
                <a:cubicBezTo>
                  <a:pt x="1193277" y="6855508"/>
                  <a:pt x="1193277" y="6855508"/>
                  <a:pt x="1193277" y="6855508"/>
                </a:cubicBezTo>
                <a:cubicBezTo>
                  <a:pt x="1724907" y="6443160"/>
                  <a:pt x="1724907" y="6443160"/>
                  <a:pt x="1724907" y="6443160"/>
                </a:cubicBezTo>
                <a:cubicBezTo>
                  <a:pt x="1724907" y="5877086"/>
                  <a:pt x="1724907" y="5877086"/>
                  <a:pt x="1724907" y="5877086"/>
                </a:cubicBezTo>
                <a:cubicBezTo>
                  <a:pt x="1386762" y="5620272"/>
                  <a:pt x="1386762" y="5620272"/>
                  <a:pt x="1386762" y="5620272"/>
                </a:cubicBezTo>
                <a:cubicBezTo>
                  <a:pt x="1372296" y="5617559"/>
                  <a:pt x="1357829" y="5614847"/>
                  <a:pt x="1343363" y="5612134"/>
                </a:cubicBezTo>
                <a:cubicBezTo>
                  <a:pt x="1697783" y="5881607"/>
                  <a:pt x="1697783" y="5881607"/>
                  <a:pt x="1697783" y="5881607"/>
                </a:cubicBezTo>
                <a:cubicBezTo>
                  <a:pt x="1139934" y="6314753"/>
                  <a:pt x="1139934" y="6314753"/>
                  <a:pt x="1139934" y="6314753"/>
                </a:cubicBezTo>
                <a:cubicBezTo>
                  <a:pt x="581180" y="5889745"/>
                  <a:pt x="581180" y="5889745"/>
                  <a:pt x="581180" y="5889745"/>
                </a:cubicBezTo>
                <a:cubicBezTo>
                  <a:pt x="1014259" y="5553356"/>
                  <a:pt x="1014259" y="5553356"/>
                  <a:pt x="1014259" y="5553356"/>
                </a:cubicBezTo>
                <a:cubicBezTo>
                  <a:pt x="1005218" y="5551548"/>
                  <a:pt x="995272" y="5549739"/>
                  <a:pt x="987135" y="5548835"/>
                </a:cubicBezTo>
                <a:cubicBezTo>
                  <a:pt x="577563" y="5866234"/>
                  <a:pt x="577563" y="5866234"/>
                  <a:pt x="577563" y="5866234"/>
                </a:cubicBezTo>
                <a:cubicBezTo>
                  <a:pt x="577563" y="5335426"/>
                  <a:pt x="577563" y="5335426"/>
                  <a:pt x="577563" y="5335426"/>
                </a:cubicBezTo>
                <a:cubicBezTo>
                  <a:pt x="1132700" y="4905897"/>
                  <a:pt x="1132700" y="4905897"/>
                  <a:pt x="1132700" y="4905897"/>
                </a:cubicBezTo>
                <a:cubicBezTo>
                  <a:pt x="1132700" y="5435801"/>
                  <a:pt x="1132700" y="5435801"/>
                  <a:pt x="1132700" y="5435801"/>
                </a:cubicBezTo>
                <a:cubicBezTo>
                  <a:pt x="988039" y="5547930"/>
                  <a:pt x="988039" y="5547930"/>
                  <a:pt x="988039" y="5547930"/>
                </a:cubicBezTo>
                <a:cubicBezTo>
                  <a:pt x="997081" y="5549739"/>
                  <a:pt x="1006122" y="5550643"/>
                  <a:pt x="1015163" y="5552452"/>
                </a:cubicBezTo>
                <a:cubicBezTo>
                  <a:pt x="1139029" y="5456599"/>
                  <a:pt x="1139029" y="5456599"/>
                  <a:pt x="1139029" y="5456599"/>
                </a:cubicBezTo>
                <a:cubicBezTo>
                  <a:pt x="1342459" y="5611229"/>
                  <a:pt x="1342459" y="5611229"/>
                  <a:pt x="1342459" y="5611229"/>
                </a:cubicBezTo>
                <a:cubicBezTo>
                  <a:pt x="1356925" y="5613942"/>
                  <a:pt x="1371391" y="5616655"/>
                  <a:pt x="1384953" y="5619368"/>
                </a:cubicBezTo>
                <a:cubicBezTo>
                  <a:pt x="1152591" y="5442131"/>
                  <a:pt x="1152591" y="5442131"/>
                  <a:pt x="1152591" y="5442131"/>
                </a:cubicBezTo>
                <a:cubicBezTo>
                  <a:pt x="1152591" y="4897759"/>
                  <a:pt x="1152591" y="4897759"/>
                  <a:pt x="1152591" y="4897759"/>
                </a:cubicBezTo>
                <a:cubicBezTo>
                  <a:pt x="1570300" y="4573125"/>
                  <a:pt x="1570300" y="4573125"/>
                  <a:pt x="1570300" y="4573125"/>
                </a:cubicBezTo>
                <a:cubicBezTo>
                  <a:pt x="1560355" y="4555944"/>
                  <a:pt x="1560355" y="4555944"/>
                  <a:pt x="1560355" y="4555944"/>
                </a:cubicBezTo>
                <a:cubicBezTo>
                  <a:pt x="1571205" y="4573125"/>
                  <a:pt x="1571205" y="4573125"/>
                  <a:pt x="1571205" y="4573125"/>
                </a:cubicBezTo>
                <a:cubicBezTo>
                  <a:pt x="1709537" y="4465517"/>
                  <a:pt x="1709537" y="4465517"/>
                  <a:pt x="1709537" y="4465517"/>
                </a:cubicBezTo>
                <a:cubicBezTo>
                  <a:pt x="2290894" y="4907706"/>
                  <a:pt x="2290894" y="4907706"/>
                  <a:pt x="2290894" y="4907706"/>
                </a:cubicBezTo>
                <a:cubicBezTo>
                  <a:pt x="2874963" y="4453761"/>
                  <a:pt x="2874963" y="4453761"/>
                  <a:pt x="2874963" y="4453761"/>
                </a:cubicBezTo>
                <a:cubicBezTo>
                  <a:pt x="2874963" y="4272907"/>
                  <a:pt x="2874963" y="4272907"/>
                  <a:pt x="2874963" y="4272907"/>
                </a:cubicBezTo>
                <a:cubicBezTo>
                  <a:pt x="2855072" y="4281949"/>
                  <a:pt x="2855072" y="4281949"/>
                  <a:pt x="2855072" y="4281949"/>
                </a:cubicBezTo>
                <a:cubicBezTo>
                  <a:pt x="2855072" y="4443814"/>
                  <a:pt x="2855072" y="4443814"/>
                  <a:pt x="2855072" y="4443814"/>
                </a:cubicBezTo>
                <a:cubicBezTo>
                  <a:pt x="2300839" y="4874248"/>
                  <a:pt x="2300839" y="4874248"/>
                  <a:pt x="2300839" y="4874248"/>
                </a:cubicBezTo>
                <a:cubicBezTo>
                  <a:pt x="2300839" y="4343440"/>
                  <a:pt x="2300839" y="4343440"/>
                  <a:pt x="2300839" y="4343440"/>
                </a:cubicBezTo>
                <a:cubicBezTo>
                  <a:pt x="2855072" y="3913006"/>
                  <a:pt x="2855072" y="3913006"/>
                  <a:pt x="2855072" y="3913006"/>
                </a:cubicBezTo>
                <a:cubicBezTo>
                  <a:pt x="2855072" y="4281045"/>
                  <a:pt x="2855072" y="4281045"/>
                  <a:pt x="2855072" y="4281045"/>
                </a:cubicBezTo>
                <a:cubicBezTo>
                  <a:pt x="2874963" y="4272002"/>
                  <a:pt x="2874963" y="4272002"/>
                  <a:pt x="2874963" y="4272002"/>
                </a:cubicBezTo>
                <a:cubicBezTo>
                  <a:pt x="2874963" y="3887687"/>
                  <a:pt x="2874963" y="3887687"/>
                  <a:pt x="2874963" y="3887687"/>
                </a:cubicBezTo>
                <a:cubicBezTo>
                  <a:pt x="2675150" y="3735769"/>
                  <a:pt x="2675150" y="3735769"/>
                  <a:pt x="2675150" y="3735769"/>
                </a:cubicBezTo>
                <a:cubicBezTo>
                  <a:pt x="2654355" y="3744812"/>
                  <a:pt x="2654355" y="3744812"/>
                  <a:pt x="2654355" y="3744812"/>
                </a:cubicBezTo>
                <a:cubicBezTo>
                  <a:pt x="2848743" y="3892208"/>
                  <a:pt x="2848743" y="3892208"/>
                  <a:pt x="2848743" y="3892208"/>
                </a:cubicBezTo>
                <a:cubicBezTo>
                  <a:pt x="2290894" y="4325354"/>
                  <a:pt x="2290894" y="4325354"/>
                  <a:pt x="2290894" y="4325354"/>
                </a:cubicBezTo>
                <a:cubicBezTo>
                  <a:pt x="1731236" y="3900346"/>
                  <a:pt x="1731236" y="3900346"/>
                  <a:pt x="1731236" y="3900346"/>
                </a:cubicBezTo>
                <a:cubicBezTo>
                  <a:pt x="2289086" y="3467200"/>
                  <a:pt x="2289086" y="3467200"/>
                  <a:pt x="2289086" y="3467200"/>
                </a:cubicBezTo>
                <a:cubicBezTo>
                  <a:pt x="2653451" y="3743907"/>
                  <a:pt x="2653451" y="3743907"/>
                  <a:pt x="2653451" y="3743907"/>
                </a:cubicBezTo>
                <a:cubicBezTo>
                  <a:pt x="2674246" y="3734865"/>
                  <a:pt x="2674246" y="3734865"/>
                  <a:pt x="2674246" y="3734865"/>
                </a:cubicBezTo>
                <a:cubicBezTo>
                  <a:pt x="2303552" y="3452732"/>
                  <a:pt x="2303552" y="3452732"/>
                  <a:pt x="2303552" y="3452732"/>
                </a:cubicBezTo>
                <a:cubicBezTo>
                  <a:pt x="2303552" y="3177833"/>
                  <a:pt x="2303552" y="3177833"/>
                  <a:pt x="2303552" y="3177833"/>
                </a:cubicBezTo>
                <a:cubicBezTo>
                  <a:pt x="2282757" y="3180546"/>
                  <a:pt x="2282757" y="3180546"/>
                  <a:pt x="2282757" y="3180546"/>
                </a:cubicBezTo>
                <a:cubicBezTo>
                  <a:pt x="2282757" y="3443689"/>
                  <a:pt x="2282757" y="3443689"/>
                  <a:pt x="2282757" y="3443689"/>
                </a:cubicBezTo>
                <a:cubicBezTo>
                  <a:pt x="1728524" y="3874123"/>
                  <a:pt x="1728524" y="3874123"/>
                  <a:pt x="1728524" y="3874123"/>
                </a:cubicBezTo>
                <a:cubicBezTo>
                  <a:pt x="1728524" y="3342411"/>
                  <a:pt x="1728524" y="3342411"/>
                  <a:pt x="1728524" y="3342411"/>
                </a:cubicBezTo>
                <a:cubicBezTo>
                  <a:pt x="1989818" y="3140758"/>
                  <a:pt x="1989818" y="3140758"/>
                  <a:pt x="1989818" y="3140758"/>
                </a:cubicBezTo>
                <a:cubicBezTo>
                  <a:pt x="1978064" y="3124481"/>
                  <a:pt x="1978064" y="3124481"/>
                  <a:pt x="1978064" y="3124481"/>
                </a:cubicBezTo>
                <a:cubicBezTo>
                  <a:pt x="1718578" y="3325229"/>
                  <a:pt x="1718578" y="3325229"/>
                  <a:pt x="1718578" y="3325229"/>
                </a:cubicBezTo>
                <a:cubicBezTo>
                  <a:pt x="1158920" y="2899317"/>
                  <a:pt x="1158920" y="2899317"/>
                  <a:pt x="1158920" y="2899317"/>
                </a:cubicBezTo>
                <a:cubicBezTo>
                  <a:pt x="1579342" y="2573779"/>
                  <a:pt x="1579342" y="2573779"/>
                  <a:pt x="1579342" y="2573779"/>
                </a:cubicBezTo>
                <a:cubicBezTo>
                  <a:pt x="1567588" y="2557502"/>
                  <a:pt x="1567588" y="2557502"/>
                  <a:pt x="1567588" y="2557502"/>
                </a:cubicBezTo>
                <a:cubicBezTo>
                  <a:pt x="1149879" y="2881232"/>
                  <a:pt x="1149879" y="2881232"/>
                  <a:pt x="1149879" y="2881232"/>
                </a:cubicBezTo>
                <a:cubicBezTo>
                  <a:pt x="1149879" y="2350424"/>
                  <a:pt x="1149879" y="2350424"/>
                  <a:pt x="1149879" y="2350424"/>
                </a:cubicBezTo>
                <a:cubicBezTo>
                  <a:pt x="1321664" y="2216592"/>
                  <a:pt x="1321664" y="2216592"/>
                  <a:pt x="1321664" y="2216592"/>
                </a:cubicBezTo>
                <a:cubicBezTo>
                  <a:pt x="1309910" y="2201219"/>
                  <a:pt x="1309910" y="2201219"/>
                  <a:pt x="1309910" y="2201219"/>
                </a:cubicBezTo>
                <a:cubicBezTo>
                  <a:pt x="1139934" y="2332339"/>
                  <a:pt x="1139934" y="2332339"/>
                  <a:pt x="1139934" y="2332339"/>
                </a:cubicBezTo>
                <a:cubicBezTo>
                  <a:pt x="580276" y="1907331"/>
                  <a:pt x="580276" y="1907331"/>
                  <a:pt x="580276" y="1907331"/>
                </a:cubicBezTo>
                <a:cubicBezTo>
                  <a:pt x="1138125" y="1474184"/>
                  <a:pt x="1138125" y="1474184"/>
                  <a:pt x="1138125" y="1474184"/>
                </a:cubicBezTo>
                <a:cubicBezTo>
                  <a:pt x="1697783" y="1899192"/>
                  <a:pt x="1697783" y="1899192"/>
                  <a:pt x="1697783" y="1899192"/>
                </a:cubicBezTo>
                <a:cubicBezTo>
                  <a:pt x="1310815" y="2200315"/>
                  <a:pt x="1310815" y="2200315"/>
                  <a:pt x="1310815" y="2200315"/>
                </a:cubicBezTo>
                <a:cubicBezTo>
                  <a:pt x="1322568" y="2216592"/>
                  <a:pt x="1322568" y="2216592"/>
                  <a:pt x="1322568" y="2216592"/>
                </a:cubicBezTo>
                <a:cubicBezTo>
                  <a:pt x="1704112" y="1919991"/>
                  <a:pt x="1704112" y="1919991"/>
                  <a:pt x="1704112" y="1919991"/>
                </a:cubicBezTo>
                <a:cubicBezTo>
                  <a:pt x="1704112" y="2450798"/>
                  <a:pt x="1704112" y="2450798"/>
                  <a:pt x="1704112" y="2450798"/>
                </a:cubicBezTo>
                <a:cubicBezTo>
                  <a:pt x="1568492" y="2556598"/>
                  <a:pt x="1568492" y="2556598"/>
                  <a:pt x="1568492" y="2556598"/>
                </a:cubicBezTo>
                <a:cubicBezTo>
                  <a:pt x="1580246" y="2572875"/>
                  <a:pt x="1580246" y="2572875"/>
                  <a:pt x="1580246" y="2572875"/>
                </a:cubicBezTo>
                <a:cubicBezTo>
                  <a:pt x="1709537" y="2472501"/>
                  <a:pt x="1709537" y="2472501"/>
                  <a:pt x="1709537" y="2472501"/>
                </a:cubicBezTo>
                <a:cubicBezTo>
                  <a:pt x="2269195" y="2898413"/>
                  <a:pt x="2269195" y="2898413"/>
                  <a:pt x="2269195" y="2898413"/>
                </a:cubicBezTo>
                <a:cubicBezTo>
                  <a:pt x="1978968" y="3123577"/>
                  <a:pt x="1978968" y="3123577"/>
                  <a:pt x="1978968" y="3123577"/>
                </a:cubicBezTo>
                <a:cubicBezTo>
                  <a:pt x="1990722" y="3139854"/>
                  <a:pt x="1990722" y="3139854"/>
                  <a:pt x="1990722" y="3139854"/>
                </a:cubicBezTo>
                <a:cubicBezTo>
                  <a:pt x="2282757" y="2912881"/>
                  <a:pt x="2282757" y="2912881"/>
                  <a:pt x="2282757" y="2912881"/>
                </a:cubicBezTo>
                <a:cubicBezTo>
                  <a:pt x="2282757" y="3179642"/>
                  <a:pt x="2282757" y="3179642"/>
                  <a:pt x="2282757" y="3179642"/>
                </a:cubicBezTo>
                <a:cubicBezTo>
                  <a:pt x="2303552" y="3176929"/>
                  <a:pt x="2303552" y="3176929"/>
                  <a:pt x="2303552" y="3176929"/>
                </a:cubicBezTo>
                <a:cubicBezTo>
                  <a:pt x="2303552" y="2904743"/>
                  <a:pt x="2303552" y="2904743"/>
                  <a:pt x="2303552" y="2904743"/>
                </a:cubicBezTo>
                <a:cubicBezTo>
                  <a:pt x="2327963" y="2885753"/>
                  <a:pt x="2327963" y="2885753"/>
                  <a:pt x="2327963" y="2885753"/>
                </a:cubicBezTo>
                <a:cubicBezTo>
                  <a:pt x="2327963" y="2860433"/>
                  <a:pt x="2327963" y="2860433"/>
                  <a:pt x="2327963" y="2860433"/>
                </a:cubicBezTo>
                <a:cubicBezTo>
                  <a:pt x="2300839" y="2881232"/>
                  <a:pt x="2300839" y="2881232"/>
                  <a:pt x="2300839" y="2881232"/>
                </a:cubicBezTo>
                <a:cubicBezTo>
                  <a:pt x="2300839" y="2350424"/>
                  <a:pt x="2300839" y="2350424"/>
                  <a:pt x="2300839" y="2350424"/>
                </a:cubicBezTo>
                <a:cubicBezTo>
                  <a:pt x="2327963" y="2328721"/>
                  <a:pt x="2327963" y="2328721"/>
                  <a:pt x="2327963" y="2328721"/>
                </a:cubicBezTo>
                <a:cubicBezTo>
                  <a:pt x="2327963" y="2303402"/>
                  <a:pt x="2327963" y="2303402"/>
                  <a:pt x="2327963" y="2303402"/>
                </a:cubicBezTo>
                <a:cubicBezTo>
                  <a:pt x="2290894" y="2332339"/>
                  <a:pt x="2290894" y="2332339"/>
                  <a:pt x="2290894" y="2332339"/>
                </a:cubicBezTo>
                <a:cubicBezTo>
                  <a:pt x="1731236" y="1907331"/>
                  <a:pt x="1731236" y="1907331"/>
                  <a:pt x="1731236" y="1907331"/>
                </a:cubicBezTo>
                <a:cubicBezTo>
                  <a:pt x="2289086" y="1474184"/>
                  <a:pt x="2289086" y="1474184"/>
                  <a:pt x="2289086" y="1474184"/>
                </a:cubicBezTo>
                <a:cubicBezTo>
                  <a:pt x="2848743" y="1899192"/>
                  <a:pt x="2848743" y="1899192"/>
                  <a:pt x="2848743" y="1899192"/>
                </a:cubicBezTo>
                <a:cubicBezTo>
                  <a:pt x="2328867" y="2302498"/>
                  <a:pt x="2328867" y="2302498"/>
                  <a:pt x="2328867" y="2302498"/>
                </a:cubicBezTo>
                <a:cubicBezTo>
                  <a:pt x="2328867" y="2327817"/>
                  <a:pt x="2328867" y="2327817"/>
                  <a:pt x="2328867" y="2327817"/>
                </a:cubicBezTo>
                <a:cubicBezTo>
                  <a:pt x="2855072" y="1919991"/>
                  <a:pt x="2855072" y="1919991"/>
                  <a:pt x="2855072" y="1919991"/>
                </a:cubicBezTo>
                <a:cubicBezTo>
                  <a:pt x="2855072" y="2450798"/>
                  <a:pt x="2855072" y="2450798"/>
                  <a:pt x="2855072" y="2450798"/>
                </a:cubicBezTo>
                <a:lnTo>
                  <a:pt x="2328867" y="2859529"/>
                </a:lnTo>
                <a:cubicBezTo>
                  <a:pt x="2328867" y="2884849"/>
                  <a:pt x="2328867" y="2884849"/>
                  <a:pt x="2328867" y="2884849"/>
                </a:cubicBezTo>
                <a:cubicBezTo>
                  <a:pt x="2874963" y="2460745"/>
                  <a:pt x="2874963" y="2460745"/>
                  <a:pt x="2874963" y="2460745"/>
                </a:cubicBezTo>
                <a:cubicBezTo>
                  <a:pt x="2874963" y="1894671"/>
                  <a:pt x="2874963" y="1894671"/>
                  <a:pt x="2874963" y="1894671"/>
                </a:cubicBezTo>
                <a:cubicBezTo>
                  <a:pt x="2303552" y="1459716"/>
                  <a:pt x="2303552" y="1459716"/>
                  <a:pt x="2303552" y="1459716"/>
                </a:cubicBezTo>
                <a:cubicBezTo>
                  <a:pt x="2303552" y="926195"/>
                  <a:pt x="2303552" y="926195"/>
                  <a:pt x="2303552" y="926195"/>
                </a:cubicBezTo>
                <a:cubicBezTo>
                  <a:pt x="2282757" y="941568"/>
                  <a:pt x="2282757" y="941568"/>
                  <a:pt x="2282757" y="941568"/>
                </a:cubicBezTo>
                <a:cubicBezTo>
                  <a:pt x="2282757" y="1451578"/>
                  <a:pt x="2282757" y="1451578"/>
                  <a:pt x="2282757" y="1451578"/>
                </a:cubicBezTo>
                <a:cubicBezTo>
                  <a:pt x="1728524" y="1882011"/>
                  <a:pt x="1728524" y="1882011"/>
                  <a:pt x="1728524" y="1882011"/>
                </a:cubicBezTo>
                <a:cubicBezTo>
                  <a:pt x="1728524" y="1351203"/>
                  <a:pt x="1728524" y="1351203"/>
                  <a:pt x="1728524" y="1351203"/>
                </a:cubicBezTo>
                <a:cubicBezTo>
                  <a:pt x="2282757" y="920770"/>
                  <a:pt x="2282757" y="920770"/>
                  <a:pt x="2282757" y="920770"/>
                </a:cubicBezTo>
                <a:cubicBezTo>
                  <a:pt x="2282757" y="940664"/>
                  <a:pt x="2282757" y="940664"/>
                  <a:pt x="2282757" y="940664"/>
                </a:cubicBezTo>
                <a:cubicBezTo>
                  <a:pt x="2303552" y="924387"/>
                  <a:pt x="2303552" y="924387"/>
                  <a:pt x="2303552" y="924387"/>
                </a:cubicBezTo>
                <a:cubicBezTo>
                  <a:pt x="2303552" y="895450"/>
                  <a:pt x="2303552" y="895450"/>
                  <a:pt x="2303552" y="895450"/>
                </a:cubicBezTo>
                <a:cubicBezTo>
                  <a:pt x="1749319" y="474059"/>
                  <a:pt x="1749319" y="474059"/>
                  <a:pt x="1749319" y="474059"/>
                </a:cubicBezTo>
                <a:cubicBezTo>
                  <a:pt x="1733044" y="486719"/>
                  <a:pt x="1733044" y="486719"/>
                  <a:pt x="1733044" y="486719"/>
                </a:cubicBezTo>
                <a:cubicBezTo>
                  <a:pt x="2276428" y="899971"/>
                  <a:pt x="2276428" y="899971"/>
                  <a:pt x="2276428" y="899971"/>
                </a:cubicBezTo>
                <a:cubicBezTo>
                  <a:pt x="1718578" y="1333118"/>
                  <a:pt x="1718578" y="1333118"/>
                  <a:pt x="1718578" y="1333118"/>
                </a:cubicBezTo>
                <a:cubicBezTo>
                  <a:pt x="1158920" y="908110"/>
                  <a:pt x="1158920" y="908110"/>
                  <a:pt x="1158920" y="908110"/>
                </a:cubicBezTo>
                <a:cubicBezTo>
                  <a:pt x="1716770" y="474964"/>
                  <a:pt x="1716770" y="474964"/>
                  <a:pt x="1716770" y="474964"/>
                </a:cubicBezTo>
                <a:cubicBezTo>
                  <a:pt x="1732140" y="486719"/>
                  <a:pt x="1732140" y="486719"/>
                  <a:pt x="1732140" y="486719"/>
                </a:cubicBezTo>
                <a:cubicBezTo>
                  <a:pt x="1748415" y="474059"/>
                  <a:pt x="1748415" y="474059"/>
                  <a:pt x="1748415" y="474059"/>
                </a:cubicBezTo>
                <a:cubicBezTo>
                  <a:pt x="1724907" y="455070"/>
                  <a:pt x="1724907" y="455070"/>
                  <a:pt x="1724907" y="455070"/>
                </a:cubicBezTo>
                <a:cubicBezTo>
                  <a:pt x="1724907" y="56286"/>
                  <a:pt x="1724907" y="6438"/>
                  <a:pt x="1724907" y="206"/>
                </a:cubicBezTo>
                <a:close/>
                <a:moveTo>
                  <a:pt x="1606490" y="0"/>
                </a:moveTo>
                <a:lnTo>
                  <a:pt x="1704112" y="0"/>
                </a:lnTo>
                <a:lnTo>
                  <a:pt x="1704112" y="79700"/>
                </a:lnTo>
                <a:cubicBezTo>
                  <a:pt x="1704112" y="455974"/>
                  <a:pt x="1704112" y="455974"/>
                  <a:pt x="1704112" y="455974"/>
                </a:cubicBezTo>
                <a:cubicBezTo>
                  <a:pt x="1149879" y="885503"/>
                  <a:pt x="1149879" y="885503"/>
                  <a:pt x="1149879" y="885503"/>
                </a:cubicBezTo>
                <a:cubicBezTo>
                  <a:pt x="1149879" y="354695"/>
                  <a:pt x="1149879" y="354695"/>
                  <a:pt x="1149879" y="354695"/>
                </a:cubicBezTo>
                <a:cubicBezTo>
                  <a:pt x="1550183" y="43739"/>
                  <a:pt x="1600221" y="4869"/>
                  <a:pt x="1606476" y="11"/>
                </a:cubicBezTo>
                <a:close/>
                <a:moveTo>
                  <a:pt x="696284" y="0"/>
                </a:moveTo>
                <a:lnTo>
                  <a:pt x="1573942" y="0"/>
                </a:lnTo>
                <a:lnTo>
                  <a:pt x="1498270" y="58848"/>
                </a:lnTo>
                <a:cubicBezTo>
                  <a:pt x="1139934" y="337514"/>
                  <a:pt x="1139934" y="337514"/>
                  <a:pt x="1139934" y="337514"/>
                </a:cubicBezTo>
                <a:cubicBezTo>
                  <a:pt x="805631" y="83188"/>
                  <a:pt x="722055" y="19606"/>
                  <a:pt x="701161" y="371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684000" rIns="756000">
            <a:noAutofit/>
          </a:bodyPr>
          <a:lstStyle>
            <a:lvl1pPr algn="r">
              <a:defRPr i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1CD6972B-DFC0-49E0-CEDD-F3560A107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214157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 Bas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 Bas+ contenu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CEC976-242A-291F-5C18-817BBE12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46" y="1381125"/>
            <a:ext cx="10744517" cy="20732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62F4B3-C673-4762-4C2C-2CE0330E60F9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9DA4377E-E879-7766-B5D1-D1A5E41F4C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0197" y="3824036"/>
            <a:ext cx="11691803" cy="2356755"/>
          </a:xfrm>
          <a:custGeom>
            <a:avLst/>
            <a:gdLst>
              <a:gd name="connsiteX0" fmla="*/ 205830 w 11691803"/>
              <a:gd name="connsiteY0" fmla="*/ 2325379 h 2356755"/>
              <a:gd name="connsiteX1" fmla="*/ 227189 w 11691803"/>
              <a:gd name="connsiteY1" fmla="*/ 2345014 h 2356755"/>
              <a:gd name="connsiteX2" fmla="*/ 229280 w 11691803"/>
              <a:gd name="connsiteY2" fmla="*/ 2346937 h 2356755"/>
              <a:gd name="connsiteX3" fmla="*/ 182828 w 11691803"/>
              <a:gd name="connsiteY3" fmla="*/ 2346937 h 2356755"/>
              <a:gd name="connsiteX4" fmla="*/ 183180 w 11691803"/>
              <a:gd name="connsiteY4" fmla="*/ 2346606 h 2356755"/>
              <a:gd name="connsiteX5" fmla="*/ 204511 w 11691803"/>
              <a:gd name="connsiteY5" fmla="*/ 2204386 h 2356755"/>
              <a:gd name="connsiteX6" fmla="*/ 204511 w 11691803"/>
              <a:gd name="connsiteY6" fmla="*/ 2320869 h 2356755"/>
              <a:gd name="connsiteX7" fmla="*/ 178342 w 11691803"/>
              <a:gd name="connsiteY7" fmla="*/ 2345280 h 2356755"/>
              <a:gd name="connsiteX8" fmla="*/ 183180 w 11691803"/>
              <a:gd name="connsiteY8" fmla="*/ 2346606 h 2356755"/>
              <a:gd name="connsiteX9" fmla="*/ 178122 w 11691803"/>
              <a:gd name="connsiteY9" fmla="*/ 2345545 h 2356755"/>
              <a:gd name="connsiteX10" fmla="*/ 176635 w 11691803"/>
              <a:gd name="connsiteY10" fmla="*/ 2346937 h 2356755"/>
              <a:gd name="connsiteX11" fmla="*/ 103575 w 11691803"/>
              <a:gd name="connsiteY11" fmla="*/ 2346937 h 2356755"/>
              <a:gd name="connsiteX12" fmla="*/ 103575 w 11691803"/>
              <a:gd name="connsiteY12" fmla="*/ 2327284 h 2356755"/>
              <a:gd name="connsiteX13" fmla="*/ 103575 w 11691803"/>
              <a:gd name="connsiteY13" fmla="*/ 2298846 h 2356755"/>
              <a:gd name="connsiteX14" fmla="*/ 308525 w 11691803"/>
              <a:gd name="connsiteY14" fmla="*/ 1986544 h 2356755"/>
              <a:gd name="connsiteX15" fmla="*/ 308525 w 11691803"/>
              <a:gd name="connsiteY15" fmla="*/ 2103293 h 2356755"/>
              <a:gd name="connsiteX16" fmla="*/ 282357 w 11691803"/>
              <a:gd name="connsiteY16" fmla="*/ 2127704 h 2356755"/>
              <a:gd name="connsiteX17" fmla="*/ 207589 w 11691803"/>
              <a:gd name="connsiteY17" fmla="*/ 2197487 h 2356755"/>
              <a:gd name="connsiteX18" fmla="*/ 207589 w 11691803"/>
              <a:gd name="connsiteY18" fmla="*/ 2081004 h 2356755"/>
              <a:gd name="connsiteX19" fmla="*/ 243434 w 11691803"/>
              <a:gd name="connsiteY19" fmla="*/ 2047572 h 2356755"/>
              <a:gd name="connsiteX20" fmla="*/ 414959 w 11691803"/>
              <a:gd name="connsiteY20" fmla="*/ 1888635 h 2356755"/>
              <a:gd name="connsiteX21" fmla="*/ 481370 w 11691803"/>
              <a:gd name="connsiteY21" fmla="*/ 1949662 h 2356755"/>
              <a:gd name="connsiteX22" fmla="*/ 516774 w 11691803"/>
              <a:gd name="connsiteY22" fmla="*/ 1982034 h 2356755"/>
              <a:gd name="connsiteX23" fmla="*/ 415179 w 11691803"/>
              <a:gd name="connsiteY23" fmla="*/ 2077290 h 2356755"/>
              <a:gd name="connsiteX24" fmla="*/ 313363 w 11691803"/>
              <a:gd name="connsiteY24" fmla="*/ 1983891 h 2356755"/>
              <a:gd name="connsiteX25" fmla="*/ 100276 w 11691803"/>
              <a:gd name="connsiteY25" fmla="*/ 1670528 h 2356755"/>
              <a:gd name="connsiteX26" fmla="*/ 202092 w 11691803"/>
              <a:gd name="connsiteY26" fmla="*/ 1763927 h 2356755"/>
              <a:gd name="connsiteX27" fmla="*/ 135901 w 11691803"/>
              <a:gd name="connsiteY27" fmla="*/ 1825750 h 2356755"/>
              <a:gd name="connsiteX28" fmla="*/ 137660 w 11691803"/>
              <a:gd name="connsiteY28" fmla="*/ 1829465 h 2356755"/>
              <a:gd name="connsiteX29" fmla="*/ 204511 w 11691803"/>
              <a:gd name="connsiteY29" fmla="*/ 1767111 h 2356755"/>
              <a:gd name="connsiteX30" fmla="*/ 204511 w 11691803"/>
              <a:gd name="connsiteY30" fmla="*/ 1883594 h 2356755"/>
              <a:gd name="connsiteX31" fmla="*/ 176583 w 11691803"/>
              <a:gd name="connsiteY31" fmla="*/ 1909597 h 2356755"/>
              <a:gd name="connsiteX32" fmla="*/ 178782 w 11691803"/>
              <a:gd name="connsiteY32" fmla="*/ 1913842 h 2356755"/>
              <a:gd name="connsiteX33" fmla="*/ 205610 w 11691803"/>
              <a:gd name="connsiteY33" fmla="*/ 1888635 h 2356755"/>
              <a:gd name="connsiteX34" fmla="*/ 307426 w 11691803"/>
              <a:gd name="connsiteY34" fmla="*/ 1982034 h 2356755"/>
              <a:gd name="connsiteX35" fmla="*/ 241675 w 11691803"/>
              <a:gd name="connsiteY35" fmla="*/ 2043592 h 2356755"/>
              <a:gd name="connsiteX36" fmla="*/ 243434 w 11691803"/>
              <a:gd name="connsiteY36" fmla="*/ 2047572 h 2356755"/>
              <a:gd name="connsiteX37" fmla="*/ 241455 w 11691803"/>
              <a:gd name="connsiteY37" fmla="*/ 2043857 h 2356755"/>
              <a:gd name="connsiteX38" fmla="*/ 205830 w 11691803"/>
              <a:gd name="connsiteY38" fmla="*/ 2077290 h 2356755"/>
              <a:gd name="connsiteX39" fmla="*/ 104015 w 11691803"/>
              <a:gd name="connsiteY39" fmla="*/ 1983891 h 2356755"/>
              <a:gd name="connsiteX40" fmla="*/ 178562 w 11691803"/>
              <a:gd name="connsiteY40" fmla="*/ 1914107 h 2356755"/>
              <a:gd name="connsiteX41" fmla="*/ 176583 w 11691803"/>
              <a:gd name="connsiteY41" fmla="*/ 1909862 h 2356755"/>
              <a:gd name="connsiteX42" fmla="*/ 103575 w 11691803"/>
              <a:gd name="connsiteY42" fmla="*/ 1978054 h 2356755"/>
              <a:gd name="connsiteX43" fmla="*/ 103575 w 11691803"/>
              <a:gd name="connsiteY43" fmla="*/ 1861571 h 2356755"/>
              <a:gd name="connsiteX44" fmla="*/ 137660 w 11691803"/>
              <a:gd name="connsiteY44" fmla="*/ 1829730 h 2356755"/>
              <a:gd name="connsiteX45" fmla="*/ 135681 w 11691803"/>
              <a:gd name="connsiteY45" fmla="*/ 1825750 h 2356755"/>
              <a:gd name="connsiteX46" fmla="*/ 101816 w 11691803"/>
              <a:gd name="connsiteY46" fmla="*/ 1857591 h 2356755"/>
              <a:gd name="connsiteX47" fmla="*/ 0 w 11691803"/>
              <a:gd name="connsiteY47" fmla="*/ 1764192 h 2356755"/>
              <a:gd name="connsiteX48" fmla="*/ 308525 w 11691803"/>
              <a:gd name="connsiteY48" fmla="*/ 1549269 h 2356755"/>
              <a:gd name="connsiteX49" fmla="*/ 308525 w 11691803"/>
              <a:gd name="connsiteY49" fmla="*/ 1665752 h 2356755"/>
              <a:gd name="connsiteX50" fmla="*/ 283896 w 11691803"/>
              <a:gd name="connsiteY50" fmla="*/ 1688836 h 2356755"/>
              <a:gd name="connsiteX51" fmla="*/ 285875 w 11691803"/>
              <a:gd name="connsiteY51" fmla="*/ 1692551 h 2356755"/>
              <a:gd name="connsiteX52" fmla="*/ 283676 w 11691803"/>
              <a:gd name="connsiteY52" fmla="*/ 1689102 h 2356755"/>
              <a:gd name="connsiteX53" fmla="*/ 207589 w 11691803"/>
              <a:gd name="connsiteY53" fmla="*/ 1760212 h 2356755"/>
              <a:gd name="connsiteX54" fmla="*/ 207589 w 11691803"/>
              <a:gd name="connsiteY54" fmla="*/ 1643729 h 2356755"/>
              <a:gd name="connsiteX55" fmla="*/ 238816 w 11691803"/>
              <a:gd name="connsiteY55" fmla="*/ 1614277 h 2356755"/>
              <a:gd name="connsiteX56" fmla="*/ 236837 w 11691803"/>
              <a:gd name="connsiteY56" fmla="*/ 1610828 h 2356755"/>
              <a:gd name="connsiteX57" fmla="*/ 239036 w 11691803"/>
              <a:gd name="connsiteY57" fmla="*/ 1614277 h 2356755"/>
              <a:gd name="connsiteX58" fmla="*/ 205610 w 11691803"/>
              <a:gd name="connsiteY58" fmla="*/ 1451360 h 2356755"/>
              <a:gd name="connsiteX59" fmla="*/ 307426 w 11691803"/>
              <a:gd name="connsiteY59" fmla="*/ 1544759 h 2356755"/>
              <a:gd name="connsiteX60" fmla="*/ 236837 w 11691803"/>
              <a:gd name="connsiteY60" fmla="*/ 1610828 h 2356755"/>
              <a:gd name="connsiteX61" fmla="*/ 205830 w 11691803"/>
              <a:gd name="connsiteY61" fmla="*/ 1639749 h 2356755"/>
              <a:gd name="connsiteX62" fmla="*/ 104015 w 11691803"/>
              <a:gd name="connsiteY62" fmla="*/ 1546351 h 2356755"/>
              <a:gd name="connsiteX63" fmla="*/ 310944 w 11691803"/>
              <a:gd name="connsiteY63" fmla="*/ 1231926 h 2356755"/>
              <a:gd name="connsiteX64" fmla="*/ 313803 w 11691803"/>
              <a:gd name="connsiteY64" fmla="*/ 1234580 h 2356755"/>
              <a:gd name="connsiteX65" fmla="*/ 412760 w 11691803"/>
              <a:gd name="connsiteY65" fmla="*/ 1325325 h 2356755"/>
              <a:gd name="connsiteX66" fmla="*/ 311164 w 11691803"/>
              <a:gd name="connsiteY66" fmla="*/ 1420581 h 2356755"/>
              <a:gd name="connsiteX67" fmla="*/ 209349 w 11691803"/>
              <a:gd name="connsiteY67" fmla="*/ 1326917 h 2356755"/>
              <a:gd name="connsiteX68" fmla="*/ 412760 w 11691803"/>
              <a:gd name="connsiteY68" fmla="*/ 893622 h 2356755"/>
              <a:gd name="connsiteX69" fmla="*/ 412760 w 11691803"/>
              <a:gd name="connsiteY69" fmla="*/ 1010105 h 2356755"/>
              <a:gd name="connsiteX70" fmla="*/ 386591 w 11691803"/>
              <a:gd name="connsiteY70" fmla="*/ 1034516 h 2356755"/>
              <a:gd name="connsiteX71" fmla="*/ 388351 w 11691803"/>
              <a:gd name="connsiteY71" fmla="*/ 1038496 h 2356755"/>
              <a:gd name="connsiteX72" fmla="*/ 386371 w 11691803"/>
              <a:gd name="connsiteY72" fmla="*/ 1034781 h 2356755"/>
              <a:gd name="connsiteX73" fmla="*/ 311824 w 11691803"/>
              <a:gd name="connsiteY73" fmla="*/ 1104565 h 2356755"/>
              <a:gd name="connsiteX74" fmla="*/ 311824 w 11691803"/>
              <a:gd name="connsiteY74" fmla="*/ 988082 h 2356755"/>
              <a:gd name="connsiteX75" fmla="*/ 347448 w 11691803"/>
              <a:gd name="connsiteY75" fmla="*/ 954650 h 2356755"/>
              <a:gd name="connsiteX76" fmla="*/ 345689 w 11691803"/>
              <a:gd name="connsiteY76" fmla="*/ 950669 h 2356755"/>
              <a:gd name="connsiteX77" fmla="*/ 347668 w 11691803"/>
              <a:gd name="connsiteY77" fmla="*/ 954384 h 2356755"/>
              <a:gd name="connsiteX78" fmla="*/ 204291 w 11691803"/>
              <a:gd name="connsiteY78" fmla="*/ 577340 h 2356755"/>
              <a:gd name="connsiteX79" fmla="*/ 306106 w 11691803"/>
              <a:gd name="connsiteY79" fmla="*/ 670739 h 2356755"/>
              <a:gd name="connsiteX80" fmla="*/ 239915 w 11691803"/>
              <a:gd name="connsiteY80" fmla="*/ 732563 h 2356755"/>
              <a:gd name="connsiteX81" fmla="*/ 241895 w 11691803"/>
              <a:gd name="connsiteY81" fmla="*/ 736542 h 2356755"/>
              <a:gd name="connsiteX82" fmla="*/ 308525 w 11691803"/>
              <a:gd name="connsiteY82" fmla="*/ 673923 h 2356755"/>
              <a:gd name="connsiteX83" fmla="*/ 308525 w 11691803"/>
              <a:gd name="connsiteY83" fmla="*/ 790671 h 2356755"/>
              <a:gd name="connsiteX84" fmla="*/ 280818 w 11691803"/>
              <a:gd name="connsiteY84" fmla="*/ 816674 h 2356755"/>
              <a:gd name="connsiteX85" fmla="*/ 282797 w 11691803"/>
              <a:gd name="connsiteY85" fmla="*/ 820920 h 2356755"/>
              <a:gd name="connsiteX86" fmla="*/ 309625 w 11691803"/>
              <a:gd name="connsiteY86" fmla="*/ 795713 h 2356755"/>
              <a:gd name="connsiteX87" fmla="*/ 411440 w 11691803"/>
              <a:gd name="connsiteY87" fmla="*/ 889111 h 2356755"/>
              <a:gd name="connsiteX88" fmla="*/ 345689 w 11691803"/>
              <a:gd name="connsiteY88" fmla="*/ 950669 h 2356755"/>
              <a:gd name="connsiteX89" fmla="*/ 310065 w 11691803"/>
              <a:gd name="connsiteY89" fmla="*/ 984102 h 2356755"/>
              <a:gd name="connsiteX90" fmla="*/ 208249 w 11691803"/>
              <a:gd name="connsiteY90" fmla="*/ 890703 h 2356755"/>
              <a:gd name="connsiteX91" fmla="*/ 282577 w 11691803"/>
              <a:gd name="connsiteY91" fmla="*/ 820920 h 2356755"/>
              <a:gd name="connsiteX92" fmla="*/ 280597 w 11691803"/>
              <a:gd name="connsiteY92" fmla="*/ 816674 h 2356755"/>
              <a:gd name="connsiteX93" fmla="*/ 207589 w 11691803"/>
              <a:gd name="connsiteY93" fmla="*/ 885131 h 2356755"/>
              <a:gd name="connsiteX94" fmla="*/ 207589 w 11691803"/>
              <a:gd name="connsiteY94" fmla="*/ 768383 h 2356755"/>
              <a:gd name="connsiteX95" fmla="*/ 241675 w 11691803"/>
              <a:gd name="connsiteY95" fmla="*/ 736542 h 2356755"/>
              <a:gd name="connsiteX96" fmla="*/ 239915 w 11691803"/>
              <a:gd name="connsiteY96" fmla="*/ 732828 h 2356755"/>
              <a:gd name="connsiteX97" fmla="*/ 205830 w 11691803"/>
              <a:gd name="connsiteY97" fmla="*/ 764668 h 2356755"/>
              <a:gd name="connsiteX98" fmla="*/ 104015 w 11691803"/>
              <a:gd name="connsiteY98" fmla="*/ 671270 h 2356755"/>
              <a:gd name="connsiteX99" fmla="*/ 412760 w 11691803"/>
              <a:gd name="connsiteY99" fmla="*/ 456082 h 2356755"/>
              <a:gd name="connsiteX100" fmla="*/ 412760 w 11691803"/>
              <a:gd name="connsiteY100" fmla="*/ 572830 h 2356755"/>
              <a:gd name="connsiteX101" fmla="*/ 387911 w 11691803"/>
              <a:gd name="connsiteY101" fmla="*/ 595914 h 2356755"/>
              <a:gd name="connsiteX102" fmla="*/ 390110 w 11691803"/>
              <a:gd name="connsiteY102" fmla="*/ 599364 h 2356755"/>
              <a:gd name="connsiteX103" fmla="*/ 413639 w 11691803"/>
              <a:gd name="connsiteY103" fmla="*/ 577340 h 2356755"/>
              <a:gd name="connsiteX104" fmla="*/ 515455 w 11691803"/>
              <a:gd name="connsiteY104" fmla="*/ 670739 h 2356755"/>
              <a:gd name="connsiteX105" fmla="*/ 462458 w 11691803"/>
              <a:gd name="connsiteY105" fmla="*/ 720357 h 2356755"/>
              <a:gd name="connsiteX106" fmla="*/ 415179 w 11691803"/>
              <a:gd name="connsiteY106" fmla="*/ 764668 h 2356755"/>
              <a:gd name="connsiteX107" fmla="*/ 313363 w 11691803"/>
              <a:gd name="connsiteY107" fmla="*/ 671270 h 2356755"/>
              <a:gd name="connsiteX108" fmla="*/ 389890 w 11691803"/>
              <a:gd name="connsiteY108" fmla="*/ 599629 h 2356755"/>
              <a:gd name="connsiteX109" fmla="*/ 387691 w 11691803"/>
              <a:gd name="connsiteY109" fmla="*/ 595914 h 2356755"/>
              <a:gd name="connsiteX110" fmla="*/ 311824 w 11691803"/>
              <a:gd name="connsiteY110" fmla="*/ 667024 h 2356755"/>
              <a:gd name="connsiteX111" fmla="*/ 311824 w 11691803"/>
              <a:gd name="connsiteY111" fmla="*/ 550541 h 2356755"/>
              <a:gd name="connsiteX112" fmla="*/ 343050 w 11691803"/>
              <a:gd name="connsiteY112" fmla="*/ 521355 h 2356755"/>
              <a:gd name="connsiteX113" fmla="*/ 309625 w 11691803"/>
              <a:gd name="connsiteY113" fmla="*/ 358172 h 2356755"/>
              <a:gd name="connsiteX114" fmla="*/ 411440 w 11691803"/>
              <a:gd name="connsiteY114" fmla="*/ 451571 h 2356755"/>
              <a:gd name="connsiteX115" fmla="*/ 341071 w 11691803"/>
              <a:gd name="connsiteY115" fmla="*/ 517640 h 2356755"/>
              <a:gd name="connsiteX116" fmla="*/ 343050 w 11691803"/>
              <a:gd name="connsiteY116" fmla="*/ 521355 h 2356755"/>
              <a:gd name="connsiteX117" fmla="*/ 340851 w 11691803"/>
              <a:gd name="connsiteY117" fmla="*/ 517905 h 2356755"/>
              <a:gd name="connsiteX118" fmla="*/ 310065 w 11691803"/>
              <a:gd name="connsiteY118" fmla="*/ 546827 h 2356755"/>
              <a:gd name="connsiteX119" fmla="*/ 208249 w 11691803"/>
              <a:gd name="connsiteY119" fmla="*/ 453428 h 2356755"/>
              <a:gd name="connsiteX120" fmla="*/ 414959 w 11691803"/>
              <a:gd name="connsiteY120" fmla="*/ 139004 h 2356755"/>
              <a:gd name="connsiteX121" fmla="*/ 417818 w 11691803"/>
              <a:gd name="connsiteY121" fmla="*/ 141657 h 2356755"/>
              <a:gd name="connsiteX122" fmla="*/ 516774 w 11691803"/>
              <a:gd name="connsiteY122" fmla="*/ 232402 h 2356755"/>
              <a:gd name="connsiteX123" fmla="*/ 415179 w 11691803"/>
              <a:gd name="connsiteY123" fmla="*/ 327393 h 2356755"/>
              <a:gd name="connsiteX124" fmla="*/ 313363 w 11691803"/>
              <a:gd name="connsiteY124" fmla="*/ 233995 h 2356755"/>
              <a:gd name="connsiteX125" fmla="*/ 390027 w 11691803"/>
              <a:gd name="connsiteY125" fmla="*/ 39345 h 2356755"/>
              <a:gd name="connsiteX126" fmla="*/ 412760 w 11691803"/>
              <a:gd name="connsiteY126" fmla="*/ 39345 h 2356755"/>
              <a:gd name="connsiteX127" fmla="*/ 412760 w 11691803"/>
              <a:gd name="connsiteY127" fmla="*/ 67745 h 2356755"/>
              <a:gd name="connsiteX128" fmla="*/ 412760 w 11691803"/>
              <a:gd name="connsiteY128" fmla="*/ 134759 h 2356755"/>
              <a:gd name="connsiteX129" fmla="*/ 311824 w 11691803"/>
              <a:gd name="connsiteY129" fmla="*/ 229219 h 2356755"/>
              <a:gd name="connsiteX130" fmla="*/ 311824 w 11691803"/>
              <a:gd name="connsiteY130" fmla="*/ 112736 h 2356755"/>
              <a:gd name="connsiteX131" fmla="*/ 384557 w 11691803"/>
              <a:gd name="connsiteY131" fmla="*/ 44478 h 2356755"/>
              <a:gd name="connsiteX132" fmla="*/ 234254 w 11691803"/>
              <a:gd name="connsiteY132" fmla="*/ 39345 h 2356755"/>
              <a:gd name="connsiteX133" fmla="*/ 384085 w 11691803"/>
              <a:gd name="connsiteY133" fmla="*/ 39345 h 2356755"/>
              <a:gd name="connsiteX134" fmla="*/ 362952 w 11691803"/>
              <a:gd name="connsiteY134" fmla="*/ 59162 h 2356755"/>
              <a:gd name="connsiteX135" fmla="*/ 310065 w 11691803"/>
              <a:gd name="connsiteY135" fmla="*/ 108755 h 2356755"/>
              <a:gd name="connsiteX136" fmla="*/ 239063 w 11691803"/>
              <a:gd name="connsiteY136" fmla="*/ 43748 h 2356755"/>
              <a:gd name="connsiteX137" fmla="*/ 11691803 w 11691803"/>
              <a:gd name="connsiteY137" fmla="*/ 0 h 2356755"/>
              <a:gd name="connsiteX138" fmla="*/ 11691803 w 11691803"/>
              <a:gd name="connsiteY138" fmla="*/ 2356755 h 2356755"/>
              <a:gd name="connsiteX139" fmla="*/ 235215 w 11691803"/>
              <a:gd name="connsiteY139" fmla="*/ 2346937 h 2356755"/>
              <a:gd name="connsiteX140" fmla="*/ 226061 w 11691803"/>
              <a:gd name="connsiteY140" fmla="*/ 2338538 h 2356755"/>
              <a:gd name="connsiteX141" fmla="*/ 208249 w 11691803"/>
              <a:gd name="connsiteY141" fmla="*/ 2322195 h 2356755"/>
              <a:gd name="connsiteX142" fmla="*/ 208249 w 11691803"/>
              <a:gd name="connsiteY142" fmla="*/ 2202794 h 2356755"/>
              <a:gd name="connsiteX143" fmla="*/ 284116 w 11691803"/>
              <a:gd name="connsiteY143" fmla="*/ 2131684 h 2356755"/>
              <a:gd name="connsiteX144" fmla="*/ 282357 w 11691803"/>
              <a:gd name="connsiteY144" fmla="*/ 2127704 h 2356755"/>
              <a:gd name="connsiteX145" fmla="*/ 284336 w 11691803"/>
              <a:gd name="connsiteY145" fmla="*/ 2131418 h 2356755"/>
              <a:gd name="connsiteX146" fmla="*/ 309625 w 11691803"/>
              <a:gd name="connsiteY146" fmla="*/ 2107803 h 2356755"/>
              <a:gd name="connsiteX147" fmla="*/ 415179 w 11691803"/>
              <a:gd name="connsiteY147" fmla="*/ 2204916 h 2356755"/>
              <a:gd name="connsiteX148" fmla="*/ 521612 w 11691803"/>
              <a:gd name="connsiteY148" fmla="*/ 2105415 h 2356755"/>
              <a:gd name="connsiteX149" fmla="*/ 521612 w 11691803"/>
              <a:gd name="connsiteY149" fmla="*/ 2065615 h 2356755"/>
              <a:gd name="connsiteX150" fmla="*/ 517874 w 11691803"/>
              <a:gd name="connsiteY150" fmla="*/ 2067472 h 2356755"/>
              <a:gd name="connsiteX151" fmla="*/ 517874 w 11691803"/>
              <a:gd name="connsiteY151" fmla="*/ 2103293 h 2356755"/>
              <a:gd name="connsiteX152" fmla="*/ 416938 w 11691803"/>
              <a:gd name="connsiteY152" fmla="*/ 2197487 h 2356755"/>
              <a:gd name="connsiteX153" fmla="*/ 416938 w 11691803"/>
              <a:gd name="connsiteY153" fmla="*/ 2081004 h 2356755"/>
              <a:gd name="connsiteX154" fmla="*/ 517874 w 11691803"/>
              <a:gd name="connsiteY154" fmla="*/ 1986544 h 2356755"/>
              <a:gd name="connsiteX155" fmla="*/ 517874 w 11691803"/>
              <a:gd name="connsiteY155" fmla="*/ 2067207 h 2356755"/>
              <a:gd name="connsiteX156" fmla="*/ 521612 w 11691803"/>
              <a:gd name="connsiteY156" fmla="*/ 2065349 h 2356755"/>
              <a:gd name="connsiteX157" fmla="*/ 521612 w 11691803"/>
              <a:gd name="connsiteY157" fmla="*/ 1980972 h 2356755"/>
              <a:gd name="connsiteX158" fmla="*/ 485108 w 11691803"/>
              <a:gd name="connsiteY158" fmla="*/ 1947540 h 2356755"/>
              <a:gd name="connsiteX159" fmla="*/ 417598 w 11691803"/>
              <a:gd name="connsiteY159" fmla="*/ 1885716 h 2356755"/>
              <a:gd name="connsiteX160" fmla="*/ 417598 w 11691803"/>
              <a:gd name="connsiteY160" fmla="*/ 1825220 h 2356755"/>
              <a:gd name="connsiteX161" fmla="*/ 413859 w 11691803"/>
              <a:gd name="connsiteY161" fmla="*/ 1826015 h 2356755"/>
              <a:gd name="connsiteX162" fmla="*/ 413859 w 11691803"/>
              <a:gd name="connsiteY162" fmla="*/ 1883594 h 2356755"/>
              <a:gd name="connsiteX163" fmla="*/ 312923 w 11691803"/>
              <a:gd name="connsiteY163" fmla="*/ 1978054 h 2356755"/>
              <a:gd name="connsiteX164" fmla="*/ 312923 w 11691803"/>
              <a:gd name="connsiteY164" fmla="*/ 1861571 h 2356755"/>
              <a:gd name="connsiteX165" fmla="*/ 360423 w 11691803"/>
              <a:gd name="connsiteY165" fmla="*/ 1816994 h 2356755"/>
              <a:gd name="connsiteX166" fmla="*/ 358443 w 11691803"/>
              <a:gd name="connsiteY166" fmla="*/ 1813545 h 2356755"/>
              <a:gd name="connsiteX167" fmla="*/ 311164 w 11691803"/>
              <a:gd name="connsiteY167" fmla="*/ 1857591 h 2356755"/>
              <a:gd name="connsiteX168" fmla="*/ 209349 w 11691803"/>
              <a:gd name="connsiteY168" fmla="*/ 1764192 h 2356755"/>
              <a:gd name="connsiteX169" fmla="*/ 285875 w 11691803"/>
              <a:gd name="connsiteY169" fmla="*/ 1692551 h 2356755"/>
              <a:gd name="connsiteX170" fmla="*/ 309625 w 11691803"/>
              <a:gd name="connsiteY170" fmla="*/ 1670528 h 2356755"/>
              <a:gd name="connsiteX171" fmla="*/ 411440 w 11691803"/>
              <a:gd name="connsiteY171" fmla="*/ 1763927 h 2356755"/>
              <a:gd name="connsiteX172" fmla="*/ 358443 w 11691803"/>
              <a:gd name="connsiteY172" fmla="*/ 1813280 h 2356755"/>
              <a:gd name="connsiteX173" fmla="*/ 360642 w 11691803"/>
              <a:gd name="connsiteY173" fmla="*/ 1816994 h 2356755"/>
              <a:gd name="connsiteX174" fmla="*/ 413859 w 11691803"/>
              <a:gd name="connsiteY174" fmla="*/ 1767111 h 2356755"/>
              <a:gd name="connsiteX175" fmla="*/ 413859 w 11691803"/>
              <a:gd name="connsiteY175" fmla="*/ 1825750 h 2356755"/>
              <a:gd name="connsiteX176" fmla="*/ 417598 w 11691803"/>
              <a:gd name="connsiteY176" fmla="*/ 1824954 h 2356755"/>
              <a:gd name="connsiteX177" fmla="*/ 417598 w 11691803"/>
              <a:gd name="connsiteY177" fmla="*/ 1765254 h 2356755"/>
              <a:gd name="connsiteX178" fmla="*/ 421996 w 11691803"/>
              <a:gd name="connsiteY178" fmla="*/ 1761008 h 2356755"/>
              <a:gd name="connsiteX179" fmla="*/ 421996 w 11691803"/>
              <a:gd name="connsiteY179" fmla="*/ 1755436 h 2356755"/>
              <a:gd name="connsiteX180" fmla="*/ 416938 w 11691803"/>
              <a:gd name="connsiteY180" fmla="*/ 1760212 h 2356755"/>
              <a:gd name="connsiteX181" fmla="*/ 416938 w 11691803"/>
              <a:gd name="connsiteY181" fmla="*/ 1643729 h 2356755"/>
              <a:gd name="connsiteX182" fmla="*/ 421996 w 11691803"/>
              <a:gd name="connsiteY182" fmla="*/ 1638953 h 2356755"/>
              <a:gd name="connsiteX183" fmla="*/ 421996 w 11691803"/>
              <a:gd name="connsiteY183" fmla="*/ 1633381 h 2356755"/>
              <a:gd name="connsiteX184" fmla="*/ 415179 w 11691803"/>
              <a:gd name="connsiteY184" fmla="*/ 1639749 h 2356755"/>
              <a:gd name="connsiteX185" fmla="*/ 313363 w 11691803"/>
              <a:gd name="connsiteY185" fmla="*/ 1546351 h 2356755"/>
              <a:gd name="connsiteX186" fmla="*/ 414959 w 11691803"/>
              <a:gd name="connsiteY186" fmla="*/ 1451360 h 2356755"/>
              <a:gd name="connsiteX187" fmla="*/ 516774 w 11691803"/>
              <a:gd name="connsiteY187" fmla="*/ 1544759 h 2356755"/>
              <a:gd name="connsiteX188" fmla="*/ 422216 w 11691803"/>
              <a:gd name="connsiteY188" fmla="*/ 1633381 h 2356755"/>
              <a:gd name="connsiteX189" fmla="*/ 422216 w 11691803"/>
              <a:gd name="connsiteY189" fmla="*/ 1638688 h 2356755"/>
              <a:gd name="connsiteX190" fmla="*/ 517874 w 11691803"/>
              <a:gd name="connsiteY190" fmla="*/ 1549269 h 2356755"/>
              <a:gd name="connsiteX191" fmla="*/ 517874 w 11691803"/>
              <a:gd name="connsiteY191" fmla="*/ 1665752 h 2356755"/>
              <a:gd name="connsiteX192" fmla="*/ 422216 w 11691803"/>
              <a:gd name="connsiteY192" fmla="*/ 1755436 h 2356755"/>
              <a:gd name="connsiteX193" fmla="*/ 422216 w 11691803"/>
              <a:gd name="connsiteY193" fmla="*/ 1761008 h 2356755"/>
              <a:gd name="connsiteX194" fmla="*/ 521612 w 11691803"/>
              <a:gd name="connsiteY194" fmla="*/ 1667875 h 2356755"/>
              <a:gd name="connsiteX195" fmla="*/ 521612 w 11691803"/>
              <a:gd name="connsiteY195" fmla="*/ 1543697 h 2356755"/>
              <a:gd name="connsiteX196" fmla="*/ 417598 w 11691803"/>
              <a:gd name="connsiteY196" fmla="*/ 1448176 h 2356755"/>
              <a:gd name="connsiteX197" fmla="*/ 417598 w 11691803"/>
              <a:gd name="connsiteY197" fmla="*/ 1331162 h 2356755"/>
              <a:gd name="connsiteX198" fmla="*/ 413859 w 11691803"/>
              <a:gd name="connsiteY198" fmla="*/ 1334612 h 2356755"/>
              <a:gd name="connsiteX199" fmla="*/ 413859 w 11691803"/>
              <a:gd name="connsiteY199" fmla="*/ 1446584 h 2356755"/>
              <a:gd name="connsiteX200" fmla="*/ 312923 w 11691803"/>
              <a:gd name="connsiteY200" fmla="*/ 1540778 h 2356755"/>
              <a:gd name="connsiteX201" fmla="*/ 312923 w 11691803"/>
              <a:gd name="connsiteY201" fmla="*/ 1424295 h 2356755"/>
              <a:gd name="connsiteX202" fmla="*/ 413859 w 11691803"/>
              <a:gd name="connsiteY202" fmla="*/ 1329836 h 2356755"/>
              <a:gd name="connsiteX203" fmla="*/ 413859 w 11691803"/>
              <a:gd name="connsiteY203" fmla="*/ 1334346 h 2356755"/>
              <a:gd name="connsiteX204" fmla="*/ 417598 w 11691803"/>
              <a:gd name="connsiteY204" fmla="*/ 1330897 h 2356755"/>
              <a:gd name="connsiteX205" fmla="*/ 417598 w 11691803"/>
              <a:gd name="connsiteY205" fmla="*/ 1324264 h 2356755"/>
              <a:gd name="connsiteX206" fmla="*/ 316882 w 11691803"/>
              <a:gd name="connsiteY206" fmla="*/ 1231926 h 2356755"/>
              <a:gd name="connsiteX207" fmla="*/ 313803 w 11691803"/>
              <a:gd name="connsiteY207" fmla="*/ 1234580 h 2356755"/>
              <a:gd name="connsiteX208" fmla="*/ 316662 w 11691803"/>
              <a:gd name="connsiteY208" fmla="*/ 1231661 h 2356755"/>
              <a:gd name="connsiteX209" fmla="*/ 312264 w 11691803"/>
              <a:gd name="connsiteY209" fmla="*/ 1227681 h 2356755"/>
              <a:gd name="connsiteX210" fmla="*/ 312264 w 11691803"/>
              <a:gd name="connsiteY210" fmla="*/ 1223701 h 2356755"/>
              <a:gd name="connsiteX211" fmla="*/ 308525 w 11691803"/>
              <a:gd name="connsiteY211" fmla="*/ 1223701 h 2356755"/>
              <a:gd name="connsiteX212" fmla="*/ 308525 w 11691803"/>
              <a:gd name="connsiteY212" fmla="*/ 1227946 h 2356755"/>
              <a:gd name="connsiteX213" fmla="*/ 207589 w 11691803"/>
              <a:gd name="connsiteY213" fmla="*/ 1322141 h 2356755"/>
              <a:gd name="connsiteX214" fmla="*/ 207589 w 11691803"/>
              <a:gd name="connsiteY214" fmla="*/ 1215476 h 2356755"/>
              <a:gd name="connsiteX215" fmla="*/ 207589 w 11691803"/>
              <a:gd name="connsiteY215" fmla="*/ 1205923 h 2356755"/>
              <a:gd name="connsiteX216" fmla="*/ 308525 w 11691803"/>
              <a:gd name="connsiteY216" fmla="*/ 1111464 h 2356755"/>
              <a:gd name="connsiteX217" fmla="*/ 308525 w 11691803"/>
              <a:gd name="connsiteY217" fmla="*/ 1217068 h 2356755"/>
              <a:gd name="connsiteX218" fmla="*/ 308525 w 11691803"/>
              <a:gd name="connsiteY218" fmla="*/ 1223436 h 2356755"/>
              <a:gd name="connsiteX219" fmla="*/ 312264 w 11691803"/>
              <a:gd name="connsiteY219" fmla="*/ 1223436 h 2356755"/>
              <a:gd name="connsiteX220" fmla="*/ 312264 w 11691803"/>
              <a:gd name="connsiteY220" fmla="*/ 1109606 h 2356755"/>
              <a:gd name="connsiteX221" fmla="*/ 388351 w 11691803"/>
              <a:gd name="connsiteY221" fmla="*/ 1038496 h 2356755"/>
              <a:gd name="connsiteX222" fmla="*/ 413639 w 11691803"/>
              <a:gd name="connsiteY222" fmla="*/ 1014881 h 2356755"/>
              <a:gd name="connsiteX223" fmla="*/ 519413 w 11691803"/>
              <a:gd name="connsiteY223" fmla="*/ 1111729 h 2356755"/>
              <a:gd name="connsiteX224" fmla="*/ 625626 w 11691803"/>
              <a:gd name="connsiteY224" fmla="*/ 1012228 h 2356755"/>
              <a:gd name="connsiteX225" fmla="*/ 625626 w 11691803"/>
              <a:gd name="connsiteY225" fmla="*/ 972692 h 2356755"/>
              <a:gd name="connsiteX226" fmla="*/ 622108 w 11691803"/>
              <a:gd name="connsiteY226" fmla="*/ 974550 h 2356755"/>
              <a:gd name="connsiteX227" fmla="*/ 622108 w 11691803"/>
              <a:gd name="connsiteY227" fmla="*/ 1010105 h 2356755"/>
              <a:gd name="connsiteX228" fmla="*/ 521172 w 11691803"/>
              <a:gd name="connsiteY228" fmla="*/ 1104565 h 2356755"/>
              <a:gd name="connsiteX229" fmla="*/ 521172 w 11691803"/>
              <a:gd name="connsiteY229" fmla="*/ 988082 h 2356755"/>
              <a:gd name="connsiteX230" fmla="*/ 622108 w 11691803"/>
              <a:gd name="connsiteY230" fmla="*/ 893622 h 2356755"/>
              <a:gd name="connsiteX231" fmla="*/ 622108 w 11691803"/>
              <a:gd name="connsiteY231" fmla="*/ 974284 h 2356755"/>
              <a:gd name="connsiteX232" fmla="*/ 625626 w 11691803"/>
              <a:gd name="connsiteY232" fmla="*/ 972427 h 2356755"/>
              <a:gd name="connsiteX233" fmla="*/ 625626 w 11691803"/>
              <a:gd name="connsiteY233" fmla="*/ 888050 h 2356755"/>
              <a:gd name="connsiteX234" fmla="*/ 589342 w 11691803"/>
              <a:gd name="connsiteY234" fmla="*/ 854618 h 2356755"/>
              <a:gd name="connsiteX235" fmla="*/ 585604 w 11691803"/>
              <a:gd name="connsiteY235" fmla="*/ 856740 h 2356755"/>
              <a:gd name="connsiteX236" fmla="*/ 620789 w 11691803"/>
              <a:gd name="connsiteY236" fmla="*/ 889111 h 2356755"/>
              <a:gd name="connsiteX237" fmla="*/ 519193 w 11691803"/>
              <a:gd name="connsiteY237" fmla="*/ 984102 h 2356755"/>
              <a:gd name="connsiteX238" fmla="*/ 417378 w 11691803"/>
              <a:gd name="connsiteY238" fmla="*/ 890703 h 2356755"/>
              <a:gd name="connsiteX239" fmla="*/ 518973 w 11691803"/>
              <a:gd name="connsiteY239" fmla="*/ 795713 h 2356755"/>
              <a:gd name="connsiteX240" fmla="*/ 585384 w 11691803"/>
              <a:gd name="connsiteY240" fmla="*/ 856475 h 2356755"/>
              <a:gd name="connsiteX241" fmla="*/ 589122 w 11691803"/>
              <a:gd name="connsiteY241" fmla="*/ 854352 h 2356755"/>
              <a:gd name="connsiteX242" fmla="*/ 521612 w 11691803"/>
              <a:gd name="connsiteY242" fmla="*/ 792529 h 2356755"/>
              <a:gd name="connsiteX243" fmla="*/ 521612 w 11691803"/>
              <a:gd name="connsiteY243" fmla="*/ 732297 h 2356755"/>
              <a:gd name="connsiteX244" fmla="*/ 517874 w 11691803"/>
              <a:gd name="connsiteY244" fmla="*/ 732828 h 2356755"/>
              <a:gd name="connsiteX245" fmla="*/ 517874 w 11691803"/>
              <a:gd name="connsiteY245" fmla="*/ 790671 h 2356755"/>
              <a:gd name="connsiteX246" fmla="*/ 417158 w 11691803"/>
              <a:gd name="connsiteY246" fmla="*/ 885131 h 2356755"/>
              <a:gd name="connsiteX247" fmla="*/ 417158 w 11691803"/>
              <a:gd name="connsiteY247" fmla="*/ 768383 h 2356755"/>
              <a:gd name="connsiteX248" fmla="*/ 464657 w 11691803"/>
              <a:gd name="connsiteY248" fmla="*/ 724072 h 2356755"/>
              <a:gd name="connsiteX249" fmla="*/ 462458 w 11691803"/>
              <a:gd name="connsiteY249" fmla="*/ 720357 h 2356755"/>
              <a:gd name="connsiteX250" fmla="*/ 464657 w 11691803"/>
              <a:gd name="connsiteY250" fmla="*/ 723807 h 2356755"/>
              <a:gd name="connsiteX251" fmla="*/ 517874 w 11691803"/>
              <a:gd name="connsiteY251" fmla="*/ 673923 h 2356755"/>
              <a:gd name="connsiteX252" fmla="*/ 517874 w 11691803"/>
              <a:gd name="connsiteY252" fmla="*/ 732563 h 2356755"/>
              <a:gd name="connsiteX253" fmla="*/ 521612 w 11691803"/>
              <a:gd name="connsiteY253" fmla="*/ 732032 h 2356755"/>
              <a:gd name="connsiteX254" fmla="*/ 521612 w 11691803"/>
              <a:gd name="connsiteY254" fmla="*/ 672331 h 2356755"/>
              <a:gd name="connsiteX255" fmla="*/ 526010 w 11691803"/>
              <a:gd name="connsiteY255" fmla="*/ 668086 h 2356755"/>
              <a:gd name="connsiteX256" fmla="*/ 526010 w 11691803"/>
              <a:gd name="connsiteY256" fmla="*/ 662514 h 2356755"/>
              <a:gd name="connsiteX257" fmla="*/ 521172 w 11691803"/>
              <a:gd name="connsiteY257" fmla="*/ 667024 h 2356755"/>
              <a:gd name="connsiteX258" fmla="*/ 521172 w 11691803"/>
              <a:gd name="connsiteY258" fmla="*/ 550541 h 2356755"/>
              <a:gd name="connsiteX259" fmla="*/ 526010 w 11691803"/>
              <a:gd name="connsiteY259" fmla="*/ 546031 h 2356755"/>
              <a:gd name="connsiteX260" fmla="*/ 526010 w 11691803"/>
              <a:gd name="connsiteY260" fmla="*/ 540459 h 2356755"/>
              <a:gd name="connsiteX261" fmla="*/ 519193 w 11691803"/>
              <a:gd name="connsiteY261" fmla="*/ 546827 h 2356755"/>
              <a:gd name="connsiteX262" fmla="*/ 417378 w 11691803"/>
              <a:gd name="connsiteY262" fmla="*/ 453428 h 2356755"/>
              <a:gd name="connsiteX263" fmla="*/ 518973 w 11691803"/>
              <a:gd name="connsiteY263" fmla="*/ 358172 h 2356755"/>
              <a:gd name="connsiteX264" fmla="*/ 620789 w 11691803"/>
              <a:gd name="connsiteY264" fmla="*/ 451571 h 2356755"/>
              <a:gd name="connsiteX265" fmla="*/ 526230 w 11691803"/>
              <a:gd name="connsiteY265" fmla="*/ 540194 h 2356755"/>
              <a:gd name="connsiteX266" fmla="*/ 526230 w 11691803"/>
              <a:gd name="connsiteY266" fmla="*/ 545765 h 2356755"/>
              <a:gd name="connsiteX267" fmla="*/ 622108 w 11691803"/>
              <a:gd name="connsiteY267" fmla="*/ 456082 h 2356755"/>
              <a:gd name="connsiteX268" fmla="*/ 622108 w 11691803"/>
              <a:gd name="connsiteY268" fmla="*/ 572830 h 2356755"/>
              <a:gd name="connsiteX269" fmla="*/ 526230 w 11691803"/>
              <a:gd name="connsiteY269" fmla="*/ 662248 h 2356755"/>
              <a:gd name="connsiteX270" fmla="*/ 526230 w 11691803"/>
              <a:gd name="connsiteY270" fmla="*/ 667820 h 2356755"/>
              <a:gd name="connsiteX271" fmla="*/ 625626 w 11691803"/>
              <a:gd name="connsiteY271" fmla="*/ 574952 h 2356755"/>
              <a:gd name="connsiteX272" fmla="*/ 625626 w 11691803"/>
              <a:gd name="connsiteY272" fmla="*/ 450509 h 2356755"/>
              <a:gd name="connsiteX273" fmla="*/ 521612 w 11691803"/>
              <a:gd name="connsiteY273" fmla="*/ 355254 h 2356755"/>
              <a:gd name="connsiteX274" fmla="*/ 521612 w 11691803"/>
              <a:gd name="connsiteY274" fmla="*/ 237975 h 2356755"/>
              <a:gd name="connsiteX275" fmla="*/ 517874 w 11691803"/>
              <a:gd name="connsiteY275" fmla="*/ 241424 h 2356755"/>
              <a:gd name="connsiteX276" fmla="*/ 517874 w 11691803"/>
              <a:gd name="connsiteY276" fmla="*/ 353396 h 2356755"/>
              <a:gd name="connsiteX277" fmla="*/ 417158 w 11691803"/>
              <a:gd name="connsiteY277" fmla="*/ 447856 h 2356755"/>
              <a:gd name="connsiteX278" fmla="*/ 417158 w 11691803"/>
              <a:gd name="connsiteY278" fmla="*/ 331373 h 2356755"/>
              <a:gd name="connsiteX279" fmla="*/ 517874 w 11691803"/>
              <a:gd name="connsiteY279" fmla="*/ 236913 h 2356755"/>
              <a:gd name="connsiteX280" fmla="*/ 517874 w 11691803"/>
              <a:gd name="connsiteY280" fmla="*/ 241159 h 2356755"/>
              <a:gd name="connsiteX281" fmla="*/ 521612 w 11691803"/>
              <a:gd name="connsiteY281" fmla="*/ 237709 h 2356755"/>
              <a:gd name="connsiteX282" fmla="*/ 521612 w 11691803"/>
              <a:gd name="connsiteY282" fmla="*/ 231341 h 2356755"/>
              <a:gd name="connsiteX283" fmla="*/ 420896 w 11691803"/>
              <a:gd name="connsiteY283" fmla="*/ 138739 h 2356755"/>
              <a:gd name="connsiteX284" fmla="*/ 417818 w 11691803"/>
              <a:gd name="connsiteY284" fmla="*/ 141657 h 2356755"/>
              <a:gd name="connsiteX285" fmla="*/ 420676 w 11691803"/>
              <a:gd name="connsiteY285" fmla="*/ 138739 h 2356755"/>
              <a:gd name="connsiteX286" fmla="*/ 416278 w 11691803"/>
              <a:gd name="connsiteY286" fmla="*/ 134759 h 2356755"/>
              <a:gd name="connsiteX287" fmla="*/ 416278 w 11691803"/>
              <a:gd name="connsiteY287" fmla="*/ 40002 h 2356755"/>
              <a:gd name="connsiteX288" fmla="*/ 416278 w 11691803"/>
              <a:gd name="connsiteY288" fmla="*/ 39345 h 235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11691803" h="2356755">
                <a:moveTo>
                  <a:pt x="205830" y="2325379"/>
                </a:moveTo>
                <a:lnTo>
                  <a:pt x="227189" y="2345014"/>
                </a:lnTo>
                <a:lnTo>
                  <a:pt x="229280" y="2346937"/>
                </a:lnTo>
                <a:lnTo>
                  <a:pt x="182828" y="2346937"/>
                </a:lnTo>
                <a:lnTo>
                  <a:pt x="183180" y="2346606"/>
                </a:lnTo>
                <a:close/>
                <a:moveTo>
                  <a:pt x="204511" y="2204386"/>
                </a:moveTo>
                <a:lnTo>
                  <a:pt x="204511" y="2320869"/>
                </a:lnTo>
                <a:lnTo>
                  <a:pt x="178342" y="2345280"/>
                </a:lnTo>
                <a:cubicBezTo>
                  <a:pt x="179882" y="2345810"/>
                  <a:pt x="181421" y="2346076"/>
                  <a:pt x="183180" y="2346606"/>
                </a:cubicBezTo>
                <a:cubicBezTo>
                  <a:pt x="181421" y="2346341"/>
                  <a:pt x="179662" y="2345810"/>
                  <a:pt x="178122" y="2345545"/>
                </a:cubicBezTo>
                <a:lnTo>
                  <a:pt x="176635" y="2346937"/>
                </a:lnTo>
                <a:lnTo>
                  <a:pt x="103575" y="2346937"/>
                </a:lnTo>
                <a:lnTo>
                  <a:pt x="103575" y="2327284"/>
                </a:lnTo>
                <a:lnTo>
                  <a:pt x="103575" y="2298846"/>
                </a:lnTo>
                <a:close/>
                <a:moveTo>
                  <a:pt x="308525" y="1986544"/>
                </a:moveTo>
                <a:lnTo>
                  <a:pt x="308525" y="2103293"/>
                </a:lnTo>
                <a:lnTo>
                  <a:pt x="282357" y="2127704"/>
                </a:lnTo>
                <a:lnTo>
                  <a:pt x="207589" y="2197487"/>
                </a:lnTo>
                <a:lnTo>
                  <a:pt x="207589" y="2081004"/>
                </a:lnTo>
                <a:lnTo>
                  <a:pt x="243434" y="2047572"/>
                </a:lnTo>
                <a:close/>
                <a:moveTo>
                  <a:pt x="414959" y="1888635"/>
                </a:moveTo>
                <a:lnTo>
                  <a:pt x="481370" y="1949662"/>
                </a:lnTo>
                <a:lnTo>
                  <a:pt x="516774" y="1982034"/>
                </a:lnTo>
                <a:lnTo>
                  <a:pt x="415179" y="2077290"/>
                </a:lnTo>
                <a:lnTo>
                  <a:pt x="313363" y="1983891"/>
                </a:lnTo>
                <a:close/>
                <a:moveTo>
                  <a:pt x="100276" y="1670528"/>
                </a:moveTo>
                <a:lnTo>
                  <a:pt x="202092" y="1763927"/>
                </a:lnTo>
                <a:lnTo>
                  <a:pt x="135901" y="1825750"/>
                </a:lnTo>
                <a:lnTo>
                  <a:pt x="137660" y="1829465"/>
                </a:lnTo>
                <a:lnTo>
                  <a:pt x="204511" y="1767111"/>
                </a:lnTo>
                <a:lnTo>
                  <a:pt x="204511" y="1883594"/>
                </a:lnTo>
                <a:lnTo>
                  <a:pt x="176583" y="1909597"/>
                </a:lnTo>
                <a:lnTo>
                  <a:pt x="178782" y="1913842"/>
                </a:lnTo>
                <a:lnTo>
                  <a:pt x="205610" y="1888635"/>
                </a:lnTo>
                <a:lnTo>
                  <a:pt x="307426" y="1982034"/>
                </a:lnTo>
                <a:lnTo>
                  <a:pt x="241675" y="2043592"/>
                </a:lnTo>
                <a:lnTo>
                  <a:pt x="243434" y="2047572"/>
                </a:lnTo>
                <a:lnTo>
                  <a:pt x="241455" y="2043857"/>
                </a:lnTo>
                <a:lnTo>
                  <a:pt x="205830" y="2077290"/>
                </a:lnTo>
                <a:lnTo>
                  <a:pt x="104015" y="1983891"/>
                </a:lnTo>
                <a:lnTo>
                  <a:pt x="178562" y="1914107"/>
                </a:lnTo>
                <a:lnTo>
                  <a:pt x="176583" y="1909862"/>
                </a:lnTo>
                <a:lnTo>
                  <a:pt x="103575" y="1978054"/>
                </a:lnTo>
                <a:lnTo>
                  <a:pt x="103575" y="1861571"/>
                </a:lnTo>
                <a:lnTo>
                  <a:pt x="137660" y="1829730"/>
                </a:lnTo>
                <a:lnTo>
                  <a:pt x="135681" y="1825750"/>
                </a:lnTo>
                <a:lnTo>
                  <a:pt x="101816" y="1857591"/>
                </a:lnTo>
                <a:lnTo>
                  <a:pt x="0" y="1764192"/>
                </a:lnTo>
                <a:close/>
                <a:moveTo>
                  <a:pt x="308525" y="1549269"/>
                </a:moveTo>
                <a:lnTo>
                  <a:pt x="308525" y="1665752"/>
                </a:lnTo>
                <a:lnTo>
                  <a:pt x="283896" y="1688836"/>
                </a:lnTo>
                <a:lnTo>
                  <a:pt x="285875" y="1692551"/>
                </a:lnTo>
                <a:lnTo>
                  <a:pt x="283676" y="1689102"/>
                </a:lnTo>
                <a:lnTo>
                  <a:pt x="207589" y="1760212"/>
                </a:lnTo>
                <a:lnTo>
                  <a:pt x="207589" y="1643729"/>
                </a:lnTo>
                <a:lnTo>
                  <a:pt x="238816" y="1614277"/>
                </a:lnTo>
                <a:lnTo>
                  <a:pt x="236837" y="1610828"/>
                </a:lnTo>
                <a:lnTo>
                  <a:pt x="239036" y="1614277"/>
                </a:lnTo>
                <a:close/>
                <a:moveTo>
                  <a:pt x="205610" y="1451360"/>
                </a:moveTo>
                <a:lnTo>
                  <a:pt x="307426" y="1544759"/>
                </a:lnTo>
                <a:lnTo>
                  <a:pt x="236837" y="1610828"/>
                </a:lnTo>
                <a:lnTo>
                  <a:pt x="205830" y="1639749"/>
                </a:lnTo>
                <a:lnTo>
                  <a:pt x="104015" y="1546351"/>
                </a:lnTo>
                <a:close/>
                <a:moveTo>
                  <a:pt x="310944" y="1231926"/>
                </a:moveTo>
                <a:lnTo>
                  <a:pt x="313803" y="1234580"/>
                </a:lnTo>
                <a:lnTo>
                  <a:pt x="412760" y="1325325"/>
                </a:lnTo>
                <a:lnTo>
                  <a:pt x="311164" y="1420581"/>
                </a:lnTo>
                <a:lnTo>
                  <a:pt x="209349" y="1326917"/>
                </a:lnTo>
                <a:close/>
                <a:moveTo>
                  <a:pt x="412760" y="893622"/>
                </a:moveTo>
                <a:lnTo>
                  <a:pt x="412760" y="1010105"/>
                </a:lnTo>
                <a:lnTo>
                  <a:pt x="386591" y="1034516"/>
                </a:lnTo>
                <a:lnTo>
                  <a:pt x="388351" y="1038496"/>
                </a:lnTo>
                <a:lnTo>
                  <a:pt x="386371" y="1034781"/>
                </a:lnTo>
                <a:lnTo>
                  <a:pt x="311824" y="1104565"/>
                </a:lnTo>
                <a:lnTo>
                  <a:pt x="311824" y="988082"/>
                </a:lnTo>
                <a:lnTo>
                  <a:pt x="347448" y="954650"/>
                </a:lnTo>
                <a:lnTo>
                  <a:pt x="345689" y="950669"/>
                </a:lnTo>
                <a:lnTo>
                  <a:pt x="347668" y="954384"/>
                </a:lnTo>
                <a:close/>
                <a:moveTo>
                  <a:pt x="204291" y="577340"/>
                </a:moveTo>
                <a:lnTo>
                  <a:pt x="306106" y="670739"/>
                </a:lnTo>
                <a:lnTo>
                  <a:pt x="239915" y="732563"/>
                </a:lnTo>
                <a:lnTo>
                  <a:pt x="241895" y="736542"/>
                </a:lnTo>
                <a:lnTo>
                  <a:pt x="308525" y="673923"/>
                </a:lnTo>
                <a:lnTo>
                  <a:pt x="308525" y="790671"/>
                </a:lnTo>
                <a:lnTo>
                  <a:pt x="280818" y="816674"/>
                </a:lnTo>
                <a:lnTo>
                  <a:pt x="282797" y="820920"/>
                </a:lnTo>
                <a:lnTo>
                  <a:pt x="309625" y="795713"/>
                </a:lnTo>
                <a:lnTo>
                  <a:pt x="411440" y="889111"/>
                </a:lnTo>
                <a:lnTo>
                  <a:pt x="345689" y="950669"/>
                </a:lnTo>
                <a:lnTo>
                  <a:pt x="310065" y="984102"/>
                </a:lnTo>
                <a:lnTo>
                  <a:pt x="208249" y="890703"/>
                </a:lnTo>
                <a:lnTo>
                  <a:pt x="282577" y="820920"/>
                </a:lnTo>
                <a:lnTo>
                  <a:pt x="280597" y="816674"/>
                </a:lnTo>
                <a:lnTo>
                  <a:pt x="207589" y="885131"/>
                </a:lnTo>
                <a:lnTo>
                  <a:pt x="207589" y="768383"/>
                </a:lnTo>
                <a:lnTo>
                  <a:pt x="241675" y="736542"/>
                </a:lnTo>
                <a:lnTo>
                  <a:pt x="239915" y="732828"/>
                </a:lnTo>
                <a:lnTo>
                  <a:pt x="205830" y="764668"/>
                </a:lnTo>
                <a:lnTo>
                  <a:pt x="104015" y="671270"/>
                </a:lnTo>
                <a:close/>
                <a:moveTo>
                  <a:pt x="412760" y="456082"/>
                </a:moveTo>
                <a:lnTo>
                  <a:pt x="412760" y="572830"/>
                </a:lnTo>
                <a:lnTo>
                  <a:pt x="387911" y="595914"/>
                </a:lnTo>
                <a:lnTo>
                  <a:pt x="390110" y="599364"/>
                </a:lnTo>
                <a:lnTo>
                  <a:pt x="413639" y="577340"/>
                </a:lnTo>
                <a:lnTo>
                  <a:pt x="515455" y="670739"/>
                </a:lnTo>
                <a:lnTo>
                  <a:pt x="462458" y="720357"/>
                </a:lnTo>
                <a:lnTo>
                  <a:pt x="415179" y="764668"/>
                </a:lnTo>
                <a:lnTo>
                  <a:pt x="313363" y="671270"/>
                </a:lnTo>
                <a:lnTo>
                  <a:pt x="389890" y="599629"/>
                </a:lnTo>
                <a:lnTo>
                  <a:pt x="387691" y="595914"/>
                </a:lnTo>
                <a:lnTo>
                  <a:pt x="311824" y="667024"/>
                </a:lnTo>
                <a:lnTo>
                  <a:pt x="311824" y="550541"/>
                </a:lnTo>
                <a:lnTo>
                  <a:pt x="343050" y="521355"/>
                </a:lnTo>
                <a:close/>
                <a:moveTo>
                  <a:pt x="309625" y="358172"/>
                </a:moveTo>
                <a:lnTo>
                  <a:pt x="411440" y="451571"/>
                </a:lnTo>
                <a:lnTo>
                  <a:pt x="341071" y="517640"/>
                </a:lnTo>
                <a:lnTo>
                  <a:pt x="343050" y="521355"/>
                </a:lnTo>
                <a:lnTo>
                  <a:pt x="340851" y="517905"/>
                </a:lnTo>
                <a:lnTo>
                  <a:pt x="310065" y="546827"/>
                </a:lnTo>
                <a:lnTo>
                  <a:pt x="208249" y="453428"/>
                </a:lnTo>
                <a:close/>
                <a:moveTo>
                  <a:pt x="414959" y="139004"/>
                </a:moveTo>
                <a:lnTo>
                  <a:pt x="417818" y="141657"/>
                </a:lnTo>
                <a:lnTo>
                  <a:pt x="516774" y="232402"/>
                </a:lnTo>
                <a:lnTo>
                  <a:pt x="415179" y="327393"/>
                </a:lnTo>
                <a:lnTo>
                  <a:pt x="313363" y="233995"/>
                </a:lnTo>
                <a:close/>
                <a:moveTo>
                  <a:pt x="390027" y="39345"/>
                </a:moveTo>
                <a:lnTo>
                  <a:pt x="412760" y="39345"/>
                </a:lnTo>
                <a:lnTo>
                  <a:pt x="412760" y="67745"/>
                </a:lnTo>
                <a:lnTo>
                  <a:pt x="412760" y="134759"/>
                </a:lnTo>
                <a:lnTo>
                  <a:pt x="311824" y="229219"/>
                </a:lnTo>
                <a:lnTo>
                  <a:pt x="311824" y="112736"/>
                </a:lnTo>
                <a:lnTo>
                  <a:pt x="384557" y="44478"/>
                </a:lnTo>
                <a:close/>
                <a:moveTo>
                  <a:pt x="234254" y="39345"/>
                </a:moveTo>
                <a:lnTo>
                  <a:pt x="384085" y="39345"/>
                </a:lnTo>
                <a:lnTo>
                  <a:pt x="362952" y="59162"/>
                </a:lnTo>
                <a:lnTo>
                  <a:pt x="310065" y="108755"/>
                </a:lnTo>
                <a:lnTo>
                  <a:pt x="239063" y="43748"/>
                </a:lnTo>
                <a:close/>
                <a:moveTo>
                  <a:pt x="11691803" y="0"/>
                </a:moveTo>
                <a:lnTo>
                  <a:pt x="11691803" y="2356755"/>
                </a:lnTo>
                <a:lnTo>
                  <a:pt x="235215" y="2346937"/>
                </a:lnTo>
                <a:lnTo>
                  <a:pt x="226061" y="2338538"/>
                </a:lnTo>
                <a:lnTo>
                  <a:pt x="208249" y="2322195"/>
                </a:lnTo>
                <a:lnTo>
                  <a:pt x="208249" y="2202794"/>
                </a:lnTo>
                <a:lnTo>
                  <a:pt x="284116" y="2131684"/>
                </a:lnTo>
                <a:lnTo>
                  <a:pt x="282357" y="2127704"/>
                </a:lnTo>
                <a:lnTo>
                  <a:pt x="284336" y="2131418"/>
                </a:lnTo>
                <a:lnTo>
                  <a:pt x="309625" y="2107803"/>
                </a:lnTo>
                <a:lnTo>
                  <a:pt x="415179" y="2204916"/>
                </a:lnTo>
                <a:lnTo>
                  <a:pt x="521612" y="2105415"/>
                </a:lnTo>
                <a:lnTo>
                  <a:pt x="521612" y="2065615"/>
                </a:lnTo>
                <a:lnTo>
                  <a:pt x="517874" y="2067472"/>
                </a:lnTo>
                <a:lnTo>
                  <a:pt x="517874" y="2103293"/>
                </a:lnTo>
                <a:lnTo>
                  <a:pt x="416938" y="2197487"/>
                </a:lnTo>
                <a:lnTo>
                  <a:pt x="416938" y="2081004"/>
                </a:lnTo>
                <a:lnTo>
                  <a:pt x="517874" y="1986544"/>
                </a:lnTo>
                <a:lnTo>
                  <a:pt x="517874" y="2067207"/>
                </a:lnTo>
                <a:lnTo>
                  <a:pt x="521612" y="2065349"/>
                </a:lnTo>
                <a:lnTo>
                  <a:pt x="521612" y="1980972"/>
                </a:lnTo>
                <a:lnTo>
                  <a:pt x="485108" y="1947540"/>
                </a:lnTo>
                <a:lnTo>
                  <a:pt x="417598" y="1885716"/>
                </a:lnTo>
                <a:lnTo>
                  <a:pt x="417598" y="1825220"/>
                </a:lnTo>
                <a:lnTo>
                  <a:pt x="413859" y="1826015"/>
                </a:lnTo>
                <a:lnTo>
                  <a:pt x="413859" y="1883594"/>
                </a:lnTo>
                <a:lnTo>
                  <a:pt x="312923" y="1978054"/>
                </a:lnTo>
                <a:lnTo>
                  <a:pt x="312923" y="1861571"/>
                </a:lnTo>
                <a:lnTo>
                  <a:pt x="360423" y="1816994"/>
                </a:lnTo>
                <a:lnTo>
                  <a:pt x="358443" y="1813545"/>
                </a:lnTo>
                <a:lnTo>
                  <a:pt x="311164" y="1857591"/>
                </a:lnTo>
                <a:lnTo>
                  <a:pt x="209349" y="1764192"/>
                </a:lnTo>
                <a:lnTo>
                  <a:pt x="285875" y="1692551"/>
                </a:lnTo>
                <a:lnTo>
                  <a:pt x="309625" y="1670528"/>
                </a:lnTo>
                <a:lnTo>
                  <a:pt x="411440" y="1763927"/>
                </a:lnTo>
                <a:lnTo>
                  <a:pt x="358443" y="1813280"/>
                </a:lnTo>
                <a:lnTo>
                  <a:pt x="360642" y="1816994"/>
                </a:lnTo>
                <a:lnTo>
                  <a:pt x="413859" y="1767111"/>
                </a:lnTo>
                <a:lnTo>
                  <a:pt x="413859" y="1825750"/>
                </a:lnTo>
                <a:lnTo>
                  <a:pt x="417598" y="1824954"/>
                </a:lnTo>
                <a:lnTo>
                  <a:pt x="417598" y="1765254"/>
                </a:lnTo>
                <a:lnTo>
                  <a:pt x="421996" y="1761008"/>
                </a:lnTo>
                <a:lnTo>
                  <a:pt x="421996" y="1755436"/>
                </a:lnTo>
                <a:lnTo>
                  <a:pt x="416938" y="1760212"/>
                </a:lnTo>
                <a:lnTo>
                  <a:pt x="416938" y="1643729"/>
                </a:lnTo>
                <a:lnTo>
                  <a:pt x="421996" y="1638953"/>
                </a:lnTo>
                <a:lnTo>
                  <a:pt x="421996" y="1633381"/>
                </a:lnTo>
                <a:lnTo>
                  <a:pt x="415179" y="1639749"/>
                </a:lnTo>
                <a:lnTo>
                  <a:pt x="313363" y="1546351"/>
                </a:lnTo>
                <a:lnTo>
                  <a:pt x="414959" y="1451360"/>
                </a:lnTo>
                <a:lnTo>
                  <a:pt x="516774" y="1544759"/>
                </a:lnTo>
                <a:lnTo>
                  <a:pt x="422216" y="1633381"/>
                </a:lnTo>
                <a:lnTo>
                  <a:pt x="422216" y="1638688"/>
                </a:lnTo>
                <a:lnTo>
                  <a:pt x="517874" y="1549269"/>
                </a:lnTo>
                <a:lnTo>
                  <a:pt x="517874" y="1665752"/>
                </a:lnTo>
                <a:lnTo>
                  <a:pt x="422216" y="1755436"/>
                </a:lnTo>
                <a:lnTo>
                  <a:pt x="422216" y="1761008"/>
                </a:lnTo>
                <a:lnTo>
                  <a:pt x="521612" y="1667875"/>
                </a:lnTo>
                <a:lnTo>
                  <a:pt x="521612" y="1543697"/>
                </a:lnTo>
                <a:lnTo>
                  <a:pt x="417598" y="1448176"/>
                </a:lnTo>
                <a:lnTo>
                  <a:pt x="417598" y="1331162"/>
                </a:lnTo>
                <a:lnTo>
                  <a:pt x="413859" y="1334612"/>
                </a:lnTo>
                <a:lnTo>
                  <a:pt x="413859" y="1446584"/>
                </a:lnTo>
                <a:lnTo>
                  <a:pt x="312923" y="1540778"/>
                </a:lnTo>
                <a:lnTo>
                  <a:pt x="312923" y="1424295"/>
                </a:lnTo>
                <a:lnTo>
                  <a:pt x="413859" y="1329836"/>
                </a:lnTo>
                <a:lnTo>
                  <a:pt x="413859" y="1334346"/>
                </a:lnTo>
                <a:lnTo>
                  <a:pt x="417598" y="1330897"/>
                </a:lnTo>
                <a:lnTo>
                  <a:pt x="417598" y="1324264"/>
                </a:lnTo>
                <a:lnTo>
                  <a:pt x="316882" y="1231926"/>
                </a:lnTo>
                <a:lnTo>
                  <a:pt x="313803" y="1234580"/>
                </a:lnTo>
                <a:lnTo>
                  <a:pt x="316662" y="1231661"/>
                </a:lnTo>
                <a:lnTo>
                  <a:pt x="312264" y="1227681"/>
                </a:lnTo>
                <a:lnTo>
                  <a:pt x="312264" y="1223701"/>
                </a:lnTo>
                <a:lnTo>
                  <a:pt x="308525" y="1223701"/>
                </a:lnTo>
                <a:lnTo>
                  <a:pt x="308525" y="1227946"/>
                </a:lnTo>
                <a:lnTo>
                  <a:pt x="207589" y="1322141"/>
                </a:lnTo>
                <a:lnTo>
                  <a:pt x="207589" y="1215476"/>
                </a:lnTo>
                <a:lnTo>
                  <a:pt x="207589" y="1205923"/>
                </a:lnTo>
                <a:lnTo>
                  <a:pt x="308525" y="1111464"/>
                </a:lnTo>
                <a:lnTo>
                  <a:pt x="308525" y="1217068"/>
                </a:lnTo>
                <a:lnTo>
                  <a:pt x="308525" y="1223436"/>
                </a:lnTo>
                <a:lnTo>
                  <a:pt x="312264" y="1223436"/>
                </a:lnTo>
                <a:lnTo>
                  <a:pt x="312264" y="1109606"/>
                </a:lnTo>
                <a:lnTo>
                  <a:pt x="388351" y="1038496"/>
                </a:lnTo>
                <a:lnTo>
                  <a:pt x="413639" y="1014881"/>
                </a:lnTo>
                <a:lnTo>
                  <a:pt x="519413" y="1111729"/>
                </a:lnTo>
                <a:lnTo>
                  <a:pt x="625626" y="1012228"/>
                </a:lnTo>
                <a:lnTo>
                  <a:pt x="625626" y="972692"/>
                </a:lnTo>
                <a:lnTo>
                  <a:pt x="622108" y="974550"/>
                </a:lnTo>
                <a:lnTo>
                  <a:pt x="622108" y="1010105"/>
                </a:lnTo>
                <a:lnTo>
                  <a:pt x="521172" y="1104565"/>
                </a:lnTo>
                <a:lnTo>
                  <a:pt x="521172" y="988082"/>
                </a:lnTo>
                <a:lnTo>
                  <a:pt x="622108" y="893622"/>
                </a:lnTo>
                <a:lnTo>
                  <a:pt x="622108" y="974284"/>
                </a:lnTo>
                <a:lnTo>
                  <a:pt x="625626" y="972427"/>
                </a:lnTo>
                <a:lnTo>
                  <a:pt x="625626" y="888050"/>
                </a:lnTo>
                <a:lnTo>
                  <a:pt x="589342" y="854618"/>
                </a:lnTo>
                <a:lnTo>
                  <a:pt x="585604" y="856740"/>
                </a:lnTo>
                <a:lnTo>
                  <a:pt x="620789" y="889111"/>
                </a:lnTo>
                <a:lnTo>
                  <a:pt x="519193" y="984102"/>
                </a:lnTo>
                <a:lnTo>
                  <a:pt x="417378" y="890703"/>
                </a:lnTo>
                <a:lnTo>
                  <a:pt x="518973" y="795713"/>
                </a:lnTo>
                <a:lnTo>
                  <a:pt x="585384" y="856475"/>
                </a:lnTo>
                <a:lnTo>
                  <a:pt x="589122" y="854352"/>
                </a:lnTo>
                <a:lnTo>
                  <a:pt x="521612" y="792529"/>
                </a:lnTo>
                <a:lnTo>
                  <a:pt x="521612" y="732297"/>
                </a:lnTo>
                <a:lnTo>
                  <a:pt x="517874" y="732828"/>
                </a:lnTo>
                <a:lnTo>
                  <a:pt x="517874" y="790671"/>
                </a:lnTo>
                <a:lnTo>
                  <a:pt x="417158" y="885131"/>
                </a:lnTo>
                <a:lnTo>
                  <a:pt x="417158" y="768383"/>
                </a:lnTo>
                <a:lnTo>
                  <a:pt x="464657" y="724072"/>
                </a:lnTo>
                <a:lnTo>
                  <a:pt x="462458" y="720357"/>
                </a:lnTo>
                <a:lnTo>
                  <a:pt x="464657" y="723807"/>
                </a:lnTo>
                <a:lnTo>
                  <a:pt x="517874" y="673923"/>
                </a:lnTo>
                <a:lnTo>
                  <a:pt x="517874" y="732563"/>
                </a:lnTo>
                <a:lnTo>
                  <a:pt x="521612" y="732032"/>
                </a:lnTo>
                <a:lnTo>
                  <a:pt x="521612" y="672331"/>
                </a:lnTo>
                <a:lnTo>
                  <a:pt x="526010" y="668086"/>
                </a:lnTo>
                <a:lnTo>
                  <a:pt x="526010" y="662514"/>
                </a:lnTo>
                <a:lnTo>
                  <a:pt x="521172" y="667024"/>
                </a:lnTo>
                <a:lnTo>
                  <a:pt x="521172" y="550541"/>
                </a:lnTo>
                <a:lnTo>
                  <a:pt x="526010" y="546031"/>
                </a:lnTo>
                <a:lnTo>
                  <a:pt x="526010" y="540459"/>
                </a:lnTo>
                <a:lnTo>
                  <a:pt x="519193" y="546827"/>
                </a:lnTo>
                <a:lnTo>
                  <a:pt x="417378" y="453428"/>
                </a:lnTo>
                <a:lnTo>
                  <a:pt x="518973" y="358172"/>
                </a:lnTo>
                <a:lnTo>
                  <a:pt x="620789" y="451571"/>
                </a:lnTo>
                <a:lnTo>
                  <a:pt x="526230" y="540194"/>
                </a:lnTo>
                <a:lnTo>
                  <a:pt x="526230" y="545765"/>
                </a:lnTo>
                <a:lnTo>
                  <a:pt x="622108" y="456082"/>
                </a:lnTo>
                <a:lnTo>
                  <a:pt x="622108" y="572830"/>
                </a:lnTo>
                <a:lnTo>
                  <a:pt x="526230" y="662248"/>
                </a:lnTo>
                <a:lnTo>
                  <a:pt x="526230" y="667820"/>
                </a:lnTo>
                <a:lnTo>
                  <a:pt x="625626" y="574952"/>
                </a:lnTo>
                <a:lnTo>
                  <a:pt x="625626" y="450509"/>
                </a:lnTo>
                <a:lnTo>
                  <a:pt x="521612" y="355254"/>
                </a:lnTo>
                <a:lnTo>
                  <a:pt x="521612" y="237975"/>
                </a:lnTo>
                <a:lnTo>
                  <a:pt x="517874" y="241424"/>
                </a:lnTo>
                <a:lnTo>
                  <a:pt x="517874" y="353396"/>
                </a:lnTo>
                <a:lnTo>
                  <a:pt x="417158" y="447856"/>
                </a:lnTo>
                <a:lnTo>
                  <a:pt x="417158" y="331373"/>
                </a:lnTo>
                <a:lnTo>
                  <a:pt x="517874" y="236913"/>
                </a:lnTo>
                <a:lnTo>
                  <a:pt x="517874" y="241159"/>
                </a:lnTo>
                <a:lnTo>
                  <a:pt x="521612" y="237709"/>
                </a:lnTo>
                <a:lnTo>
                  <a:pt x="521612" y="231341"/>
                </a:lnTo>
                <a:lnTo>
                  <a:pt x="420896" y="138739"/>
                </a:lnTo>
                <a:lnTo>
                  <a:pt x="417818" y="141657"/>
                </a:lnTo>
                <a:lnTo>
                  <a:pt x="420676" y="138739"/>
                </a:lnTo>
                <a:lnTo>
                  <a:pt x="416278" y="134759"/>
                </a:lnTo>
                <a:lnTo>
                  <a:pt x="416278" y="40002"/>
                </a:lnTo>
                <a:lnTo>
                  <a:pt x="416278" y="3934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540000" rIns="540000">
            <a:noAutofit/>
          </a:bodyPr>
          <a:lstStyle>
            <a:lvl1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AF0AE2-7DAE-3EB0-5E60-D2EFCEC2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7823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2B0A2-D20B-4AF8-11A0-04ADF7A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4BCD5-99F2-142E-3FEE-1ACCB47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9301D-2360-8D20-B992-EE6672D6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680F71-13D8-7F13-2E1C-1B43E34B35C6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et contenu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F98917-083E-F98C-816F-48F1437B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5618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seul</a:t>
            </a:r>
          </a:p>
        </p:txBody>
      </p:sp>
      <p:pic>
        <p:nvPicPr>
          <p:cNvPr id="8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593314-5853-721D-C381-C5C6DA55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917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14385-C06C-03C8-FC0B-6EDE0E29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925030-DB19-61B7-32BA-FFFFADD4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84369A-A294-0F2F-E84F-D0990A22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61E88D-94E7-20B9-0926-4E18EFBC1BA0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Vide</a:t>
            </a:r>
          </a:p>
        </p:txBody>
      </p:sp>
      <p:pic>
        <p:nvPicPr>
          <p:cNvPr id="7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en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51A86F0-4870-165D-E01B-6415309E1300}"/>
              </a:ext>
            </a:extLst>
          </p:cNvPr>
          <p:cNvSpPr/>
          <p:nvPr userDrawn="1"/>
        </p:nvSpPr>
        <p:spPr>
          <a:xfrm>
            <a:off x="11460163" y="0"/>
            <a:ext cx="7318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Intervenants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B06F5F-32C6-8107-64D0-A34C2914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5538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25FD7F-C465-8D65-075F-32AAF06B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38D448-932F-258E-2E58-CA80233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EE9D7CE3-0338-EF86-9151-9AA39188D1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7E242CEA-B629-6061-3336-B00B5B0363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7251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9" name="Espace réservé du texte 8">
            <a:extLst>
              <a:ext uri="{FF2B5EF4-FFF2-40B4-BE49-F238E27FC236}">
                <a16:creationId xmlns:a16="http://schemas.microsoft.com/office/drawing/2014/main" id="{13577D77-6A07-A133-9442-B0E04B740B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67017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31" name="Espace réservé du texte 8">
            <a:extLst>
              <a:ext uri="{FF2B5EF4-FFF2-40B4-BE49-F238E27FC236}">
                <a16:creationId xmlns:a16="http://schemas.microsoft.com/office/drawing/2014/main" id="{7647BCFB-4928-920C-2E15-C8AE4C72EB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7134" y="4583137"/>
            <a:ext cx="2592288" cy="909613"/>
          </a:xfrm>
        </p:spPr>
        <p:txBody>
          <a:bodyPr lIns="72000" rIns="72000">
            <a:normAutofit/>
          </a:bodyPr>
          <a:lstStyle>
            <a:lvl1pPr algn="ctr">
              <a:lnSpc>
                <a:spcPts val="2000"/>
              </a:lnSpc>
              <a:defRPr sz="1800" b="1">
                <a:solidFill>
                  <a:schemeClr val="tx2"/>
                </a:solidFill>
              </a:defRPr>
            </a:lvl1pPr>
            <a:lvl2pPr marL="0" indent="0" algn="ctr">
              <a:lnSpc>
                <a:spcPts val="2000"/>
              </a:lnSpc>
              <a:buNone/>
              <a:defRPr sz="1600" i="1"/>
            </a:lvl2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Fonctions</a:t>
            </a:r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17DDD33A-87AA-3D6F-D996-3C0AE9416F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368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6BF72028-41E2-619A-D233-341EEFEC50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7251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0" name="図プレースホルダー 9">
            <a:extLst>
              <a:ext uri="{FF2B5EF4-FFF2-40B4-BE49-F238E27FC236}">
                <a16:creationId xmlns:a16="http://schemas.microsoft.com/office/drawing/2014/main" id="{74AA3498-C08C-43F4-B6BB-AE8E3CC9E9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67017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2" name="図プレースホルダー 9">
            <a:extLst>
              <a:ext uri="{FF2B5EF4-FFF2-40B4-BE49-F238E27FC236}">
                <a16:creationId xmlns:a16="http://schemas.microsoft.com/office/drawing/2014/main" id="{1DC76755-C8C6-A984-C78A-E29A74AAF2E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47134" y="1819796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24E81A9-10CF-5234-1441-4D3B94BB47FE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Vous pouvez supprimer autant de blocs d’intervenant que vous le souhaitez</a:t>
            </a:r>
          </a:p>
        </p:txBody>
      </p:sp>
      <p:pic>
        <p:nvPicPr>
          <p:cNvPr id="18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6D91DA-45B8-FD04-3A3A-E545BB21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6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enant /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3AF1D4-4843-AF3F-A326-45F38F216CA0}"/>
              </a:ext>
            </a:extLst>
          </p:cNvPr>
          <p:cNvSpPr/>
          <p:nvPr userDrawn="1"/>
        </p:nvSpPr>
        <p:spPr>
          <a:xfrm>
            <a:off x="7199086" y="0"/>
            <a:ext cx="49929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Intervenant / CV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B06F5F-32C6-8107-64D0-A34C2914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5538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25FD7F-C465-8D65-075F-32AAF06B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38D448-932F-258E-2E58-CA80233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24E81A9-10CF-5234-1441-4D3B94BB47FE}"/>
              </a:ext>
            </a:extLst>
          </p:cNvPr>
          <p:cNvSpPr txBox="1"/>
          <p:nvPr userDrawn="1"/>
        </p:nvSpPr>
        <p:spPr>
          <a:xfrm>
            <a:off x="-101600" y="685800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Vous pouvez supprimer autant de blocs d’intervenant que vous le souhaitez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3AE77C0A-ACF9-C7EB-2F0B-D711439266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67100" y="1541463"/>
            <a:ext cx="7993063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0" i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Fonction/titre</a:t>
            </a:r>
          </a:p>
        </p:txBody>
      </p:sp>
      <p:sp>
        <p:nvSpPr>
          <p:cNvPr id="15" name="Espace réservé du texte 20">
            <a:extLst>
              <a:ext uri="{FF2B5EF4-FFF2-40B4-BE49-F238E27FC236}">
                <a16:creationId xmlns:a16="http://schemas.microsoft.com/office/drawing/2014/main" id="{BC7575DE-FB39-1529-3362-6DDB6F59CA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7100" y="2413000"/>
            <a:ext cx="7993063" cy="35004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17DDD33A-87AA-3D6F-D996-3C0AE9416F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2468" y="1457845"/>
            <a:ext cx="2575952" cy="2576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un portrait ici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A53DC-AB4B-EC82-92B3-B8B715CD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9680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Bleu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Bleu foncé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D1C80FF-3EC2-C65E-39A3-3D5B556D3A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99EE02-4A21-0C84-48D4-82F813D3C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423980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c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claire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tx2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30F834B-23C4-8EC1-2C21-5E1E110A7BF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1F7F2B-1941-1250-D680-FD079465EC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42113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Citation Gris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475712-48BB-EC3B-E6C3-3284AF014AB8}"/>
              </a:ext>
            </a:extLst>
          </p:cNvPr>
          <p:cNvSpPr txBox="1"/>
          <p:nvPr userDrawn="1"/>
        </p:nvSpPr>
        <p:spPr>
          <a:xfrm>
            <a:off x="327692" y="1548040"/>
            <a:ext cx="13254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0">
                <a:solidFill>
                  <a:schemeClr val="bg1"/>
                </a:solidFill>
                <a:latin typeface="+mj-lt"/>
              </a:rPr>
              <a:t>“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pic>
        <p:nvPicPr>
          <p:cNvPr id="16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5E9AB1AA-33F6-3FFD-8F1A-9BB4B728DF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4459" y="4702629"/>
            <a:ext cx="7380000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EB622B9-FCAB-DF76-D3A8-8B7A3392A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4459" y="2171700"/>
            <a:ext cx="7380000" cy="240030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</p:spTree>
    <p:extLst>
      <p:ext uri="{BB962C8B-B14F-4D97-AF65-F5344CB8AC3E}">
        <p14:creationId xmlns:p14="http://schemas.microsoft.com/office/powerpoint/2010/main" val="25926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CEA l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2B667D-CC06-7D82-8E0F-CFDA021D6AD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CEA </a:t>
            </a:r>
            <a:r>
              <a:rPr lang="fr-FR" sz="1200" err="1">
                <a:solidFill>
                  <a:schemeClr val="bg1">
                    <a:lumMod val="50000"/>
                  </a:schemeClr>
                </a:solidFill>
              </a:rPr>
              <a:t>liten</a:t>
            </a:r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Logo CEA liten">
            <a:extLst>
              <a:ext uri="{FF2B5EF4-FFF2-40B4-BE49-F238E27FC236}">
                <a16:creationId xmlns:a16="http://schemas.microsoft.com/office/drawing/2014/main" id="{59C151D8-9F2F-A121-360A-4DC7F82C4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4053600" cy="1804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F5FF40-204E-79EE-35CB-85711491D064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75131BF9-1179-4373-984B-3BA3810DA921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D7E0A0-6204-A96D-17C4-F1F3019C9994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21" name="Logo CEA">
              <a:extLst>
                <a:ext uri="{FF2B5EF4-FFF2-40B4-BE49-F238E27FC236}">
                  <a16:creationId xmlns:a16="http://schemas.microsoft.com/office/drawing/2014/main" id="{925ECDAD-C79A-E959-8415-90319293CF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C4230D1-9E7A-4F15-722D-49C58B4ED76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257896 w 12192000"/>
              <a:gd name="connsiteY0" fmla="*/ 6343650 h 6858000"/>
              <a:gd name="connsiteX1" fmla="*/ 257896 w 12192000"/>
              <a:gd name="connsiteY1" fmla="*/ 6707250 h 6858000"/>
              <a:gd name="connsiteX2" fmla="*/ 621496 w 12192000"/>
              <a:gd name="connsiteY2" fmla="*/ 6707250 h 6858000"/>
              <a:gd name="connsiteX3" fmla="*/ 621496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6" y="6343650"/>
                </a:moveTo>
                <a:lnTo>
                  <a:pt x="257896" y="6707250"/>
                </a:lnTo>
                <a:lnTo>
                  <a:pt x="621496" y="6707250"/>
                </a:lnTo>
                <a:lnTo>
                  <a:pt x="621496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872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83658" y="4702629"/>
            <a:ext cx="8323941" cy="5043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Ici l’auteur de la citation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citation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3658" y="1714500"/>
            <a:ext cx="8323941" cy="2857500"/>
          </a:xfrm>
        </p:spPr>
        <p:txBody>
          <a:bodyPr tIns="468000" anchor="b">
            <a:normAutofit/>
          </a:bodyPr>
          <a:lstStyle>
            <a:lvl1pPr marL="571500" indent="-571500">
              <a:buSzPct val="200000"/>
              <a:buFont typeface="Arial Black" panose="020B0A04020102020204" pitchFamily="34" charset="0"/>
              <a:buChar char="“"/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Ici votre citation qui peut être sur plusieurs lignes ’’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:Pour fermer les guillemets de fin de citation ajoutez 2 apostrophes à la fin de votre texte (touche [4] du clavier)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adaptez si besoin la couleur du texte en fonction de celle-ci</a:t>
            </a:r>
          </a:p>
        </p:txBody>
      </p:sp>
    </p:spTree>
    <p:extLst>
      <p:ext uri="{BB962C8B-B14F-4D97-AF65-F5344CB8AC3E}">
        <p14:creationId xmlns:p14="http://schemas.microsoft.com/office/powerpoint/2010/main" val="278759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74F437C1-0C37-DF8E-EF64-2BA107BEFB2F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AF48E4-0EE8-3CC7-27AA-1591F5F46EA9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13" name="Logo CEA">
              <a:extLst>
                <a:ext uri="{FF2B5EF4-FFF2-40B4-BE49-F238E27FC236}">
                  <a16:creationId xmlns:a16="http://schemas.microsoft.com/office/drawing/2014/main" id="{DFA7C964-126E-3D36-7408-04B6C0889C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C5DB15CE-1737-19C7-773E-184AB58648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57897 w 12192000"/>
              <a:gd name="connsiteY0" fmla="*/ 6343650 h 6858000"/>
              <a:gd name="connsiteX1" fmla="*/ 257897 w 12192000"/>
              <a:gd name="connsiteY1" fmla="*/ 6707250 h 6858000"/>
              <a:gd name="connsiteX2" fmla="*/ 621497 w 12192000"/>
              <a:gd name="connsiteY2" fmla="*/ 6707250 h 6858000"/>
              <a:gd name="connsiteX3" fmla="*/ 621497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7" y="6343650"/>
                </a:moveTo>
                <a:lnTo>
                  <a:pt x="257897" y="6707250"/>
                </a:lnTo>
                <a:lnTo>
                  <a:pt x="621497" y="6707250"/>
                </a:lnTo>
                <a:lnTo>
                  <a:pt x="621497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872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pleine page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2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pleine p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2FB537C-FD4D-0AEC-C133-0DAF4636E2B9}"/>
              </a:ext>
            </a:extLst>
          </p:cNvPr>
          <p:cNvGrpSpPr/>
          <p:nvPr userDrawn="1"/>
        </p:nvGrpSpPr>
        <p:grpSpPr>
          <a:xfrm>
            <a:off x="206373" y="6296024"/>
            <a:ext cx="468000" cy="468000"/>
            <a:chOff x="206373" y="6296024"/>
            <a:chExt cx="468000" cy="46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6ABDD6-A390-2C6E-2047-D4A9A9710027}"/>
                </a:ext>
              </a:extLst>
            </p:cNvPr>
            <p:cNvSpPr/>
            <p:nvPr userDrawn="1"/>
          </p:nvSpPr>
          <p:spPr>
            <a:xfrm>
              <a:off x="206373" y="6296024"/>
              <a:ext cx="468000" cy="46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ctr">
              <a:spAutoFit/>
            </a:bodyPr>
            <a:lstStyle/>
            <a:p>
              <a:pPr algn="ctr"/>
              <a:endParaRPr lang="fr-FR"/>
            </a:p>
          </p:txBody>
        </p:sp>
        <p:pic>
          <p:nvPicPr>
            <p:cNvPr id="17" name="Logo CEA">
              <a:extLst>
                <a:ext uri="{FF2B5EF4-FFF2-40B4-BE49-F238E27FC236}">
                  <a16:creationId xmlns:a16="http://schemas.microsoft.com/office/drawing/2014/main" id="{B331915A-1A76-4EF6-2A1C-75D200A8F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897" y="6343650"/>
              <a:ext cx="365991" cy="365991"/>
            </a:xfrm>
            <a:prstGeom prst="rect">
              <a:avLst/>
            </a:prstGeom>
          </p:spPr>
        </p:pic>
      </p:grp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B2888C6-4081-3327-01C0-D9EA23523C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57897 w 12192000"/>
              <a:gd name="connsiteY0" fmla="*/ 6343650 h 6858000"/>
              <a:gd name="connsiteX1" fmla="*/ 257897 w 12192000"/>
              <a:gd name="connsiteY1" fmla="*/ 6707250 h 6858000"/>
              <a:gd name="connsiteX2" fmla="*/ 621497 w 12192000"/>
              <a:gd name="connsiteY2" fmla="*/ 6707250 h 6858000"/>
              <a:gd name="connsiteX3" fmla="*/ 621497 w 12192000"/>
              <a:gd name="connsiteY3" fmla="*/ 634365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57897" y="6343650"/>
                </a:moveTo>
                <a:lnTo>
                  <a:pt x="257897" y="6707250"/>
                </a:lnTo>
                <a:lnTo>
                  <a:pt x="621497" y="6707250"/>
                </a:lnTo>
                <a:lnTo>
                  <a:pt x="621497" y="63436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tIns="1260000">
            <a:noAutofit/>
          </a:bodyPr>
          <a:lstStyle>
            <a:lvl1pPr algn="ct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Insérez ou glissez votre image ici, puis placez votre image en arrière plan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Visuel pleine page + texte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AF9AF5-2FC3-0945-F0DB-EE6D50A5F6C8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:Après avoir insérez votre image, placez celle-ci en arrière plan : Clic droit + « Arrière plan »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DB704B1-C9AF-2DEE-2915-BA6F9894D5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477" y="1640114"/>
            <a:ext cx="11573522" cy="3439886"/>
          </a:xfrm>
          <a:custGeom>
            <a:avLst/>
            <a:gdLst>
              <a:gd name="connsiteX0" fmla="*/ 388580 w 11573522"/>
              <a:gd name="connsiteY0" fmla="*/ 2811978 h 3439886"/>
              <a:gd name="connsiteX1" fmla="*/ 266084 w 11573522"/>
              <a:gd name="connsiteY1" fmla="*/ 2905253 h 3439886"/>
              <a:gd name="connsiteX2" fmla="*/ 200780 w 11573522"/>
              <a:gd name="connsiteY2" fmla="*/ 2954731 h 3439886"/>
              <a:gd name="connsiteX3" fmla="*/ 388175 w 11573522"/>
              <a:gd name="connsiteY3" fmla="*/ 3100322 h 3439886"/>
              <a:gd name="connsiteX4" fmla="*/ 575977 w 11573522"/>
              <a:gd name="connsiteY4" fmla="*/ 2957569 h 3439886"/>
              <a:gd name="connsiteX5" fmla="*/ 388580 w 11573522"/>
              <a:gd name="connsiteY5" fmla="*/ 2811978 h 3439886"/>
              <a:gd name="connsiteX6" fmla="*/ 386147 w 11573522"/>
              <a:gd name="connsiteY6" fmla="*/ 0 h 3439886"/>
              <a:gd name="connsiteX7" fmla="*/ 392637 w 11573522"/>
              <a:gd name="connsiteY7" fmla="*/ 0 h 3439886"/>
              <a:gd name="connsiteX8" fmla="*/ 392637 w 11573522"/>
              <a:gd name="connsiteY8" fmla="*/ 28893 h 3439886"/>
              <a:gd name="connsiteX9" fmla="*/ 392637 w 11573522"/>
              <a:gd name="connsiteY9" fmla="*/ 131318 h 3439886"/>
              <a:gd name="connsiteX10" fmla="*/ 578816 w 11573522"/>
              <a:gd name="connsiteY10" fmla="*/ 275693 h 3439886"/>
              <a:gd name="connsiteX11" fmla="*/ 578816 w 11573522"/>
              <a:gd name="connsiteY11" fmla="*/ 97658 h 3439886"/>
              <a:gd name="connsiteX12" fmla="*/ 462924 w 11573522"/>
              <a:gd name="connsiteY12" fmla="*/ 7536 h 3439886"/>
              <a:gd name="connsiteX13" fmla="*/ 453234 w 11573522"/>
              <a:gd name="connsiteY13" fmla="*/ 0 h 3439886"/>
              <a:gd name="connsiteX14" fmla="*/ 464209 w 11573522"/>
              <a:gd name="connsiteY14" fmla="*/ 0 h 3439886"/>
              <a:gd name="connsiteX15" fmla="*/ 484510 w 11573522"/>
              <a:gd name="connsiteY15" fmla="*/ 15775 h 3439886"/>
              <a:gd name="connsiteX16" fmla="*/ 582061 w 11573522"/>
              <a:gd name="connsiteY16" fmla="*/ 91574 h 3439886"/>
              <a:gd name="connsiteX17" fmla="*/ 695192 w 11573522"/>
              <a:gd name="connsiteY17" fmla="*/ 5744 h 3439886"/>
              <a:gd name="connsiteX18" fmla="*/ 702764 w 11573522"/>
              <a:gd name="connsiteY18" fmla="*/ 0 h 3439886"/>
              <a:gd name="connsiteX19" fmla="*/ 2758098 w 11573522"/>
              <a:gd name="connsiteY19" fmla="*/ 0 h 3439886"/>
              <a:gd name="connsiteX20" fmla="*/ 2764588 w 11573522"/>
              <a:gd name="connsiteY20" fmla="*/ 0 h 3439886"/>
              <a:gd name="connsiteX21" fmla="*/ 2825185 w 11573522"/>
              <a:gd name="connsiteY21" fmla="*/ 0 h 3439886"/>
              <a:gd name="connsiteX22" fmla="*/ 2836160 w 11573522"/>
              <a:gd name="connsiteY22" fmla="*/ 0 h 3439886"/>
              <a:gd name="connsiteX23" fmla="*/ 3074715 w 11573522"/>
              <a:gd name="connsiteY23" fmla="*/ 0 h 3439886"/>
              <a:gd name="connsiteX24" fmla="*/ 9201571 w 11573522"/>
              <a:gd name="connsiteY24" fmla="*/ 0 h 3439886"/>
              <a:gd name="connsiteX25" fmla="*/ 11573522 w 11573522"/>
              <a:gd name="connsiteY25" fmla="*/ 0 h 3439886"/>
              <a:gd name="connsiteX26" fmla="*/ 11573522 w 11573522"/>
              <a:gd name="connsiteY26" fmla="*/ 3439886 h 3439886"/>
              <a:gd name="connsiteX27" fmla="*/ 962936 w 11573522"/>
              <a:gd name="connsiteY27" fmla="*/ 3439886 h 3439886"/>
              <a:gd name="connsiteX28" fmla="*/ 962936 w 11573522"/>
              <a:gd name="connsiteY28" fmla="*/ 3439632 h 3439886"/>
              <a:gd name="connsiteX29" fmla="*/ 962936 w 11573522"/>
              <a:gd name="connsiteY29" fmla="*/ 3438953 h 3439886"/>
              <a:gd name="connsiteX30" fmla="*/ 776757 w 11573522"/>
              <a:gd name="connsiteY30" fmla="*/ 3294579 h 3439886"/>
              <a:gd name="connsiteX31" fmla="*/ 776757 w 11573522"/>
              <a:gd name="connsiteY31" fmla="*/ 3429148 h 3439886"/>
              <a:gd name="connsiteX32" fmla="*/ 776757 w 11573522"/>
              <a:gd name="connsiteY32" fmla="*/ 3439886 h 3439886"/>
              <a:gd name="connsiteX33" fmla="*/ 769862 w 11573522"/>
              <a:gd name="connsiteY33" fmla="*/ 3439886 h 3439886"/>
              <a:gd name="connsiteX34" fmla="*/ 769862 w 11573522"/>
              <a:gd name="connsiteY34" fmla="*/ 3414403 h 3439886"/>
              <a:gd name="connsiteX35" fmla="*/ 769862 w 11573522"/>
              <a:gd name="connsiteY35" fmla="*/ 3292145 h 3439886"/>
              <a:gd name="connsiteX36" fmla="*/ 629924 w 11573522"/>
              <a:gd name="connsiteY36" fmla="*/ 3183458 h 3439886"/>
              <a:gd name="connsiteX37" fmla="*/ 633168 w 11573522"/>
              <a:gd name="connsiteY37" fmla="*/ 3177375 h 3439886"/>
              <a:gd name="connsiteX38" fmla="*/ 771079 w 11573522"/>
              <a:gd name="connsiteY38" fmla="*/ 3284034 h 3439886"/>
              <a:gd name="connsiteX39" fmla="*/ 771079 w 11573522"/>
              <a:gd name="connsiteY39" fmla="*/ 3105999 h 3439886"/>
              <a:gd name="connsiteX40" fmla="*/ 704963 w 11573522"/>
              <a:gd name="connsiteY40" fmla="*/ 3054900 h 3439886"/>
              <a:gd name="connsiteX41" fmla="*/ 708614 w 11573522"/>
              <a:gd name="connsiteY41" fmla="*/ 3049222 h 3439886"/>
              <a:gd name="connsiteX42" fmla="*/ 774323 w 11573522"/>
              <a:gd name="connsiteY42" fmla="*/ 3100322 h 3439886"/>
              <a:gd name="connsiteX43" fmla="*/ 962125 w 11573522"/>
              <a:gd name="connsiteY43" fmla="*/ 2957569 h 3439886"/>
              <a:gd name="connsiteX44" fmla="*/ 824621 w 11573522"/>
              <a:gd name="connsiteY44" fmla="*/ 2850911 h 3439886"/>
              <a:gd name="connsiteX45" fmla="*/ 828271 w 11573522"/>
              <a:gd name="connsiteY45" fmla="*/ 2844422 h 3439886"/>
              <a:gd name="connsiteX46" fmla="*/ 962936 w 11573522"/>
              <a:gd name="connsiteY46" fmla="*/ 2948647 h 3439886"/>
              <a:gd name="connsiteX47" fmla="*/ 962936 w 11573522"/>
              <a:gd name="connsiteY47" fmla="*/ 2770612 h 3439886"/>
              <a:gd name="connsiteX48" fmla="*/ 900065 w 11573522"/>
              <a:gd name="connsiteY48" fmla="*/ 2721947 h 3439886"/>
              <a:gd name="connsiteX49" fmla="*/ 903716 w 11573522"/>
              <a:gd name="connsiteY49" fmla="*/ 2715864 h 3439886"/>
              <a:gd name="connsiteX50" fmla="*/ 966181 w 11573522"/>
              <a:gd name="connsiteY50" fmla="*/ 2764529 h 3439886"/>
              <a:gd name="connsiteX51" fmla="*/ 1153982 w 11573522"/>
              <a:gd name="connsiteY51" fmla="*/ 2621777 h 3439886"/>
              <a:gd name="connsiteX52" fmla="*/ 969021 w 11573522"/>
              <a:gd name="connsiteY52" fmla="*/ 2478619 h 3439886"/>
              <a:gd name="connsiteX53" fmla="*/ 781219 w 11573522"/>
              <a:gd name="connsiteY53" fmla="*/ 2621371 h 3439886"/>
              <a:gd name="connsiteX54" fmla="*/ 903310 w 11573522"/>
              <a:gd name="connsiteY54" fmla="*/ 2715864 h 3439886"/>
              <a:gd name="connsiteX55" fmla="*/ 900065 w 11573522"/>
              <a:gd name="connsiteY55" fmla="*/ 2721542 h 3439886"/>
              <a:gd name="connsiteX56" fmla="*/ 776757 w 11573522"/>
              <a:gd name="connsiteY56" fmla="*/ 2626238 h 3439886"/>
              <a:gd name="connsiteX57" fmla="*/ 776757 w 11573522"/>
              <a:gd name="connsiteY57" fmla="*/ 2804273 h 3439886"/>
              <a:gd name="connsiteX58" fmla="*/ 828271 w 11573522"/>
              <a:gd name="connsiteY58" fmla="*/ 2844017 h 3439886"/>
              <a:gd name="connsiteX59" fmla="*/ 824215 w 11573522"/>
              <a:gd name="connsiteY59" fmla="*/ 2850506 h 3439886"/>
              <a:gd name="connsiteX60" fmla="*/ 774729 w 11573522"/>
              <a:gd name="connsiteY60" fmla="*/ 2811978 h 3439886"/>
              <a:gd name="connsiteX61" fmla="*/ 586928 w 11573522"/>
              <a:gd name="connsiteY61" fmla="*/ 2954731 h 3439886"/>
              <a:gd name="connsiteX62" fmla="*/ 708208 w 11573522"/>
              <a:gd name="connsiteY62" fmla="*/ 3048817 h 3439886"/>
              <a:gd name="connsiteX63" fmla="*/ 704963 w 11573522"/>
              <a:gd name="connsiteY63" fmla="*/ 3054900 h 3439886"/>
              <a:gd name="connsiteX64" fmla="*/ 584900 w 11573522"/>
              <a:gd name="connsiteY64" fmla="*/ 2961625 h 3439886"/>
              <a:gd name="connsiteX65" fmla="*/ 584900 w 11573522"/>
              <a:gd name="connsiteY65" fmla="*/ 3140065 h 3439886"/>
              <a:gd name="connsiteX66" fmla="*/ 633168 w 11573522"/>
              <a:gd name="connsiteY66" fmla="*/ 3177375 h 3439886"/>
              <a:gd name="connsiteX67" fmla="*/ 629518 w 11573522"/>
              <a:gd name="connsiteY67" fmla="*/ 3183052 h 3439886"/>
              <a:gd name="connsiteX68" fmla="*/ 582872 w 11573522"/>
              <a:gd name="connsiteY68" fmla="*/ 3146960 h 3439886"/>
              <a:gd name="connsiteX69" fmla="*/ 388175 w 11573522"/>
              <a:gd name="connsiteY69" fmla="*/ 3295390 h 3439886"/>
              <a:gd name="connsiteX70" fmla="*/ 191856 w 11573522"/>
              <a:gd name="connsiteY70" fmla="*/ 3143310 h 3439886"/>
              <a:gd name="connsiteX71" fmla="*/ 191856 w 11573522"/>
              <a:gd name="connsiteY71" fmla="*/ 3082477 h 3439886"/>
              <a:gd name="connsiteX72" fmla="*/ 198752 w 11573522"/>
              <a:gd name="connsiteY72" fmla="*/ 3085316 h 3439886"/>
              <a:gd name="connsiteX73" fmla="*/ 198752 w 11573522"/>
              <a:gd name="connsiteY73" fmla="*/ 3140065 h 3439886"/>
              <a:gd name="connsiteX74" fmla="*/ 384930 w 11573522"/>
              <a:gd name="connsiteY74" fmla="*/ 3284034 h 3439886"/>
              <a:gd name="connsiteX75" fmla="*/ 384930 w 11573522"/>
              <a:gd name="connsiteY75" fmla="*/ 3105999 h 3439886"/>
              <a:gd name="connsiteX76" fmla="*/ 198752 w 11573522"/>
              <a:gd name="connsiteY76" fmla="*/ 2961625 h 3439886"/>
              <a:gd name="connsiteX77" fmla="*/ 198752 w 11573522"/>
              <a:gd name="connsiteY77" fmla="*/ 3084911 h 3439886"/>
              <a:gd name="connsiteX78" fmla="*/ 191856 w 11573522"/>
              <a:gd name="connsiteY78" fmla="*/ 3082072 h 3439886"/>
              <a:gd name="connsiteX79" fmla="*/ 191856 w 11573522"/>
              <a:gd name="connsiteY79" fmla="*/ 2953108 h 3439886"/>
              <a:gd name="connsiteX80" fmla="*/ 259189 w 11573522"/>
              <a:gd name="connsiteY80" fmla="*/ 2902009 h 3439886"/>
              <a:gd name="connsiteX81" fmla="*/ 383713 w 11573522"/>
              <a:gd name="connsiteY81" fmla="*/ 2807517 h 3439886"/>
              <a:gd name="connsiteX82" fmla="*/ 383713 w 11573522"/>
              <a:gd name="connsiteY82" fmla="*/ 2715053 h 3439886"/>
              <a:gd name="connsiteX83" fmla="*/ 390609 w 11573522"/>
              <a:gd name="connsiteY83" fmla="*/ 2716269 h 3439886"/>
              <a:gd name="connsiteX84" fmla="*/ 390609 w 11573522"/>
              <a:gd name="connsiteY84" fmla="*/ 2804273 h 3439886"/>
              <a:gd name="connsiteX85" fmla="*/ 576788 w 11573522"/>
              <a:gd name="connsiteY85" fmla="*/ 2948647 h 3439886"/>
              <a:gd name="connsiteX86" fmla="*/ 576788 w 11573522"/>
              <a:gd name="connsiteY86" fmla="*/ 2770612 h 3439886"/>
              <a:gd name="connsiteX87" fmla="*/ 489174 w 11573522"/>
              <a:gd name="connsiteY87" fmla="*/ 2702481 h 3439886"/>
              <a:gd name="connsiteX88" fmla="*/ 492825 w 11573522"/>
              <a:gd name="connsiteY88" fmla="*/ 2697209 h 3439886"/>
              <a:gd name="connsiteX89" fmla="*/ 580033 w 11573522"/>
              <a:gd name="connsiteY89" fmla="*/ 2764529 h 3439886"/>
              <a:gd name="connsiteX90" fmla="*/ 767834 w 11573522"/>
              <a:gd name="connsiteY90" fmla="*/ 2621777 h 3439886"/>
              <a:gd name="connsiteX91" fmla="*/ 626679 w 11573522"/>
              <a:gd name="connsiteY91" fmla="*/ 2512280 h 3439886"/>
              <a:gd name="connsiteX92" fmla="*/ 630735 w 11573522"/>
              <a:gd name="connsiteY92" fmla="*/ 2507007 h 3439886"/>
              <a:gd name="connsiteX93" fmla="*/ 771079 w 11573522"/>
              <a:gd name="connsiteY93" fmla="*/ 2615693 h 3439886"/>
              <a:gd name="connsiteX94" fmla="*/ 771079 w 11573522"/>
              <a:gd name="connsiteY94" fmla="*/ 2437659 h 3439886"/>
              <a:gd name="connsiteX95" fmla="*/ 713481 w 11573522"/>
              <a:gd name="connsiteY95" fmla="*/ 2392644 h 3439886"/>
              <a:gd name="connsiteX96" fmla="*/ 717131 w 11573522"/>
              <a:gd name="connsiteY96" fmla="*/ 2387372 h 3439886"/>
              <a:gd name="connsiteX97" fmla="*/ 774323 w 11573522"/>
              <a:gd name="connsiteY97" fmla="*/ 2431576 h 3439886"/>
              <a:gd name="connsiteX98" fmla="*/ 962125 w 11573522"/>
              <a:gd name="connsiteY98" fmla="*/ 2288824 h 3439886"/>
              <a:gd name="connsiteX99" fmla="*/ 774729 w 11573522"/>
              <a:gd name="connsiteY99" fmla="*/ 2143638 h 3439886"/>
              <a:gd name="connsiteX100" fmla="*/ 586928 w 11573522"/>
              <a:gd name="connsiteY100" fmla="*/ 2286391 h 3439886"/>
              <a:gd name="connsiteX101" fmla="*/ 717131 w 11573522"/>
              <a:gd name="connsiteY101" fmla="*/ 2387372 h 3439886"/>
              <a:gd name="connsiteX102" fmla="*/ 713075 w 11573522"/>
              <a:gd name="connsiteY102" fmla="*/ 2392644 h 3439886"/>
              <a:gd name="connsiteX103" fmla="*/ 584900 w 11573522"/>
              <a:gd name="connsiteY103" fmla="*/ 2293285 h 3439886"/>
              <a:gd name="connsiteX104" fmla="*/ 584900 w 11573522"/>
              <a:gd name="connsiteY104" fmla="*/ 2471319 h 3439886"/>
              <a:gd name="connsiteX105" fmla="*/ 630329 w 11573522"/>
              <a:gd name="connsiteY105" fmla="*/ 2506602 h 3439886"/>
              <a:gd name="connsiteX106" fmla="*/ 626679 w 11573522"/>
              <a:gd name="connsiteY106" fmla="*/ 2512280 h 3439886"/>
              <a:gd name="connsiteX107" fmla="*/ 582872 w 11573522"/>
              <a:gd name="connsiteY107" fmla="*/ 2478619 h 3439886"/>
              <a:gd name="connsiteX108" fmla="*/ 395071 w 11573522"/>
              <a:gd name="connsiteY108" fmla="*/ 2621371 h 3439886"/>
              <a:gd name="connsiteX109" fmla="*/ 492825 w 11573522"/>
              <a:gd name="connsiteY109" fmla="*/ 2696804 h 3439886"/>
              <a:gd name="connsiteX110" fmla="*/ 488769 w 11573522"/>
              <a:gd name="connsiteY110" fmla="*/ 2702481 h 3439886"/>
              <a:gd name="connsiteX111" fmla="*/ 390609 w 11573522"/>
              <a:gd name="connsiteY111" fmla="*/ 2626238 h 3439886"/>
              <a:gd name="connsiteX112" fmla="*/ 390609 w 11573522"/>
              <a:gd name="connsiteY112" fmla="*/ 2715864 h 3439886"/>
              <a:gd name="connsiteX113" fmla="*/ 383713 w 11573522"/>
              <a:gd name="connsiteY113" fmla="*/ 2714647 h 3439886"/>
              <a:gd name="connsiteX114" fmla="*/ 383713 w 11573522"/>
              <a:gd name="connsiteY114" fmla="*/ 2623399 h 3439886"/>
              <a:gd name="connsiteX115" fmla="*/ 375601 w 11573522"/>
              <a:gd name="connsiteY115" fmla="*/ 2616910 h 3439886"/>
              <a:gd name="connsiteX116" fmla="*/ 375601 w 11573522"/>
              <a:gd name="connsiteY116" fmla="*/ 2608394 h 3439886"/>
              <a:gd name="connsiteX117" fmla="*/ 384930 w 11573522"/>
              <a:gd name="connsiteY117" fmla="*/ 2615693 h 3439886"/>
              <a:gd name="connsiteX118" fmla="*/ 384930 w 11573522"/>
              <a:gd name="connsiteY118" fmla="*/ 2437659 h 3439886"/>
              <a:gd name="connsiteX119" fmla="*/ 375601 w 11573522"/>
              <a:gd name="connsiteY119" fmla="*/ 2430360 h 3439886"/>
              <a:gd name="connsiteX120" fmla="*/ 375601 w 11573522"/>
              <a:gd name="connsiteY120" fmla="*/ 2421843 h 3439886"/>
              <a:gd name="connsiteX121" fmla="*/ 388175 w 11573522"/>
              <a:gd name="connsiteY121" fmla="*/ 2431576 h 3439886"/>
              <a:gd name="connsiteX122" fmla="*/ 575977 w 11573522"/>
              <a:gd name="connsiteY122" fmla="*/ 2288824 h 3439886"/>
              <a:gd name="connsiteX123" fmla="*/ 388580 w 11573522"/>
              <a:gd name="connsiteY123" fmla="*/ 2143638 h 3439886"/>
              <a:gd name="connsiteX124" fmla="*/ 200780 w 11573522"/>
              <a:gd name="connsiteY124" fmla="*/ 2286391 h 3439886"/>
              <a:gd name="connsiteX125" fmla="*/ 375195 w 11573522"/>
              <a:gd name="connsiteY125" fmla="*/ 2421843 h 3439886"/>
              <a:gd name="connsiteX126" fmla="*/ 375195 w 11573522"/>
              <a:gd name="connsiteY126" fmla="*/ 2429954 h 3439886"/>
              <a:gd name="connsiteX127" fmla="*/ 198752 w 11573522"/>
              <a:gd name="connsiteY127" fmla="*/ 2293285 h 3439886"/>
              <a:gd name="connsiteX128" fmla="*/ 198752 w 11573522"/>
              <a:gd name="connsiteY128" fmla="*/ 2471319 h 3439886"/>
              <a:gd name="connsiteX129" fmla="*/ 375195 w 11573522"/>
              <a:gd name="connsiteY129" fmla="*/ 2608394 h 3439886"/>
              <a:gd name="connsiteX130" fmla="*/ 375195 w 11573522"/>
              <a:gd name="connsiteY130" fmla="*/ 2616910 h 3439886"/>
              <a:gd name="connsiteX131" fmla="*/ 191856 w 11573522"/>
              <a:gd name="connsiteY131" fmla="*/ 2474563 h 3439886"/>
              <a:gd name="connsiteX132" fmla="*/ 191856 w 11573522"/>
              <a:gd name="connsiteY132" fmla="*/ 2284768 h 3439886"/>
              <a:gd name="connsiteX133" fmla="*/ 383713 w 11573522"/>
              <a:gd name="connsiteY133" fmla="*/ 2138772 h 3439886"/>
              <a:gd name="connsiteX134" fmla="*/ 383713 w 11573522"/>
              <a:gd name="connsiteY134" fmla="*/ 1959926 h 3439886"/>
              <a:gd name="connsiteX135" fmla="*/ 390609 w 11573522"/>
              <a:gd name="connsiteY135" fmla="*/ 1965198 h 3439886"/>
              <a:gd name="connsiteX136" fmla="*/ 390609 w 11573522"/>
              <a:gd name="connsiteY136" fmla="*/ 2136339 h 3439886"/>
              <a:gd name="connsiteX137" fmla="*/ 576788 w 11573522"/>
              <a:gd name="connsiteY137" fmla="*/ 2280307 h 3439886"/>
              <a:gd name="connsiteX138" fmla="*/ 576788 w 11573522"/>
              <a:gd name="connsiteY138" fmla="*/ 2102272 h 3439886"/>
              <a:gd name="connsiteX139" fmla="*/ 390609 w 11573522"/>
              <a:gd name="connsiteY139" fmla="*/ 1957898 h 3439886"/>
              <a:gd name="connsiteX140" fmla="*/ 390609 w 11573522"/>
              <a:gd name="connsiteY140" fmla="*/ 1964792 h 3439886"/>
              <a:gd name="connsiteX141" fmla="*/ 383713 w 11573522"/>
              <a:gd name="connsiteY141" fmla="*/ 1959520 h 3439886"/>
              <a:gd name="connsiteX142" fmla="*/ 383713 w 11573522"/>
              <a:gd name="connsiteY142" fmla="*/ 1949382 h 3439886"/>
              <a:gd name="connsiteX143" fmla="*/ 569487 w 11573522"/>
              <a:gd name="connsiteY143" fmla="*/ 1808251 h 3439886"/>
              <a:gd name="connsiteX144" fmla="*/ 575166 w 11573522"/>
              <a:gd name="connsiteY144" fmla="*/ 1812307 h 3439886"/>
              <a:gd name="connsiteX145" fmla="*/ 392637 w 11573522"/>
              <a:gd name="connsiteY145" fmla="*/ 1951004 h 3439886"/>
              <a:gd name="connsiteX146" fmla="*/ 580033 w 11573522"/>
              <a:gd name="connsiteY146" fmla="*/ 2096594 h 3439886"/>
              <a:gd name="connsiteX147" fmla="*/ 767834 w 11573522"/>
              <a:gd name="connsiteY147" fmla="*/ 1953437 h 3439886"/>
              <a:gd name="connsiteX148" fmla="*/ 580438 w 11573522"/>
              <a:gd name="connsiteY148" fmla="*/ 1808251 h 3439886"/>
              <a:gd name="connsiteX149" fmla="*/ 575166 w 11573522"/>
              <a:gd name="connsiteY149" fmla="*/ 1812307 h 3439886"/>
              <a:gd name="connsiteX150" fmla="*/ 569893 w 11573522"/>
              <a:gd name="connsiteY150" fmla="*/ 1807846 h 3439886"/>
              <a:gd name="connsiteX151" fmla="*/ 578005 w 11573522"/>
              <a:gd name="connsiteY151" fmla="*/ 1801763 h 3439886"/>
              <a:gd name="connsiteX152" fmla="*/ 578005 w 11573522"/>
              <a:gd name="connsiteY152" fmla="*/ 1795679 h 3439886"/>
              <a:gd name="connsiteX153" fmla="*/ 584900 w 11573522"/>
              <a:gd name="connsiteY153" fmla="*/ 1795679 h 3439886"/>
              <a:gd name="connsiteX154" fmla="*/ 584900 w 11573522"/>
              <a:gd name="connsiteY154" fmla="*/ 1802168 h 3439886"/>
              <a:gd name="connsiteX155" fmla="*/ 771079 w 11573522"/>
              <a:gd name="connsiteY155" fmla="*/ 1946137 h 3439886"/>
              <a:gd name="connsiteX156" fmla="*/ 771079 w 11573522"/>
              <a:gd name="connsiteY156" fmla="*/ 1783107 h 3439886"/>
              <a:gd name="connsiteX157" fmla="*/ 771079 w 11573522"/>
              <a:gd name="connsiteY157" fmla="*/ 1768508 h 3439886"/>
              <a:gd name="connsiteX158" fmla="*/ 584900 w 11573522"/>
              <a:gd name="connsiteY158" fmla="*/ 1624133 h 3439886"/>
              <a:gd name="connsiteX159" fmla="*/ 584900 w 11573522"/>
              <a:gd name="connsiteY159" fmla="*/ 1785541 h 3439886"/>
              <a:gd name="connsiteX160" fmla="*/ 584900 w 11573522"/>
              <a:gd name="connsiteY160" fmla="*/ 1795274 h 3439886"/>
              <a:gd name="connsiteX161" fmla="*/ 578005 w 11573522"/>
              <a:gd name="connsiteY161" fmla="*/ 1795274 h 3439886"/>
              <a:gd name="connsiteX162" fmla="*/ 578005 w 11573522"/>
              <a:gd name="connsiteY162" fmla="*/ 1621294 h 3439886"/>
              <a:gd name="connsiteX163" fmla="*/ 437661 w 11573522"/>
              <a:gd name="connsiteY163" fmla="*/ 1512608 h 3439886"/>
              <a:gd name="connsiteX164" fmla="*/ 441312 w 11573522"/>
              <a:gd name="connsiteY164" fmla="*/ 1506930 h 3439886"/>
              <a:gd name="connsiteX165" fmla="*/ 578816 w 11573522"/>
              <a:gd name="connsiteY165" fmla="*/ 1613589 h 3439886"/>
              <a:gd name="connsiteX166" fmla="*/ 578816 w 11573522"/>
              <a:gd name="connsiteY166" fmla="*/ 1435555 h 3439886"/>
              <a:gd name="connsiteX167" fmla="*/ 513106 w 11573522"/>
              <a:gd name="connsiteY167" fmla="*/ 1384456 h 3439886"/>
              <a:gd name="connsiteX168" fmla="*/ 516350 w 11573522"/>
              <a:gd name="connsiteY168" fmla="*/ 1378372 h 3439886"/>
              <a:gd name="connsiteX169" fmla="*/ 582061 w 11573522"/>
              <a:gd name="connsiteY169" fmla="*/ 1429472 h 3439886"/>
              <a:gd name="connsiteX170" fmla="*/ 769862 w 11573522"/>
              <a:gd name="connsiteY170" fmla="*/ 1286719 h 3439886"/>
              <a:gd name="connsiteX171" fmla="*/ 632763 w 11573522"/>
              <a:gd name="connsiteY171" fmla="*/ 1180060 h 3439886"/>
              <a:gd name="connsiteX172" fmla="*/ 636413 w 11573522"/>
              <a:gd name="connsiteY172" fmla="*/ 1173571 h 3439886"/>
              <a:gd name="connsiteX173" fmla="*/ 771079 w 11573522"/>
              <a:gd name="connsiteY173" fmla="*/ 1278203 h 3439886"/>
              <a:gd name="connsiteX174" fmla="*/ 771079 w 11573522"/>
              <a:gd name="connsiteY174" fmla="*/ 1099762 h 3439886"/>
              <a:gd name="connsiteX175" fmla="*/ 708208 w 11573522"/>
              <a:gd name="connsiteY175" fmla="*/ 1051096 h 3439886"/>
              <a:gd name="connsiteX176" fmla="*/ 711453 w 11573522"/>
              <a:gd name="connsiteY176" fmla="*/ 1045419 h 3439886"/>
              <a:gd name="connsiteX177" fmla="*/ 774323 w 11573522"/>
              <a:gd name="connsiteY177" fmla="*/ 1094085 h 3439886"/>
              <a:gd name="connsiteX178" fmla="*/ 962125 w 11573522"/>
              <a:gd name="connsiteY178" fmla="*/ 951332 h 3439886"/>
              <a:gd name="connsiteX179" fmla="*/ 777163 w 11573522"/>
              <a:gd name="connsiteY179" fmla="*/ 807769 h 3439886"/>
              <a:gd name="connsiteX180" fmla="*/ 589362 w 11573522"/>
              <a:gd name="connsiteY180" fmla="*/ 950521 h 3439886"/>
              <a:gd name="connsiteX181" fmla="*/ 711453 w 11573522"/>
              <a:gd name="connsiteY181" fmla="*/ 1045013 h 3439886"/>
              <a:gd name="connsiteX182" fmla="*/ 707802 w 11573522"/>
              <a:gd name="connsiteY182" fmla="*/ 1051096 h 3439886"/>
              <a:gd name="connsiteX183" fmla="*/ 584900 w 11573522"/>
              <a:gd name="connsiteY183" fmla="*/ 955388 h 3439886"/>
              <a:gd name="connsiteX184" fmla="*/ 584900 w 11573522"/>
              <a:gd name="connsiteY184" fmla="*/ 1133828 h 3439886"/>
              <a:gd name="connsiteX185" fmla="*/ 636008 w 11573522"/>
              <a:gd name="connsiteY185" fmla="*/ 1173571 h 3439886"/>
              <a:gd name="connsiteX186" fmla="*/ 632357 w 11573522"/>
              <a:gd name="connsiteY186" fmla="*/ 1180060 h 3439886"/>
              <a:gd name="connsiteX187" fmla="*/ 582872 w 11573522"/>
              <a:gd name="connsiteY187" fmla="*/ 1141534 h 3439886"/>
              <a:gd name="connsiteX188" fmla="*/ 395071 w 11573522"/>
              <a:gd name="connsiteY188" fmla="*/ 1284286 h 3439886"/>
              <a:gd name="connsiteX189" fmla="*/ 516350 w 11573522"/>
              <a:gd name="connsiteY189" fmla="*/ 1378372 h 3439886"/>
              <a:gd name="connsiteX190" fmla="*/ 512700 w 11573522"/>
              <a:gd name="connsiteY190" fmla="*/ 1384050 h 3439886"/>
              <a:gd name="connsiteX191" fmla="*/ 392637 w 11573522"/>
              <a:gd name="connsiteY191" fmla="*/ 1291180 h 3439886"/>
              <a:gd name="connsiteX192" fmla="*/ 392637 w 11573522"/>
              <a:gd name="connsiteY192" fmla="*/ 1469214 h 3439886"/>
              <a:gd name="connsiteX193" fmla="*/ 440906 w 11573522"/>
              <a:gd name="connsiteY193" fmla="*/ 1506525 h 3439886"/>
              <a:gd name="connsiteX194" fmla="*/ 437661 w 11573522"/>
              <a:gd name="connsiteY194" fmla="*/ 1512608 h 3439886"/>
              <a:gd name="connsiteX195" fmla="*/ 391015 w 11573522"/>
              <a:gd name="connsiteY195" fmla="*/ 1476514 h 3439886"/>
              <a:gd name="connsiteX196" fmla="*/ 195912 w 11573522"/>
              <a:gd name="connsiteY196" fmla="*/ 1624539 h 3439886"/>
              <a:gd name="connsiteX197" fmla="*/ 0 w 11573522"/>
              <a:gd name="connsiteY197" fmla="*/ 1472459 h 3439886"/>
              <a:gd name="connsiteX198" fmla="*/ 0 w 11573522"/>
              <a:gd name="connsiteY198" fmla="*/ 1412033 h 3439886"/>
              <a:gd name="connsiteX199" fmla="*/ 6490 w 11573522"/>
              <a:gd name="connsiteY199" fmla="*/ 1414872 h 3439886"/>
              <a:gd name="connsiteX200" fmla="*/ 6490 w 11573522"/>
              <a:gd name="connsiteY200" fmla="*/ 1469214 h 3439886"/>
              <a:gd name="connsiteX201" fmla="*/ 192668 w 11573522"/>
              <a:gd name="connsiteY201" fmla="*/ 1613589 h 3439886"/>
              <a:gd name="connsiteX202" fmla="*/ 192668 w 11573522"/>
              <a:gd name="connsiteY202" fmla="*/ 1435555 h 3439886"/>
              <a:gd name="connsiteX203" fmla="*/ 6490 w 11573522"/>
              <a:gd name="connsiteY203" fmla="*/ 1291180 h 3439886"/>
              <a:gd name="connsiteX204" fmla="*/ 6490 w 11573522"/>
              <a:gd name="connsiteY204" fmla="*/ 1414466 h 3439886"/>
              <a:gd name="connsiteX205" fmla="*/ 0 w 11573522"/>
              <a:gd name="connsiteY205" fmla="*/ 1411627 h 3439886"/>
              <a:gd name="connsiteX206" fmla="*/ 0 w 11573522"/>
              <a:gd name="connsiteY206" fmla="*/ 1282664 h 3439886"/>
              <a:gd name="connsiteX207" fmla="*/ 66926 w 11573522"/>
              <a:gd name="connsiteY207" fmla="*/ 1231565 h 3439886"/>
              <a:gd name="connsiteX208" fmla="*/ 73821 w 11573522"/>
              <a:gd name="connsiteY208" fmla="*/ 1234809 h 3439886"/>
              <a:gd name="connsiteX209" fmla="*/ 8924 w 11573522"/>
              <a:gd name="connsiteY209" fmla="*/ 1284286 h 3439886"/>
              <a:gd name="connsiteX210" fmla="*/ 196318 w 11573522"/>
              <a:gd name="connsiteY210" fmla="*/ 1429472 h 3439886"/>
              <a:gd name="connsiteX211" fmla="*/ 384119 w 11573522"/>
              <a:gd name="connsiteY211" fmla="*/ 1286719 h 3439886"/>
              <a:gd name="connsiteX212" fmla="*/ 196724 w 11573522"/>
              <a:gd name="connsiteY212" fmla="*/ 1141534 h 3439886"/>
              <a:gd name="connsiteX213" fmla="*/ 74227 w 11573522"/>
              <a:gd name="connsiteY213" fmla="*/ 1234403 h 3439886"/>
              <a:gd name="connsiteX214" fmla="*/ 67332 w 11573522"/>
              <a:gd name="connsiteY214" fmla="*/ 1231159 h 3439886"/>
              <a:gd name="connsiteX215" fmla="*/ 191856 w 11573522"/>
              <a:gd name="connsiteY215" fmla="*/ 1136667 h 3439886"/>
              <a:gd name="connsiteX216" fmla="*/ 191856 w 11573522"/>
              <a:gd name="connsiteY216" fmla="*/ 1044607 h 3439886"/>
              <a:gd name="connsiteX217" fmla="*/ 198752 w 11573522"/>
              <a:gd name="connsiteY217" fmla="*/ 1045419 h 3439886"/>
              <a:gd name="connsiteX218" fmla="*/ 198752 w 11573522"/>
              <a:gd name="connsiteY218" fmla="*/ 1133828 h 3439886"/>
              <a:gd name="connsiteX219" fmla="*/ 384524 w 11573522"/>
              <a:gd name="connsiteY219" fmla="*/ 1278203 h 3439886"/>
              <a:gd name="connsiteX220" fmla="*/ 384524 w 11573522"/>
              <a:gd name="connsiteY220" fmla="*/ 1099762 h 3439886"/>
              <a:gd name="connsiteX221" fmla="*/ 296912 w 11573522"/>
              <a:gd name="connsiteY221" fmla="*/ 1032037 h 3439886"/>
              <a:gd name="connsiteX222" fmla="*/ 300968 w 11573522"/>
              <a:gd name="connsiteY222" fmla="*/ 1026359 h 3439886"/>
              <a:gd name="connsiteX223" fmla="*/ 388175 w 11573522"/>
              <a:gd name="connsiteY223" fmla="*/ 1094085 h 3439886"/>
              <a:gd name="connsiteX224" fmla="*/ 575977 w 11573522"/>
              <a:gd name="connsiteY224" fmla="*/ 951332 h 3439886"/>
              <a:gd name="connsiteX225" fmla="*/ 434822 w 11573522"/>
              <a:gd name="connsiteY225" fmla="*/ 841835 h 3439886"/>
              <a:gd name="connsiteX226" fmla="*/ 438878 w 11573522"/>
              <a:gd name="connsiteY226" fmla="*/ 836158 h 3439886"/>
              <a:gd name="connsiteX227" fmla="*/ 578816 w 11573522"/>
              <a:gd name="connsiteY227" fmla="*/ 944843 h 3439886"/>
              <a:gd name="connsiteX228" fmla="*/ 578816 w 11573522"/>
              <a:gd name="connsiteY228" fmla="*/ 766808 h 3439886"/>
              <a:gd name="connsiteX229" fmla="*/ 521218 w 11573522"/>
              <a:gd name="connsiteY229" fmla="*/ 722199 h 3439886"/>
              <a:gd name="connsiteX230" fmla="*/ 525274 w 11573522"/>
              <a:gd name="connsiteY230" fmla="*/ 716927 h 3439886"/>
              <a:gd name="connsiteX231" fmla="*/ 582061 w 11573522"/>
              <a:gd name="connsiteY231" fmla="*/ 761131 h 3439886"/>
              <a:gd name="connsiteX232" fmla="*/ 769862 w 11573522"/>
              <a:gd name="connsiteY232" fmla="*/ 618379 h 3439886"/>
              <a:gd name="connsiteX233" fmla="*/ 582872 w 11573522"/>
              <a:gd name="connsiteY233" fmla="*/ 472787 h 3439886"/>
              <a:gd name="connsiteX234" fmla="*/ 395071 w 11573522"/>
              <a:gd name="connsiteY234" fmla="*/ 615540 h 3439886"/>
              <a:gd name="connsiteX235" fmla="*/ 524868 w 11573522"/>
              <a:gd name="connsiteY235" fmla="*/ 716521 h 3439886"/>
              <a:gd name="connsiteX236" fmla="*/ 521218 w 11573522"/>
              <a:gd name="connsiteY236" fmla="*/ 722199 h 3439886"/>
              <a:gd name="connsiteX237" fmla="*/ 392637 w 11573522"/>
              <a:gd name="connsiteY237" fmla="*/ 622434 h 3439886"/>
              <a:gd name="connsiteX238" fmla="*/ 392637 w 11573522"/>
              <a:gd name="connsiteY238" fmla="*/ 800875 h 3439886"/>
              <a:gd name="connsiteX239" fmla="*/ 438472 w 11573522"/>
              <a:gd name="connsiteY239" fmla="*/ 836158 h 3439886"/>
              <a:gd name="connsiteX240" fmla="*/ 434416 w 11573522"/>
              <a:gd name="connsiteY240" fmla="*/ 841430 h 3439886"/>
              <a:gd name="connsiteX241" fmla="*/ 391015 w 11573522"/>
              <a:gd name="connsiteY241" fmla="*/ 807769 h 3439886"/>
              <a:gd name="connsiteX242" fmla="*/ 203214 w 11573522"/>
              <a:gd name="connsiteY242" fmla="*/ 950521 h 3439886"/>
              <a:gd name="connsiteX243" fmla="*/ 300968 w 11573522"/>
              <a:gd name="connsiteY243" fmla="*/ 1026359 h 3439886"/>
              <a:gd name="connsiteX244" fmla="*/ 296912 w 11573522"/>
              <a:gd name="connsiteY244" fmla="*/ 1031630 h 3439886"/>
              <a:gd name="connsiteX245" fmla="*/ 198752 w 11573522"/>
              <a:gd name="connsiteY245" fmla="*/ 955388 h 3439886"/>
              <a:gd name="connsiteX246" fmla="*/ 198752 w 11573522"/>
              <a:gd name="connsiteY246" fmla="*/ 1045013 h 3439886"/>
              <a:gd name="connsiteX247" fmla="*/ 191856 w 11573522"/>
              <a:gd name="connsiteY247" fmla="*/ 1044202 h 3439886"/>
              <a:gd name="connsiteX248" fmla="*/ 191856 w 11573522"/>
              <a:gd name="connsiteY248" fmla="*/ 952954 h 3439886"/>
              <a:gd name="connsiteX249" fmla="*/ 183744 w 11573522"/>
              <a:gd name="connsiteY249" fmla="*/ 946465 h 3439886"/>
              <a:gd name="connsiteX250" fmla="*/ 183744 w 11573522"/>
              <a:gd name="connsiteY250" fmla="*/ 937949 h 3439886"/>
              <a:gd name="connsiteX251" fmla="*/ 192668 w 11573522"/>
              <a:gd name="connsiteY251" fmla="*/ 944843 h 3439886"/>
              <a:gd name="connsiteX252" fmla="*/ 192668 w 11573522"/>
              <a:gd name="connsiteY252" fmla="*/ 766808 h 3439886"/>
              <a:gd name="connsiteX253" fmla="*/ 183744 w 11573522"/>
              <a:gd name="connsiteY253" fmla="*/ 759914 h 3439886"/>
              <a:gd name="connsiteX254" fmla="*/ 183744 w 11573522"/>
              <a:gd name="connsiteY254" fmla="*/ 751398 h 3439886"/>
              <a:gd name="connsiteX255" fmla="*/ 196318 w 11573522"/>
              <a:gd name="connsiteY255" fmla="*/ 761131 h 3439886"/>
              <a:gd name="connsiteX256" fmla="*/ 384119 w 11573522"/>
              <a:gd name="connsiteY256" fmla="*/ 618379 h 3439886"/>
              <a:gd name="connsiteX257" fmla="*/ 196724 w 11573522"/>
              <a:gd name="connsiteY257" fmla="*/ 472787 h 3439886"/>
              <a:gd name="connsiteX258" fmla="*/ 8924 w 11573522"/>
              <a:gd name="connsiteY258" fmla="*/ 615540 h 3439886"/>
              <a:gd name="connsiteX259" fmla="*/ 183339 w 11573522"/>
              <a:gd name="connsiteY259" fmla="*/ 750992 h 3439886"/>
              <a:gd name="connsiteX260" fmla="*/ 183339 w 11573522"/>
              <a:gd name="connsiteY260" fmla="*/ 759508 h 3439886"/>
              <a:gd name="connsiteX261" fmla="*/ 6490 w 11573522"/>
              <a:gd name="connsiteY261" fmla="*/ 622434 h 3439886"/>
              <a:gd name="connsiteX262" fmla="*/ 6490 w 11573522"/>
              <a:gd name="connsiteY262" fmla="*/ 800875 h 3439886"/>
              <a:gd name="connsiteX263" fmla="*/ 183339 w 11573522"/>
              <a:gd name="connsiteY263" fmla="*/ 937544 h 3439886"/>
              <a:gd name="connsiteX264" fmla="*/ 183339 w 11573522"/>
              <a:gd name="connsiteY264" fmla="*/ 946060 h 3439886"/>
              <a:gd name="connsiteX265" fmla="*/ 0 w 11573522"/>
              <a:gd name="connsiteY265" fmla="*/ 804119 h 3439886"/>
              <a:gd name="connsiteX266" fmla="*/ 0 w 11573522"/>
              <a:gd name="connsiteY266" fmla="*/ 613917 h 3439886"/>
              <a:gd name="connsiteX267" fmla="*/ 191856 w 11573522"/>
              <a:gd name="connsiteY267" fmla="*/ 468327 h 3439886"/>
              <a:gd name="connsiteX268" fmla="*/ 191856 w 11573522"/>
              <a:gd name="connsiteY268" fmla="*/ 289076 h 3439886"/>
              <a:gd name="connsiteX269" fmla="*/ 198752 w 11573522"/>
              <a:gd name="connsiteY269" fmla="*/ 294348 h 3439886"/>
              <a:gd name="connsiteX270" fmla="*/ 198752 w 11573522"/>
              <a:gd name="connsiteY270" fmla="*/ 465488 h 3439886"/>
              <a:gd name="connsiteX271" fmla="*/ 384524 w 11573522"/>
              <a:gd name="connsiteY271" fmla="*/ 609862 h 3439886"/>
              <a:gd name="connsiteX272" fmla="*/ 384524 w 11573522"/>
              <a:gd name="connsiteY272" fmla="*/ 431828 h 3439886"/>
              <a:gd name="connsiteX273" fmla="*/ 198752 w 11573522"/>
              <a:gd name="connsiteY273" fmla="*/ 287453 h 3439886"/>
              <a:gd name="connsiteX274" fmla="*/ 198752 w 11573522"/>
              <a:gd name="connsiteY274" fmla="*/ 293942 h 3439886"/>
              <a:gd name="connsiteX275" fmla="*/ 191856 w 11573522"/>
              <a:gd name="connsiteY275" fmla="*/ 288670 h 3439886"/>
              <a:gd name="connsiteX276" fmla="*/ 191856 w 11573522"/>
              <a:gd name="connsiteY276" fmla="*/ 278937 h 3439886"/>
              <a:gd name="connsiteX277" fmla="*/ 377629 w 11573522"/>
              <a:gd name="connsiteY277" fmla="*/ 137401 h 3439886"/>
              <a:gd name="connsiteX278" fmla="*/ 383308 w 11573522"/>
              <a:gd name="connsiteY278" fmla="*/ 141862 h 3439886"/>
              <a:gd name="connsiteX279" fmla="*/ 200780 w 11573522"/>
              <a:gd name="connsiteY279" fmla="*/ 280559 h 3439886"/>
              <a:gd name="connsiteX280" fmla="*/ 388175 w 11573522"/>
              <a:gd name="connsiteY280" fmla="*/ 425745 h 3439886"/>
              <a:gd name="connsiteX281" fmla="*/ 575977 w 11573522"/>
              <a:gd name="connsiteY281" fmla="*/ 282993 h 3439886"/>
              <a:gd name="connsiteX282" fmla="*/ 388580 w 11573522"/>
              <a:gd name="connsiteY282" fmla="*/ 137807 h 3439886"/>
              <a:gd name="connsiteX283" fmla="*/ 383308 w 11573522"/>
              <a:gd name="connsiteY283" fmla="*/ 141862 h 3439886"/>
              <a:gd name="connsiteX284" fmla="*/ 378035 w 11573522"/>
              <a:gd name="connsiteY284" fmla="*/ 137401 h 3439886"/>
              <a:gd name="connsiteX285" fmla="*/ 386147 w 11573522"/>
              <a:gd name="connsiteY285" fmla="*/ 131318 h 3439886"/>
              <a:gd name="connsiteX286" fmla="*/ 386147 w 11573522"/>
              <a:gd name="connsiteY286" fmla="*/ 135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</a:cxnLst>
            <a:rect l="l" t="t" r="r" b="b"/>
            <a:pathLst>
              <a:path w="11573522" h="3439886">
                <a:moveTo>
                  <a:pt x="388580" y="2811978"/>
                </a:moveTo>
                <a:cubicBezTo>
                  <a:pt x="266084" y="2905253"/>
                  <a:pt x="266084" y="2905253"/>
                  <a:pt x="266084" y="2905253"/>
                </a:cubicBezTo>
                <a:cubicBezTo>
                  <a:pt x="200780" y="2954731"/>
                  <a:pt x="200780" y="2954731"/>
                  <a:pt x="200780" y="2954731"/>
                </a:cubicBezTo>
                <a:cubicBezTo>
                  <a:pt x="388175" y="3100322"/>
                  <a:pt x="388175" y="3100322"/>
                  <a:pt x="388175" y="3100322"/>
                </a:cubicBezTo>
                <a:cubicBezTo>
                  <a:pt x="575977" y="2957569"/>
                  <a:pt x="575977" y="2957569"/>
                  <a:pt x="575977" y="2957569"/>
                </a:cubicBezTo>
                <a:cubicBezTo>
                  <a:pt x="388580" y="2811978"/>
                  <a:pt x="388580" y="2811978"/>
                  <a:pt x="388580" y="2811978"/>
                </a:cubicBezTo>
                <a:close/>
                <a:moveTo>
                  <a:pt x="386147" y="0"/>
                </a:moveTo>
                <a:lnTo>
                  <a:pt x="392637" y="0"/>
                </a:lnTo>
                <a:lnTo>
                  <a:pt x="392637" y="28893"/>
                </a:lnTo>
                <a:cubicBezTo>
                  <a:pt x="392637" y="131318"/>
                  <a:pt x="392637" y="131318"/>
                  <a:pt x="392637" y="131318"/>
                </a:cubicBezTo>
                <a:cubicBezTo>
                  <a:pt x="578816" y="275693"/>
                  <a:pt x="578816" y="275693"/>
                  <a:pt x="578816" y="275693"/>
                </a:cubicBezTo>
                <a:cubicBezTo>
                  <a:pt x="578816" y="97658"/>
                  <a:pt x="578816" y="97658"/>
                  <a:pt x="578816" y="97658"/>
                </a:cubicBezTo>
                <a:cubicBezTo>
                  <a:pt x="521320" y="52946"/>
                  <a:pt x="485384" y="25001"/>
                  <a:pt x="462924" y="7536"/>
                </a:cubicBezTo>
                <a:lnTo>
                  <a:pt x="453234" y="0"/>
                </a:lnTo>
                <a:lnTo>
                  <a:pt x="464209" y="0"/>
                </a:lnTo>
                <a:lnTo>
                  <a:pt x="484510" y="15775"/>
                </a:lnTo>
                <a:cubicBezTo>
                  <a:pt x="582061" y="91574"/>
                  <a:pt x="582061" y="91574"/>
                  <a:pt x="582061" y="91574"/>
                </a:cubicBezTo>
                <a:cubicBezTo>
                  <a:pt x="638188" y="48992"/>
                  <a:pt x="673267" y="22378"/>
                  <a:pt x="695192" y="5744"/>
                </a:cubicBezTo>
                <a:lnTo>
                  <a:pt x="702764" y="0"/>
                </a:lnTo>
                <a:lnTo>
                  <a:pt x="2758098" y="0"/>
                </a:lnTo>
                <a:lnTo>
                  <a:pt x="2764588" y="0"/>
                </a:lnTo>
                <a:lnTo>
                  <a:pt x="2825185" y="0"/>
                </a:lnTo>
                <a:lnTo>
                  <a:pt x="2836160" y="0"/>
                </a:lnTo>
                <a:lnTo>
                  <a:pt x="3074715" y="0"/>
                </a:lnTo>
                <a:lnTo>
                  <a:pt x="9201571" y="0"/>
                </a:lnTo>
                <a:lnTo>
                  <a:pt x="11573522" y="0"/>
                </a:lnTo>
                <a:lnTo>
                  <a:pt x="11573522" y="3439886"/>
                </a:lnTo>
                <a:lnTo>
                  <a:pt x="962936" y="3439886"/>
                </a:lnTo>
                <a:lnTo>
                  <a:pt x="962936" y="3439632"/>
                </a:lnTo>
                <a:cubicBezTo>
                  <a:pt x="962936" y="3438953"/>
                  <a:pt x="962936" y="3438953"/>
                  <a:pt x="962936" y="3438953"/>
                </a:cubicBezTo>
                <a:cubicBezTo>
                  <a:pt x="776757" y="3294579"/>
                  <a:pt x="776757" y="3294579"/>
                  <a:pt x="776757" y="3294579"/>
                </a:cubicBezTo>
                <a:cubicBezTo>
                  <a:pt x="776757" y="3361342"/>
                  <a:pt x="776757" y="3403069"/>
                  <a:pt x="776757" y="3429148"/>
                </a:cubicBezTo>
                <a:lnTo>
                  <a:pt x="776757" y="3439886"/>
                </a:lnTo>
                <a:lnTo>
                  <a:pt x="769862" y="3439886"/>
                </a:lnTo>
                <a:lnTo>
                  <a:pt x="769862" y="3414403"/>
                </a:lnTo>
                <a:cubicBezTo>
                  <a:pt x="769862" y="3292145"/>
                  <a:pt x="769862" y="3292145"/>
                  <a:pt x="769862" y="3292145"/>
                </a:cubicBezTo>
                <a:cubicBezTo>
                  <a:pt x="629924" y="3183458"/>
                  <a:pt x="629924" y="3183458"/>
                  <a:pt x="629924" y="3183458"/>
                </a:cubicBezTo>
                <a:cubicBezTo>
                  <a:pt x="633168" y="3177375"/>
                  <a:pt x="633168" y="3177375"/>
                  <a:pt x="633168" y="3177375"/>
                </a:cubicBezTo>
                <a:cubicBezTo>
                  <a:pt x="771079" y="3284034"/>
                  <a:pt x="771079" y="3284034"/>
                  <a:pt x="771079" y="3284034"/>
                </a:cubicBezTo>
                <a:cubicBezTo>
                  <a:pt x="771079" y="3105999"/>
                  <a:pt x="771079" y="3105999"/>
                  <a:pt x="771079" y="3105999"/>
                </a:cubicBezTo>
                <a:cubicBezTo>
                  <a:pt x="704963" y="3054900"/>
                  <a:pt x="704963" y="3054900"/>
                  <a:pt x="704963" y="3054900"/>
                </a:cubicBezTo>
                <a:cubicBezTo>
                  <a:pt x="708614" y="3049222"/>
                  <a:pt x="708614" y="3049222"/>
                  <a:pt x="708614" y="3049222"/>
                </a:cubicBezTo>
                <a:cubicBezTo>
                  <a:pt x="774323" y="3100322"/>
                  <a:pt x="774323" y="3100322"/>
                  <a:pt x="774323" y="3100322"/>
                </a:cubicBezTo>
                <a:cubicBezTo>
                  <a:pt x="962125" y="2957569"/>
                  <a:pt x="962125" y="2957569"/>
                  <a:pt x="962125" y="2957569"/>
                </a:cubicBezTo>
                <a:cubicBezTo>
                  <a:pt x="824621" y="2850911"/>
                  <a:pt x="824621" y="2850911"/>
                  <a:pt x="824621" y="2850911"/>
                </a:cubicBezTo>
                <a:cubicBezTo>
                  <a:pt x="828271" y="2844422"/>
                  <a:pt x="828271" y="2844422"/>
                  <a:pt x="828271" y="2844422"/>
                </a:cubicBezTo>
                <a:cubicBezTo>
                  <a:pt x="962936" y="2948647"/>
                  <a:pt x="962936" y="2948647"/>
                  <a:pt x="962936" y="2948647"/>
                </a:cubicBezTo>
                <a:cubicBezTo>
                  <a:pt x="962936" y="2770612"/>
                  <a:pt x="962936" y="2770612"/>
                  <a:pt x="962936" y="2770612"/>
                </a:cubicBezTo>
                <a:cubicBezTo>
                  <a:pt x="900065" y="2721947"/>
                  <a:pt x="900065" y="2721947"/>
                  <a:pt x="900065" y="2721947"/>
                </a:cubicBezTo>
                <a:cubicBezTo>
                  <a:pt x="903716" y="2715864"/>
                  <a:pt x="903716" y="2715864"/>
                  <a:pt x="903716" y="2715864"/>
                </a:cubicBezTo>
                <a:cubicBezTo>
                  <a:pt x="966181" y="2764529"/>
                  <a:pt x="966181" y="2764529"/>
                  <a:pt x="966181" y="2764529"/>
                </a:cubicBezTo>
                <a:cubicBezTo>
                  <a:pt x="1153982" y="2621777"/>
                  <a:pt x="1153982" y="2621777"/>
                  <a:pt x="1153982" y="2621777"/>
                </a:cubicBezTo>
                <a:cubicBezTo>
                  <a:pt x="969021" y="2478619"/>
                  <a:pt x="969021" y="2478619"/>
                  <a:pt x="969021" y="2478619"/>
                </a:cubicBezTo>
                <a:cubicBezTo>
                  <a:pt x="781219" y="2621371"/>
                  <a:pt x="781219" y="2621371"/>
                  <a:pt x="781219" y="2621371"/>
                </a:cubicBezTo>
                <a:cubicBezTo>
                  <a:pt x="903310" y="2715864"/>
                  <a:pt x="903310" y="2715864"/>
                  <a:pt x="903310" y="2715864"/>
                </a:cubicBezTo>
                <a:cubicBezTo>
                  <a:pt x="900065" y="2721542"/>
                  <a:pt x="900065" y="2721542"/>
                  <a:pt x="900065" y="2721542"/>
                </a:cubicBezTo>
                <a:cubicBezTo>
                  <a:pt x="776757" y="2626238"/>
                  <a:pt x="776757" y="2626238"/>
                  <a:pt x="776757" y="2626238"/>
                </a:cubicBezTo>
                <a:cubicBezTo>
                  <a:pt x="776757" y="2804273"/>
                  <a:pt x="776757" y="2804273"/>
                  <a:pt x="776757" y="2804273"/>
                </a:cubicBezTo>
                <a:cubicBezTo>
                  <a:pt x="828271" y="2844017"/>
                  <a:pt x="828271" y="2844017"/>
                  <a:pt x="828271" y="2844017"/>
                </a:cubicBezTo>
                <a:cubicBezTo>
                  <a:pt x="824215" y="2850506"/>
                  <a:pt x="824215" y="2850506"/>
                  <a:pt x="824215" y="2850506"/>
                </a:cubicBezTo>
                <a:cubicBezTo>
                  <a:pt x="774729" y="2811978"/>
                  <a:pt x="774729" y="2811978"/>
                  <a:pt x="774729" y="2811978"/>
                </a:cubicBezTo>
                <a:cubicBezTo>
                  <a:pt x="586928" y="2954731"/>
                  <a:pt x="586928" y="2954731"/>
                  <a:pt x="586928" y="2954731"/>
                </a:cubicBezTo>
                <a:cubicBezTo>
                  <a:pt x="708208" y="3048817"/>
                  <a:pt x="708208" y="3048817"/>
                  <a:pt x="708208" y="3048817"/>
                </a:cubicBezTo>
                <a:cubicBezTo>
                  <a:pt x="704963" y="3054900"/>
                  <a:pt x="704963" y="3054900"/>
                  <a:pt x="704963" y="3054900"/>
                </a:cubicBezTo>
                <a:cubicBezTo>
                  <a:pt x="584900" y="2961625"/>
                  <a:pt x="584900" y="2961625"/>
                  <a:pt x="584900" y="2961625"/>
                </a:cubicBezTo>
                <a:cubicBezTo>
                  <a:pt x="584900" y="3140065"/>
                  <a:pt x="584900" y="3140065"/>
                  <a:pt x="584900" y="3140065"/>
                </a:cubicBezTo>
                <a:cubicBezTo>
                  <a:pt x="633168" y="3177375"/>
                  <a:pt x="633168" y="3177375"/>
                  <a:pt x="633168" y="3177375"/>
                </a:cubicBezTo>
                <a:cubicBezTo>
                  <a:pt x="629518" y="3183052"/>
                  <a:pt x="629518" y="3183052"/>
                  <a:pt x="629518" y="3183052"/>
                </a:cubicBezTo>
                <a:cubicBezTo>
                  <a:pt x="582872" y="3146960"/>
                  <a:pt x="582872" y="3146960"/>
                  <a:pt x="582872" y="3146960"/>
                </a:cubicBezTo>
                <a:cubicBezTo>
                  <a:pt x="388175" y="3295390"/>
                  <a:pt x="388175" y="3295390"/>
                  <a:pt x="388175" y="3295390"/>
                </a:cubicBezTo>
                <a:cubicBezTo>
                  <a:pt x="191856" y="3143310"/>
                  <a:pt x="191856" y="3143310"/>
                  <a:pt x="191856" y="3143310"/>
                </a:cubicBezTo>
                <a:cubicBezTo>
                  <a:pt x="191856" y="3082477"/>
                  <a:pt x="191856" y="3082477"/>
                  <a:pt x="191856" y="3082477"/>
                </a:cubicBezTo>
                <a:cubicBezTo>
                  <a:pt x="198752" y="3085316"/>
                  <a:pt x="198752" y="3085316"/>
                  <a:pt x="198752" y="3085316"/>
                </a:cubicBezTo>
                <a:cubicBezTo>
                  <a:pt x="198752" y="3140065"/>
                  <a:pt x="198752" y="3140065"/>
                  <a:pt x="198752" y="3140065"/>
                </a:cubicBezTo>
                <a:cubicBezTo>
                  <a:pt x="384930" y="3284034"/>
                  <a:pt x="384930" y="3284034"/>
                  <a:pt x="384930" y="3284034"/>
                </a:cubicBezTo>
                <a:cubicBezTo>
                  <a:pt x="384930" y="3105999"/>
                  <a:pt x="384930" y="3105999"/>
                  <a:pt x="384930" y="3105999"/>
                </a:cubicBezTo>
                <a:cubicBezTo>
                  <a:pt x="198752" y="2961625"/>
                  <a:pt x="198752" y="2961625"/>
                  <a:pt x="198752" y="2961625"/>
                </a:cubicBezTo>
                <a:cubicBezTo>
                  <a:pt x="198752" y="3084911"/>
                  <a:pt x="198752" y="3084911"/>
                  <a:pt x="198752" y="3084911"/>
                </a:cubicBezTo>
                <a:cubicBezTo>
                  <a:pt x="191856" y="3082072"/>
                  <a:pt x="191856" y="3082072"/>
                  <a:pt x="191856" y="3082072"/>
                </a:cubicBezTo>
                <a:cubicBezTo>
                  <a:pt x="191856" y="2953108"/>
                  <a:pt x="191856" y="2953108"/>
                  <a:pt x="191856" y="2953108"/>
                </a:cubicBezTo>
                <a:cubicBezTo>
                  <a:pt x="259189" y="2902009"/>
                  <a:pt x="259189" y="2902009"/>
                  <a:pt x="259189" y="2902009"/>
                </a:cubicBezTo>
                <a:cubicBezTo>
                  <a:pt x="383713" y="2807517"/>
                  <a:pt x="383713" y="2807517"/>
                  <a:pt x="383713" y="2807517"/>
                </a:cubicBezTo>
                <a:cubicBezTo>
                  <a:pt x="383713" y="2715053"/>
                  <a:pt x="383713" y="2715053"/>
                  <a:pt x="383713" y="2715053"/>
                </a:cubicBezTo>
                <a:cubicBezTo>
                  <a:pt x="390609" y="2716269"/>
                  <a:pt x="390609" y="2716269"/>
                  <a:pt x="390609" y="2716269"/>
                </a:cubicBezTo>
                <a:cubicBezTo>
                  <a:pt x="390609" y="2804273"/>
                  <a:pt x="390609" y="2804273"/>
                  <a:pt x="390609" y="2804273"/>
                </a:cubicBezTo>
                <a:cubicBezTo>
                  <a:pt x="576788" y="2948647"/>
                  <a:pt x="576788" y="2948647"/>
                  <a:pt x="576788" y="2948647"/>
                </a:cubicBezTo>
                <a:cubicBezTo>
                  <a:pt x="576788" y="2770612"/>
                  <a:pt x="576788" y="2770612"/>
                  <a:pt x="576788" y="2770612"/>
                </a:cubicBezTo>
                <a:cubicBezTo>
                  <a:pt x="489174" y="2702481"/>
                  <a:pt x="489174" y="2702481"/>
                  <a:pt x="489174" y="2702481"/>
                </a:cubicBezTo>
                <a:cubicBezTo>
                  <a:pt x="492825" y="2697209"/>
                  <a:pt x="492825" y="2697209"/>
                  <a:pt x="492825" y="2697209"/>
                </a:cubicBezTo>
                <a:cubicBezTo>
                  <a:pt x="580033" y="2764529"/>
                  <a:pt x="580033" y="2764529"/>
                  <a:pt x="580033" y="2764529"/>
                </a:cubicBezTo>
                <a:cubicBezTo>
                  <a:pt x="767834" y="2621777"/>
                  <a:pt x="767834" y="2621777"/>
                  <a:pt x="767834" y="2621777"/>
                </a:cubicBezTo>
                <a:cubicBezTo>
                  <a:pt x="626679" y="2512280"/>
                  <a:pt x="626679" y="2512280"/>
                  <a:pt x="626679" y="2512280"/>
                </a:cubicBezTo>
                <a:cubicBezTo>
                  <a:pt x="630735" y="2507007"/>
                  <a:pt x="630735" y="2507007"/>
                  <a:pt x="630735" y="2507007"/>
                </a:cubicBezTo>
                <a:cubicBezTo>
                  <a:pt x="771079" y="2615693"/>
                  <a:pt x="771079" y="2615693"/>
                  <a:pt x="771079" y="2615693"/>
                </a:cubicBezTo>
                <a:cubicBezTo>
                  <a:pt x="771079" y="2437659"/>
                  <a:pt x="771079" y="2437659"/>
                  <a:pt x="771079" y="2437659"/>
                </a:cubicBezTo>
                <a:cubicBezTo>
                  <a:pt x="713481" y="2392644"/>
                  <a:pt x="713481" y="2392644"/>
                  <a:pt x="713481" y="2392644"/>
                </a:cubicBezTo>
                <a:cubicBezTo>
                  <a:pt x="717131" y="2387372"/>
                  <a:pt x="717131" y="2387372"/>
                  <a:pt x="717131" y="2387372"/>
                </a:cubicBezTo>
                <a:cubicBezTo>
                  <a:pt x="774323" y="2431576"/>
                  <a:pt x="774323" y="2431576"/>
                  <a:pt x="774323" y="2431576"/>
                </a:cubicBezTo>
                <a:cubicBezTo>
                  <a:pt x="962125" y="2288824"/>
                  <a:pt x="962125" y="2288824"/>
                  <a:pt x="962125" y="2288824"/>
                </a:cubicBezTo>
                <a:cubicBezTo>
                  <a:pt x="774729" y="2143638"/>
                  <a:pt x="774729" y="2143638"/>
                  <a:pt x="774729" y="2143638"/>
                </a:cubicBezTo>
                <a:cubicBezTo>
                  <a:pt x="586928" y="2286391"/>
                  <a:pt x="586928" y="2286391"/>
                  <a:pt x="586928" y="2286391"/>
                </a:cubicBezTo>
                <a:cubicBezTo>
                  <a:pt x="717131" y="2387372"/>
                  <a:pt x="717131" y="2387372"/>
                  <a:pt x="717131" y="2387372"/>
                </a:cubicBezTo>
                <a:cubicBezTo>
                  <a:pt x="713075" y="2392644"/>
                  <a:pt x="713075" y="2392644"/>
                  <a:pt x="713075" y="2392644"/>
                </a:cubicBezTo>
                <a:cubicBezTo>
                  <a:pt x="584900" y="2293285"/>
                  <a:pt x="584900" y="2293285"/>
                  <a:pt x="584900" y="2293285"/>
                </a:cubicBezTo>
                <a:cubicBezTo>
                  <a:pt x="584900" y="2471319"/>
                  <a:pt x="584900" y="2471319"/>
                  <a:pt x="584900" y="2471319"/>
                </a:cubicBezTo>
                <a:cubicBezTo>
                  <a:pt x="630329" y="2506602"/>
                  <a:pt x="630329" y="2506602"/>
                  <a:pt x="630329" y="2506602"/>
                </a:cubicBezTo>
                <a:cubicBezTo>
                  <a:pt x="626679" y="2512280"/>
                  <a:pt x="626679" y="2512280"/>
                  <a:pt x="626679" y="2512280"/>
                </a:cubicBezTo>
                <a:cubicBezTo>
                  <a:pt x="582872" y="2478619"/>
                  <a:pt x="582872" y="2478619"/>
                  <a:pt x="582872" y="2478619"/>
                </a:cubicBezTo>
                <a:cubicBezTo>
                  <a:pt x="395071" y="2621371"/>
                  <a:pt x="395071" y="2621371"/>
                  <a:pt x="395071" y="2621371"/>
                </a:cubicBezTo>
                <a:cubicBezTo>
                  <a:pt x="492825" y="2696804"/>
                  <a:pt x="492825" y="2696804"/>
                  <a:pt x="492825" y="2696804"/>
                </a:cubicBezTo>
                <a:cubicBezTo>
                  <a:pt x="488769" y="2702481"/>
                  <a:pt x="488769" y="2702481"/>
                  <a:pt x="488769" y="2702481"/>
                </a:cubicBezTo>
                <a:cubicBezTo>
                  <a:pt x="390609" y="2626238"/>
                  <a:pt x="390609" y="2626238"/>
                  <a:pt x="390609" y="2626238"/>
                </a:cubicBezTo>
                <a:cubicBezTo>
                  <a:pt x="390609" y="2715864"/>
                  <a:pt x="390609" y="2715864"/>
                  <a:pt x="390609" y="2715864"/>
                </a:cubicBezTo>
                <a:cubicBezTo>
                  <a:pt x="383713" y="2714647"/>
                  <a:pt x="383713" y="2714647"/>
                  <a:pt x="383713" y="2714647"/>
                </a:cubicBezTo>
                <a:cubicBezTo>
                  <a:pt x="383713" y="2623399"/>
                  <a:pt x="383713" y="2623399"/>
                  <a:pt x="383713" y="2623399"/>
                </a:cubicBezTo>
                <a:cubicBezTo>
                  <a:pt x="375601" y="2616910"/>
                  <a:pt x="375601" y="2616910"/>
                  <a:pt x="375601" y="2616910"/>
                </a:cubicBezTo>
                <a:cubicBezTo>
                  <a:pt x="375601" y="2608394"/>
                  <a:pt x="375601" y="2608394"/>
                  <a:pt x="375601" y="2608394"/>
                </a:cubicBezTo>
                <a:cubicBezTo>
                  <a:pt x="384930" y="2615693"/>
                  <a:pt x="384930" y="2615693"/>
                  <a:pt x="384930" y="2615693"/>
                </a:cubicBezTo>
                <a:cubicBezTo>
                  <a:pt x="384930" y="2437659"/>
                  <a:pt x="384930" y="2437659"/>
                  <a:pt x="384930" y="2437659"/>
                </a:cubicBezTo>
                <a:cubicBezTo>
                  <a:pt x="375601" y="2430360"/>
                  <a:pt x="375601" y="2430360"/>
                  <a:pt x="375601" y="2430360"/>
                </a:cubicBezTo>
                <a:cubicBezTo>
                  <a:pt x="375601" y="2421843"/>
                  <a:pt x="375601" y="2421843"/>
                  <a:pt x="375601" y="2421843"/>
                </a:cubicBezTo>
                <a:cubicBezTo>
                  <a:pt x="388175" y="2431576"/>
                  <a:pt x="388175" y="2431576"/>
                  <a:pt x="388175" y="2431576"/>
                </a:cubicBezTo>
                <a:cubicBezTo>
                  <a:pt x="575977" y="2288824"/>
                  <a:pt x="575977" y="2288824"/>
                  <a:pt x="575977" y="2288824"/>
                </a:cubicBezTo>
                <a:cubicBezTo>
                  <a:pt x="388580" y="2143638"/>
                  <a:pt x="388580" y="2143638"/>
                  <a:pt x="388580" y="2143638"/>
                </a:cubicBezTo>
                <a:cubicBezTo>
                  <a:pt x="200780" y="2286391"/>
                  <a:pt x="200780" y="2286391"/>
                  <a:pt x="200780" y="2286391"/>
                </a:cubicBezTo>
                <a:cubicBezTo>
                  <a:pt x="375195" y="2421843"/>
                  <a:pt x="375195" y="2421843"/>
                  <a:pt x="375195" y="2421843"/>
                </a:cubicBezTo>
                <a:cubicBezTo>
                  <a:pt x="375195" y="2429954"/>
                  <a:pt x="375195" y="2429954"/>
                  <a:pt x="375195" y="2429954"/>
                </a:cubicBezTo>
                <a:cubicBezTo>
                  <a:pt x="198752" y="2293285"/>
                  <a:pt x="198752" y="2293285"/>
                  <a:pt x="198752" y="2293285"/>
                </a:cubicBezTo>
                <a:cubicBezTo>
                  <a:pt x="198752" y="2471319"/>
                  <a:pt x="198752" y="2471319"/>
                  <a:pt x="198752" y="2471319"/>
                </a:cubicBezTo>
                <a:cubicBezTo>
                  <a:pt x="375195" y="2608394"/>
                  <a:pt x="375195" y="2608394"/>
                  <a:pt x="375195" y="2608394"/>
                </a:cubicBezTo>
                <a:cubicBezTo>
                  <a:pt x="375195" y="2616910"/>
                  <a:pt x="375195" y="2616910"/>
                  <a:pt x="375195" y="2616910"/>
                </a:cubicBezTo>
                <a:cubicBezTo>
                  <a:pt x="191856" y="2474563"/>
                  <a:pt x="191856" y="2474563"/>
                  <a:pt x="191856" y="2474563"/>
                </a:cubicBezTo>
                <a:cubicBezTo>
                  <a:pt x="191856" y="2284768"/>
                  <a:pt x="191856" y="2284768"/>
                  <a:pt x="191856" y="2284768"/>
                </a:cubicBezTo>
                <a:cubicBezTo>
                  <a:pt x="383713" y="2138772"/>
                  <a:pt x="383713" y="2138772"/>
                  <a:pt x="383713" y="2138772"/>
                </a:cubicBezTo>
                <a:cubicBezTo>
                  <a:pt x="383713" y="1959926"/>
                  <a:pt x="383713" y="1959926"/>
                  <a:pt x="383713" y="1959926"/>
                </a:cubicBezTo>
                <a:cubicBezTo>
                  <a:pt x="390609" y="1965198"/>
                  <a:pt x="390609" y="1965198"/>
                  <a:pt x="390609" y="1965198"/>
                </a:cubicBezTo>
                <a:cubicBezTo>
                  <a:pt x="390609" y="2136339"/>
                  <a:pt x="390609" y="2136339"/>
                  <a:pt x="390609" y="2136339"/>
                </a:cubicBezTo>
                <a:cubicBezTo>
                  <a:pt x="576788" y="2280307"/>
                  <a:pt x="576788" y="2280307"/>
                  <a:pt x="576788" y="2280307"/>
                </a:cubicBezTo>
                <a:cubicBezTo>
                  <a:pt x="576788" y="2102272"/>
                  <a:pt x="576788" y="2102272"/>
                  <a:pt x="576788" y="2102272"/>
                </a:cubicBezTo>
                <a:cubicBezTo>
                  <a:pt x="390609" y="1957898"/>
                  <a:pt x="390609" y="1957898"/>
                  <a:pt x="390609" y="1957898"/>
                </a:cubicBezTo>
                <a:cubicBezTo>
                  <a:pt x="390609" y="1964792"/>
                  <a:pt x="390609" y="1964792"/>
                  <a:pt x="390609" y="1964792"/>
                </a:cubicBezTo>
                <a:cubicBezTo>
                  <a:pt x="383713" y="1959520"/>
                  <a:pt x="383713" y="1959520"/>
                  <a:pt x="383713" y="1959520"/>
                </a:cubicBezTo>
                <a:cubicBezTo>
                  <a:pt x="383713" y="1949382"/>
                  <a:pt x="383713" y="1949382"/>
                  <a:pt x="383713" y="1949382"/>
                </a:cubicBezTo>
                <a:cubicBezTo>
                  <a:pt x="569487" y="1808251"/>
                  <a:pt x="569487" y="1808251"/>
                  <a:pt x="569487" y="1808251"/>
                </a:cubicBezTo>
                <a:cubicBezTo>
                  <a:pt x="575166" y="1812307"/>
                  <a:pt x="575166" y="1812307"/>
                  <a:pt x="575166" y="1812307"/>
                </a:cubicBezTo>
                <a:cubicBezTo>
                  <a:pt x="392637" y="1951004"/>
                  <a:pt x="392637" y="1951004"/>
                  <a:pt x="392637" y="1951004"/>
                </a:cubicBezTo>
                <a:cubicBezTo>
                  <a:pt x="580033" y="2096594"/>
                  <a:pt x="580033" y="2096594"/>
                  <a:pt x="580033" y="2096594"/>
                </a:cubicBezTo>
                <a:cubicBezTo>
                  <a:pt x="767834" y="1953437"/>
                  <a:pt x="767834" y="1953437"/>
                  <a:pt x="767834" y="1953437"/>
                </a:cubicBezTo>
                <a:cubicBezTo>
                  <a:pt x="580438" y="1808251"/>
                  <a:pt x="580438" y="1808251"/>
                  <a:pt x="580438" y="1808251"/>
                </a:cubicBezTo>
                <a:cubicBezTo>
                  <a:pt x="575166" y="1812307"/>
                  <a:pt x="575166" y="1812307"/>
                  <a:pt x="575166" y="1812307"/>
                </a:cubicBezTo>
                <a:cubicBezTo>
                  <a:pt x="569893" y="1807846"/>
                  <a:pt x="569893" y="1807846"/>
                  <a:pt x="569893" y="1807846"/>
                </a:cubicBezTo>
                <a:cubicBezTo>
                  <a:pt x="578005" y="1801763"/>
                  <a:pt x="578005" y="1801763"/>
                  <a:pt x="578005" y="1801763"/>
                </a:cubicBezTo>
                <a:cubicBezTo>
                  <a:pt x="578005" y="1795679"/>
                  <a:pt x="578005" y="1795679"/>
                  <a:pt x="578005" y="1795679"/>
                </a:cubicBezTo>
                <a:cubicBezTo>
                  <a:pt x="584900" y="1795679"/>
                  <a:pt x="584900" y="1795679"/>
                  <a:pt x="584900" y="1795679"/>
                </a:cubicBezTo>
                <a:cubicBezTo>
                  <a:pt x="584900" y="1802168"/>
                  <a:pt x="584900" y="1802168"/>
                  <a:pt x="584900" y="1802168"/>
                </a:cubicBezTo>
                <a:cubicBezTo>
                  <a:pt x="771079" y="1946137"/>
                  <a:pt x="771079" y="1946137"/>
                  <a:pt x="771079" y="1946137"/>
                </a:cubicBezTo>
                <a:cubicBezTo>
                  <a:pt x="771079" y="1783107"/>
                  <a:pt x="771079" y="1783107"/>
                  <a:pt x="771079" y="1783107"/>
                </a:cubicBezTo>
                <a:cubicBezTo>
                  <a:pt x="771079" y="1768508"/>
                  <a:pt x="771079" y="1768508"/>
                  <a:pt x="771079" y="1768508"/>
                </a:cubicBezTo>
                <a:cubicBezTo>
                  <a:pt x="584900" y="1624133"/>
                  <a:pt x="584900" y="1624133"/>
                  <a:pt x="584900" y="1624133"/>
                </a:cubicBezTo>
                <a:cubicBezTo>
                  <a:pt x="584900" y="1785541"/>
                  <a:pt x="584900" y="1785541"/>
                  <a:pt x="584900" y="1785541"/>
                </a:cubicBezTo>
                <a:cubicBezTo>
                  <a:pt x="584900" y="1795274"/>
                  <a:pt x="584900" y="1795274"/>
                  <a:pt x="584900" y="1795274"/>
                </a:cubicBezTo>
                <a:cubicBezTo>
                  <a:pt x="578005" y="1795274"/>
                  <a:pt x="578005" y="1795274"/>
                  <a:pt x="578005" y="1795274"/>
                </a:cubicBezTo>
                <a:cubicBezTo>
                  <a:pt x="578005" y="1621294"/>
                  <a:pt x="578005" y="1621294"/>
                  <a:pt x="578005" y="1621294"/>
                </a:cubicBezTo>
                <a:cubicBezTo>
                  <a:pt x="437661" y="1512608"/>
                  <a:pt x="437661" y="1512608"/>
                  <a:pt x="437661" y="1512608"/>
                </a:cubicBezTo>
                <a:cubicBezTo>
                  <a:pt x="441312" y="1506930"/>
                  <a:pt x="441312" y="1506930"/>
                  <a:pt x="441312" y="1506930"/>
                </a:cubicBezTo>
                <a:cubicBezTo>
                  <a:pt x="578816" y="1613589"/>
                  <a:pt x="578816" y="1613589"/>
                  <a:pt x="578816" y="1613589"/>
                </a:cubicBezTo>
                <a:cubicBezTo>
                  <a:pt x="578816" y="1435555"/>
                  <a:pt x="578816" y="1435555"/>
                  <a:pt x="578816" y="1435555"/>
                </a:cubicBezTo>
                <a:cubicBezTo>
                  <a:pt x="513106" y="1384456"/>
                  <a:pt x="513106" y="1384456"/>
                  <a:pt x="513106" y="1384456"/>
                </a:cubicBezTo>
                <a:cubicBezTo>
                  <a:pt x="516350" y="1378372"/>
                  <a:pt x="516350" y="1378372"/>
                  <a:pt x="516350" y="1378372"/>
                </a:cubicBezTo>
                <a:cubicBezTo>
                  <a:pt x="582061" y="1429472"/>
                  <a:pt x="582061" y="1429472"/>
                  <a:pt x="582061" y="1429472"/>
                </a:cubicBezTo>
                <a:cubicBezTo>
                  <a:pt x="769862" y="1286719"/>
                  <a:pt x="769862" y="1286719"/>
                  <a:pt x="769862" y="1286719"/>
                </a:cubicBezTo>
                <a:cubicBezTo>
                  <a:pt x="632763" y="1180060"/>
                  <a:pt x="632763" y="1180060"/>
                  <a:pt x="632763" y="1180060"/>
                </a:cubicBezTo>
                <a:cubicBezTo>
                  <a:pt x="636413" y="1173571"/>
                  <a:pt x="636413" y="1173571"/>
                  <a:pt x="636413" y="1173571"/>
                </a:cubicBezTo>
                <a:cubicBezTo>
                  <a:pt x="771079" y="1278203"/>
                  <a:pt x="771079" y="1278203"/>
                  <a:pt x="771079" y="1278203"/>
                </a:cubicBezTo>
                <a:cubicBezTo>
                  <a:pt x="771079" y="1099762"/>
                  <a:pt x="771079" y="1099762"/>
                  <a:pt x="771079" y="1099762"/>
                </a:cubicBezTo>
                <a:cubicBezTo>
                  <a:pt x="708208" y="1051096"/>
                  <a:pt x="708208" y="1051096"/>
                  <a:pt x="708208" y="1051096"/>
                </a:cubicBezTo>
                <a:cubicBezTo>
                  <a:pt x="711453" y="1045419"/>
                  <a:pt x="711453" y="1045419"/>
                  <a:pt x="711453" y="1045419"/>
                </a:cubicBezTo>
                <a:cubicBezTo>
                  <a:pt x="774323" y="1094085"/>
                  <a:pt x="774323" y="1094085"/>
                  <a:pt x="774323" y="1094085"/>
                </a:cubicBezTo>
                <a:cubicBezTo>
                  <a:pt x="962125" y="951332"/>
                  <a:pt x="962125" y="951332"/>
                  <a:pt x="962125" y="951332"/>
                </a:cubicBezTo>
                <a:cubicBezTo>
                  <a:pt x="777163" y="807769"/>
                  <a:pt x="777163" y="807769"/>
                  <a:pt x="777163" y="807769"/>
                </a:cubicBezTo>
                <a:cubicBezTo>
                  <a:pt x="589362" y="950521"/>
                  <a:pt x="589362" y="950521"/>
                  <a:pt x="589362" y="950521"/>
                </a:cubicBezTo>
                <a:cubicBezTo>
                  <a:pt x="711453" y="1045013"/>
                  <a:pt x="711453" y="1045013"/>
                  <a:pt x="711453" y="1045013"/>
                </a:cubicBezTo>
                <a:cubicBezTo>
                  <a:pt x="707802" y="1051096"/>
                  <a:pt x="707802" y="1051096"/>
                  <a:pt x="707802" y="1051096"/>
                </a:cubicBezTo>
                <a:cubicBezTo>
                  <a:pt x="584900" y="955388"/>
                  <a:pt x="584900" y="955388"/>
                  <a:pt x="584900" y="955388"/>
                </a:cubicBezTo>
                <a:cubicBezTo>
                  <a:pt x="584900" y="1133828"/>
                  <a:pt x="584900" y="1133828"/>
                  <a:pt x="584900" y="1133828"/>
                </a:cubicBezTo>
                <a:cubicBezTo>
                  <a:pt x="636008" y="1173571"/>
                  <a:pt x="636008" y="1173571"/>
                  <a:pt x="636008" y="1173571"/>
                </a:cubicBezTo>
                <a:cubicBezTo>
                  <a:pt x="632357" y="1180060"/>
                  <a:pt x="632357" y="1180060"/>
                  <a:pt x="632357" y="1180060"/>
                </a:cubicBezTo>
                <a:cubicBezTo>
                  <a:pt x="582872" y="1141534"/>
                  <a:pt x="582872" y="1141534"/>
                  <a:pt x="582872" y="1141534"/>
                </a:cubicBezTo>
                <a:cubicBezTo>
                  <a:pt x="395071" y="1284286"/>
                  <a:pt x="395071" y="1284286"/>
                  <a:pt x="395071" y="1284286"/>
                </a:cubicBezTo>
                <a:cubicBezTo>
                  <a:pt x="516350" y="1378372"/>
                  <a:pt x="516350" y="1378372"/>
                  <a:pt x="516350" y="1378372"/>
                </a:cubicBezTo>
                <a:cubicBezTo>
                  <a:pt x="512700" y="1384050"/>
                  <a:pt x="512700" y="1384050"/>
                  <a:pt x="512700" y="1384050"/>
                </a:cubicBezTo>
                <a:cubicBezTo>
                  <a:pt x="392637" y="1291180"/>
                  <a:pt x="392637" y="1291180"/>
                  <a:pt x="392637" y="1291180"/>
                </a:cubicBezTo>
                <a:cubicBezTo>
                  <a:pt x="392637" y="1469214"/>
                  <a:pt x="392637" y="1469214"/>
                  <a:pt x="392637" y="1469214"/>
                </a:cubicBezTo>
                <a:cubicBezTo>
                  <a:pt x="440906" y="1506525"/>
                  <a:pt x="440906" y="1506525"/>
                  <a:pt x="440906" y="1506525"/>
                </a:cubicBezTo>
                <a:cubicBezTo>
                  <a:pt x="437661" y="1512608"/>
                  <a:pt x="437661" y="1512608"/>
                  <a:pt x="437661" y="1512608"/>
                </a:cubicBezTo>
                <a:cubicBezTo>
                  <a:pt x="391015" y="1476514"/>
                  <a:pt x="391015" y="1476514"/>
                  <a:pt x="391015" y="1476514"/>
                </a:cubicBezTo>
                <a:cubicBezTo>
                  <a:pt x="195912" y="1624539"/>
                  <a:pt x="195912" y="1624539"/>
                  <a:pt x="195912" y="1624539"/>
                </a:cubicBezTo>
                <a:cubicBezTo>
                  <a:pt x="0" y="1472459"/>
                  <a:pt x="0" y="1472459"/>
                  <a:pt x="0" y="1472459"/>
                </a:cubicBezTo>
                <a:cubicBezTo>
                  <a:pt x="0" y="1412033"/>
                  <a:pt x="0" y="1412033"/>
                  <a:pt x="0" y="1412033"/>
                </a:cubicBezTo>
                <a:cubicBezTo>
                  <a:pt x="6490" y="1414872"/>
                  <a:pt x="6490" y="1414872"/>
                  <a:pt x="6490" y="1414872"/>
                </a:cubicBezTo>
                <a:cubicBezTo>
                  <a:pt x="6490" y="1469214"/>
                  <a:pt x="6490" y="1469214"/>
                  <a:pt x="6490" y="1469214"/>
                </a:cubicBezTo>
                <a:cubicBezTo>
                  <a:pt x="192668" y="1613589"/>
                  <a:pt x="192668" y="1613589"/>
                  <a:pt x="192668" y="1613589"/>
                </a:cubicBezTo>
                <a:cubicBezTo>
                  <a:pt x="192668" y="1435555"/>
                  <a:pt x="192668" y="1435555"/>
                  <a:pt x="192668" y="1435555"/>
                </a:cubicBezTo>
                <a:cubicBezTo>
                  <a:pt x="6490" y="1291180"/>
                  <a:pt x="6490" y="1291180"/>
                  <a:pt x="6490" y="1291180"/>
                </a:cubicBezTo>
                <a:cubicBezTo>
                  <a:pt x="6490" y="1414466"/>
                  <a:pt x="6490" y="1414466"/>
                  <a:pt x="6490" y="1414466"/>
                </a:cubicBezTo>
                <a:cubicBezTo>
                  <a:pt x="0" y="1411627"/>
                  <a:pt x="0" y="1411627"/>
                  <a:pt x="0" y="1411627"/>
                </a:cubicBezTo>
                <a:cubicBezTo>
                  <a:pt x="0" y="1282664"/>
                  <a:pt x="0" y="1282664"/>
                  <a:pt x="0" y="1282664"/>
                </a:cubicBezTo>
                <a:cubicBezTo>
                  <a:pt x="66926" y="1231565"/>
                  <a:pt x="66926" y="1231565"/>
                  <a:pt x="66926" y="1231565"/>
                </a:cubicBezTo>
                <a:cubicBezTo>
                  <a:pt x="73821" y="1234809"/>
                  <a:pt x="73821" y="1234809"/>
                  <a:pt x="73821" y="1234809"/>
                </a:cubicBezTo>
                <a:cubicBezTo>
                  <a:pt x="8924" y="1284286"/>
                  <a:pt x="8924" y="1284286"/>
                  <a:pt x="8924" y="1284286"/>
                </a:cubicBezTo>
                <a:cubicBezTo>
                  <a:pt x="196318" y="1429472"/>
                  <a:pt x="196318" y="1429472"/>
                  <a:pt x="196318" y="1429472"/>
                </a:cubicBezTo>
                <a:cubicBezTo>
                  <a:pt x="384119" y="1286719"/>
                  <a:pt x="384119" y="1286719"/>
                  <a:pt x="384119" y="1286719"/>
                </a:cubicBezTo>
                <a:cubicBezTo>
                  <a:pt x="196724" y="1141534"/>
                  <a:pt x="196724" y="1141534"/>
                  <a:pt x="196724" y="1141534"/>
                </a:cubicBezTo>
                <a:cubicBezTo>
                  <a:pt x="74227" y="1234403"/>
                  <a:pt x="74227" y="1234403"/>
                  <a:pt x="74227" y="1234403"/>
                </a:cubicBezTo>
                <a:cubicBezTo>
                  <a:pt x="67332" y="1231159"/>
                  <a:pt x="67332" y="1231159"/>
                  <a:pt x="67332" y="1231159"/>
                </a:cubicBezTo>
                <a:cubicBezTo>
                  <a:pt x="191856" y="1136667"/>
                  <a:pt x="191856" y="1136667"/>
                  <a:pt x="191856" y="1136667"/>
                </a:cubicBezTo>
                <a:cubicBezTo>
                  <a:pt x="191856" y="1044607"/>
                  <a:pt x="191856" y="1044607"/>
                  <a:pt x="191856" y="1044607"/>
                </a:cubicBezTo>
                <a:cubicBezTo>
                  <a:pt x="198752" y="1045419"/>
                  <a:pt x="198752" y="1045419"/>
                  <a:pt x="198752" y="1045419"/>
                </a:cubicBezTo>
                <a:cubicBezTo>
                  <a:pt x="198752" y="1133828"/>
                  <a:pt x="198752" y="1133828"/>
                  <a:pt x="198752" y="1133828"/>
                </a:cubicBezTo>
                <a:cubicBezTo>
                  <a:pt x="384524" y="1278203"/>
                  <a:pt x="384524" y="1278203"/>
                  <a:pt x="384524" y="1278203"/>
                </a:cubicBezTo>
                <a:cubicBezTo>
                  <a:pt x="384524" y="1099762"/>
                  <a:pt x="384524" y="1099762"/>
                  <a:pt x="384524" y="1099762"/>
                </a:cubicBezTo>
                <a:cubicBezTo>
                  <a:pt x="296912" y="1032037"/>
                  <a:pt x="296912" y="1032037"/>
                  <a:pt x="296912" y="1032037"/>
                </a:cubicBezTo>
                <a:cubicBezTo>
                  <a:pt x="300968" y="1026359"/>
                  <a:pt x="300968" y="1026359"/>
                  <a:pt x="300968" y="1026359"/>
                </a:cubicBezTo>
                <a:cubicBezTo>
                  <a:pt x="388175" y="1094085"/>
                  <a:pt x="388175" y="1094085"/>
                  <a:pt x="388175" y="1094085"/>
                </a:cubicBezTo>
                <a:cubicBezTo>
                  <a:pt x="575977" y="951332"/>
                  <a:pt x="575977" y="951332"/>
                  <a:pt x="575977" y="951332"/>
                </a:cubicBezTo>
                <a:cubicBezTo>
                  <a:pt x="434822" y="841835"/>
                  <a:pt x="434822" y="841835"/>
                  <a:pt x="434822" y="841835"/>
                </a:cubicBezTo>
                <a:cubicBezTo>
                  <a:pt x="438878" y="836158"/>
                  <a:pt x="438878" y="836158"/>
                  <a:pt x="438878" y="836158"/>
                </a:cubicBezTo>
                <a:cubicBezTo>
                  <a:pt x="578816" y="944843"/>
                  <a:pt x="578816" y="944843"/>
                  <a:pt x="578816" y="944843"/>
                </a:cubicBezTo>
                <a:cubicBezTo>
                  <a:pt x="578816" y="766808"/>
                  <a:pt x="578816" y="766808"/>
                  <a:pt x="578816" y="766808"/>
                </a:cubicBezTo>
                <a:cubicBezTo>
                  <a:pt x="521218" y="722199"/>
                  <a:pt x="521218" y="722199"/>
                  <a:pt x="521218" y="722199"/>
                </a:cubicBezTo>
                <a:cubicBezTo>
                  <a:pt x="525274" y="716927"/>
                  <a:pt x="525274" y="716927"/>
                  <a:pt x="525274" y="716927"/>
                </a:cubicBezTo>
                <a:cubicBezTo>
                  <a:pt x="582061" y="761131"/>
                  <a:pt x="582061" y="761131"/>
                  <a:pt x="582061" y="761131"/>
                </a:cubicBezTo>
                <a:cubicBezTo>
                  <a:pt x="769862" y="618379"/>
                  <a:pt x="769862" y="618379"/>
                  <a:pt x="769862" y="618379"/>
                </a:cubicBezTo>
                <a:cubicBezTo>
                  <a:pt x="582872" y="472787"/>
                  <a:pt x="582872" y="472787"/>
                  <a:pt x="582872" y="472787"/>
                </a:cubicBezTo>
                <a:cubicBezTo>
                  <a:pt x="395071" y="615540"/>
                  <a:pt x="395071" y="615540"/>
                  <a:pt x="395071" y="615540"/>
                </a:cubicBezTo>
                <a:cubicBezTo>
                  <a:pt x="524868" y="716521"/>
                  <a:pt x="524868" y="716521"/>
                  <a:pt x="524868" y="716521"/>
                </a:cubicBezTo>
                <a:cubicBezTo>
                  <a:pt x="521218" y="722199"/>
                  <a:pt x="521218" y="722199"/>
                  <a:pt x="521218" y="722199"/>
                </a:cubicBezTo>
                <a:cubicBezTo>
                  <a:pt x="392637" y="622434"/>
                  <a:pt x="392637" y="622434"/>
                  <a:pt x="392637" y="622434"/>
                </a:cubicBezTo>
                <a:cubicBezTo>
                  <a:pt x="392637" y="800875"/>
                  <a:pt x="392637" y="800875"/>
                  <a:pt x="392637" y="800875"/>
                </a:cubicBezTo>
                <a:cubicBezTo>
                  <a:pt x="438472" y="836158"/>
                  <a:pt x="438472" y="836158"/>
                  <a:pt x="438472" y="836158"/>
                </a:cubicBezTo>
                <a:cubicBezTo>
                  <a:pt x="434416" y="841430"/>
                  <a:pt x="434416" y="841430"/>
                  <a:pt x="434416" y="841430"/>
                </a:cubicBezTo>
                <a:cubicBezTo>
                  <a:pt x="391015" y="807769"/>
                  <a:pt x="391015" y="807769"/>
                  <a:pt x="391015" y="807769"/>
                </a:cubicBezTo>
                <a:cubicBezTo>
                  <a:pt x="203214" y="950521"/>
                  <a:pt x="203214" y="950521"/>
                  <a:pt x="203214" y="950521"/>
                </a:cubicBezTo>
                <a:cubicBezTo>
                  <a:pt x="300968" y="1026359"/>
                  <a:pt x="300968" y="1026359"/>
                  <a:pt x="300968" y="1026359"/>
                </a:cubicBezTo>
                <a:cubicBezTo>
                  <a:pt x="296912" y="1031630"/>
                  <a:pt x="296912" y="1031630"/>
                  <a:pt x="296912" y="1031630"/>
                </a:cubicBezTo>
                <a:cubicBezTo>
                  <a:pt x="198752" y="955388"/>
                  <a:pt x="198752" y="955388"/>
                  <a:pt x="198752" y="955388"/>
                </a:cubicBezTo>
                <a:cubicBezTo>
                  <a:pt x="198752" y="1045013"/>
                  <a:pt x="198752" y="1045013"/>
                  <a:pt x="198752" y="1045013"/>
                </a:cubicBezTo>
                <a:cubicBezTo>
                  <a:pt x="191856" y="1044202"/>
                  <a:pt x="191856" y="1044202"/>
                  <a:pt x="191856" y="1044202"/>
                </a:cubicBezTo>
                <a:cubicBezTo>
                  <a:pt x="191856" y="952954"/>
                  <a:pt x="191856" y="952954"/>
                  <a:pt x="191856" y="952954"/>
                </a:cubicBezTo>
                <a:cubicBezTo>
                  <a:pt x="183744" y="946465"/>
                  <a:pt x="183744" y="946465"/>
                  <a:pt x="183744" y="946465"/>
                </a:cubicBezTo>
                <a:cubicBezTo>
                  <a:pt x="183744" y="937949"/>
                  <a:pt x="183744" y="937949"/>
                  <a:pt x="183744" y="937949"/>
                </a:cubicBezTo>
                <a:cubicBezTo>
                  <a:pt x="192668" y="944843"/>
                  <a:pt x="192668" y="944843"/>
                  <a:pt x="192668" y="944843"/>
                </a:cubicBezTo>
                <a:cubicBezTo>
                  <a:pt x="192668" y="766808"/>
                  <a:pt x="192668" y="766808"/>
                  <a:pt x="192668" y="766808"/>
                </a:cubicBezTo>
                <a:cubicBezTo>
                  <a:pt x="183744" y="759914"/>
                  <a:pt x="183744" y="759914"/>
                  <a:pt x="183744" y="759914"/>
                </a:cubicBezTo>
                <a:cubicBezTo>
                  <a:pt x="183744" y="751398"/>
                  <a:pt x="183744" y="751398"/>
                  <a:pt x="183744" y="751398"/>
                </a:cubicBezTo>
                <a:cubicBezTo>
                  <a:pt x="196318" y="761131"/>
                  <a:pt x="196318" y="761131"/>
                  <a:pt x="196318" y="761131"/>
                </a:cubicBezTo>
                <a:cubicBezTo>
                  <a:pt x="384119" y="618379"/>
                  <a:pt x="384119" y="618379"/>
                  <a:pt x="384119" y="618379"/>
                </a:cubicBezTo>
                <a:cubicBezTo>
                  <a:pt x="196724" y="472787"/>
                  <a:pt x="196724" y="472787"/>
                  <a:pt x="196724" y="472787"/>
                </a:cubicBezTo>
                <a:cubicBezTo>
                  <a:pt x="8924" y="615540"/>
                  <a:pt x="8924" y="615540"/>
                  <a:pt x="8924" y="615540"/>
                </a:cubicBezTo>
                <a:cubicBezTo>
                  <a:pt x="183339" y="750992"/>
                  <a:pt x="183339" y="750992"/>
                  <a:pt x="183339" y="750992"/>
                </a:cubicBezTo>
                <a:cubicBezTo>
                  <a:pt x="183339" y="759508"/>
                  <a:pt x="183339" y="759508"/>
                  <a:pt x="183339" y="759508"/>
                </a:cubicBezTo>
                <a:cubicBezTo>
                  <a:pt x="6490" y="622434"/>
                  <a:pt x="6490" y="622434"/>
                  <a:pt x="6490" y="622434"/>
                </a:cubicBezTo>
                <a:cubicBezTo>
                  <a:pt x="6490" y="800875"/>
                  <a:pt x="6490" y="800875"/>
                  <a:pt x="6490" y="800875"/>
                </a:cubicBezTo>
                <a:lnTo>
                  <a:pt x="183339" y="937544"/>
                </a:lnTo>
                <a:cubicBezTo>
                  <a:pt x="183339" y="946060"/>
                  <a:pt x="183339" y="946060"/>
                  <a:pt x="183339" y="946060"/>
                </a:cubicBezTo>
                <a:cubicBezTo>
                  <a:pt x="0" y="804119"/>
                  <a:pt x="0" y="804119"/>
                  <a:pt x="0" y="804119"/>
                </a:cubicBezTo>
                <a:cubicBezTo>
                  <a:pt x="0" y="613917"/>
                  <a:pt x="0" y="613917"/>
                  <a:pt x="0" y="613917"/>
                </a:cubicBezTo>
                <a:cubicBezTo>
                  <a:pt x="191856" y="468327"/>
                  <a:pt x="191856" y="468327"/>
                  <a:pt x="191856" y="468327"/>
                </a:cubicBezTo>
                <a:cubicBezTo>
                  <a:pt x="191856" y="289076"/>
                  <a:pt x="191856" y="289076"/>
                  <a:pt x="191856" y="289076"/>
                </a:cubicBezTo>
                <a:cubicBezTo>
                  <a:pt x="198752" y="294348"/>
                  <a:pt x="198752" y="294348"/>
                  <a:pt x="198752" y="294348"/>
                </a:cubicBezTo>
                <a:cubicBezTo>
                  <a:pt x="198752" y="465488"/>
                  <a:pt x="198752" y="465488"/>
                  <a:pt x="198752" y="465488"/>
                </a:cubicBezTo>
                <a:cubicBezTo>
                  <a:pt x="384524" y="609862"/>
                  <a:pt x="384524" y="609862"/>
                  <a:pt x="384524" y="609862"/>
                </a:cubicBezTo>
                <a:cubicBezTo>
                  <a:pt x="384524" y="431828"/>
                  <a:pt x="384524" y="431828"/>
                  <a:pt x="384524" y="431828"/>
                </a:cubicBezTo>
                <a:cubicBezTo>
                  <a:pt x="198752" y="287453"/>
                  <a:pt x="198752" y="287453"/>
                  <a:pt x="198752" y="287453"/>
                </a:cubicBezTo>
                <a:cubicBezTo>
                  <a:pt x="198752" y="293942"/>
                  <a:pt x="198752" y="293942"/>
                  <a:pt x="198752" y="293942"/>
                </a:cubicBezTo>
                <a:cubicBezTo>
                  <a:pt x="191856" y="288670"/>
                  <a:pt x="191856" y="288670"/>
                  <a:pt x="191856" y="288670"/>
                </a:cubicBezTo>
                <a:cubicBezTo>
                  <a:pt x="191856" y="278937"/>
                  <a:pt x="191856" y="278937"/>
                  <a:pt x="191856" y="278937"/>
                </a:cubicBezTo>
                <a:cubicBezTo>
                  <a:pt x="377629" y="137401"/>
                  <a:pt x="377629" y="137401"/>
                  <a:pt x="377629" y="137401"/>
                </a:cubicBezTo>
                <a:cubicBezTo>
                  <a:pt x="383308" y="141862"/>
                  <a:pt x="383308" y="141862"/>
                  <a:pt x="383308" y="141862"/>
                </a:cubicBezTo>
                <a:cubicBezTo>
                  <a:pt x="200780" y="280559"/>
                  <a:pt x="200780" y="280559"/>
                  <a:pt x="200780" y="280559"/>
                </a:cubicBezTo>
                <a:cubicBezTo>
                  <a:pt x="388175" y="425745"/>
                  <a:pt x="388175" y="425745"/>
                  <a:pt x="388175" y="425745"/>
                </a:cubicBezTo>
                <a:cubicBezTo>
                  <a:pt x="575977" y="282993"/>
                  <a:pt x="575977" y="282993"/>
                  <a:pt x="575977" y="282993"/>
                </a:cubicBezTo>
                <a:cubicBezTo>
                  <a:pt x="388580" y="137807"/>
                  <a:pt x="388580" y="137807"/>
                  <a:pt x="388580" y="137807"/>
                </a:cubicBezTo>
                <a:cubicBezTo>
                  <a:pt x="383308" y="141862"/>
                  <a:pt x="383308" y="141862"/>
                  <a:pt x="383308" y="141862"/>
                </a:cubicBezTo>
                <a:cubicBezTo>
                  <a:pt x="378035" y="137401"/>
                  <a:pt x="378035" y="137401"/>
                  <a:pt x="378035" y="137401"/>
                </a:cubicBezTo>
                <a:cubicBezTo>
                  <a:pt x="386147" y="131318"/>
                  <a:pt x="386147" y="131318"/>
                  <a:pt x="386147" y="131318"/>
                </a:cubicBezTo>
                <a:cubicBezTo>
                  <a:pt x="386147" y="59650"/>
                  <a:pt x="386147" y="21577"/>
                  <a:pt x="386147" y="1350"/>
                </a:cubicBezTo>
                <a:close/>
              </a:path>
            </a:pathLst>
          </a:custGeom>
          <a:gradFill flip="none" rotWithShape="1">
            <a:gsLst>
              <a:gs pos="7000">
                <a:schemeClr val="bg1"/>
              </a:gs>
              <a:gs pos="2600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 wrap="square" lIns="2160000" rIns="756000" anchor="ctr">
            <a:noAutofit/>
          </a:bodyPr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  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B62CD770-3131-7686-5D22-0AC580D9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272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Process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8A6D559-B5F2-C10A-5216-55551821C04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909039" y="1866901"/>
            <a:ext cx="1409699" cy="1409700"/>
          </a:xfrm>
          <a:solidFill>
            <a:srgbClr val="000000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7A89DC66-E329-2BA7-093B-F605D23EB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888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Espace réservé du texte 11">
            <a:extLst>
              <a:ext uri="{FF2B5EF4-FFF2-40B4-BE49-F238E27FC236}">
                <a16:creationId xmlns:a16="http://schemas.microsoft.com/office/drawing/2014/main" id="{6EBAB840-A288-E4AE-DD2B-ABD52849168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123108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3E9C6ABE-0C15-ECEA-4B26-53769D8EA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7957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>
            <a:extLst>
              <a:ext uri="{FF2B5EF4-FFF2-40B4-BE49-F238E27FC236}">
                <a16:creationId xmlns:a16="http://schemas.microsoft.com/office/drawing/2014/main" id="{24B29917-CE4F-A965-FAA6-E3B453333B7E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337177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6F1352A1-512B-F388-3483-16D51BDD2D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52026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C4BAD260-C56B-B79F-C093-46D3C16BCC87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551246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E3294DD8-C0C7-7FF7-2AF0-2A6B1C7861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6095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1">
            <a:extLst>
              <a:ext uri="{FF2B5EF4-FFF2-40B4-BE49-F238E27FC236}">
                <a16:creationId xmlns:a16="http://schemas.microsoft.com/office/drawing/2014/main" id="{043259EC-B8D8-255D-A2B2-B6984873CA66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9765314" y="1866901"/>
            <a:ext cx="1409699" cy="14097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29" name="Espace réservé du texte 14">
            <a:extLst>
              <a:ext uri="{FF2B5EF4-FFF2-40B4-BE49-F238E27FC236}">
                <a16:creationId xmlns:a16="http://schemas.microsoft.com/office/drawing/2014/main" id="{24D806FB-89F5-15B1-42D4-FB45DB6CC6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80163" y="3527424"/>
            <a:ext cx="1980000" cy="2386013"/>
          </a:xfrm>
        </p:spPr>
        <p:txBody>
          <a:bodyPr lIns="0" rIns="0"/>
          <a:lstStyle>
            <a:lvl1pPr algn="ctr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8DC98BA-7572-A388-C6B4-862306EE47DA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2 niveaux de textes sont utilisés dans le carré de couleur, le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est réservé au chiffre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changer la couleur de 1 ou plusieurs carré(s) : « Format de la forme » / « Remplissage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supprimer ou dupliquer une des étapes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1BFA8-B9A9-BC60-9090-AC04B42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016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34029E-78B3-568C-831F-68645D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E404-6902-1F6E-82F5-8793054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98557-AF65-5C65-FBD8-13E2BC9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D8FB8A-BB4D-ADF0-708B-34954439AF19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Process 2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0E4F447-1473-CEC3-0C4B-859E1566BDE9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31838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8DC98BA-7572-A388-C6B4-862306EE47DA}"/>
              </a:ext>
            </a:extLst>
          </p:cNvPr>
          <p:cNvSpPr txBox="1"/>
          <p:nvPr userDrawn="1"/>
        </p:nvSpPr>
        <p:spPr>
          <a:xfrm>
            <a:off x="-101600" y="6858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2 niveaux de textes sont utilisés dans le carré de couleur, le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est réservé au chiffre</a:t>
            </a:r>
          </a:p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changer la couleur de 1 ou plusieurs carré(s) : « Format de la forme » / « Remplissage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A tout moment vous pouvez supprimer ou dupliquer une des étapes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7F676C8B-EE69-3CAC-C9F6-BFDEFD0527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5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89215B80-BD0F-D77B-4046-84DBB6530C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0698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50E15DEA-ADB9-4EAD-9B8B-400BF2AF4F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423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31D594DF-B2F9-BDEA-68CF-C1C92B869A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61440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14">
            <a:extLst>
              <a:ext uri="{FF2B5EF4-FFF2-40B4-BE49-F238E27FC236}">
                <a16:creationId xmlns:a16="http://schemas.microsoft.com/office/drawing/2014/main" id="{4EB8106A-BAE6-87F6-A881-562ED8FA41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6855" y="3527424"/>
            <a:ext cx="1980000" cy="238601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6FA8E9A1-911D-DD9D-7A76-ADDB4C2E4317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2908981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89C62950-23F5-0C27-DBF0-B851B616C800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5100638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ABF9A6B1-3BC9-0F8E-8148-B1CF03BB61CA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7219723" y="1583490"/>
            <a:ext cx="2160000" cy="1651398"/>
          </a:xfrm>
          <a:custGeom>
            <a:avLst/>
            <a:gdLst>
              <a:gd name="connsiteX0" fmla="*/ 0 w 1843864"/>
              <a:gd name="connsiteY0" fmla="*/ 0 h 1409700"/>
              <a:gd name="connsiteX1" fmla="*/ 1409699 w 1843864"/>
              <a:gd name="connsiteY1" fmla="*/ 0 h 1409700"/>
              <a:gd name="connsiteX2" fmla="*/ 1409699 w 1843864"/>
              <a:gd name="connsiteY2" fmla="*/ 471941 h 1409700"/>
              <a:gd name="connsiteX3" fmla="*/ 1535357 w 1843864"/>
              <a:gd name="connsiteY3" fmla="*/ 471941 h 1409700"/>
              <a:gd name="connsiteX4" fmla="*/ 1535357 w 1843864"/>
              <a:gd name="connsiteY4" fmla="*/ 239032 h 1409700"/>
              <a:gd name="connsiteX5" fmla="*/ 1843864 w 1843864"/>
              <a:gd name="connsiteY5" fmla="*/ 704851 h 1409700"/>
              <a:gd name="connsiteX6" fmla="*/ 1535357 w 1843864"/>
              <a:gd name="connsiteY6" fmla="*/ 1170669 h 1409700"/>
              <a:gd name="connsiteX7" fmla="*/ 1535357 w 1843864"/>
              <a:gd name="connsiteY7" fmla="*/ 937760 h 1409700"/>
              <a:gd name="connsiteX8" fmla="*/ 1409699 w 1843864"/>
              <a:gd name="connsiteY8" fmla="*/ 937760 h 1409700"/>
              <a:gd name="connsiteX9" fmla="*/ 1409699 w 1843864"/>
              <a:gd name="connsiteY9" fmla="*/ 1409700 h 1409700"/>
              <a:gd name="connsiteX10" fmla="*/ 0 w 1843864"/>
              <a:gd name="connsiteY10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864" h="1409700">
                <a:moveTo>
                  <a:pt x="0" y="0"/>
                </a:moveTo>
                <a:lnTo>
                  <a:pt x="1409699" y="0"/>
                </a:lnTo>
                <a:lnTo>
                  <a:pt x="1409699" y="471941"/>
                </a:lnTo>
                <a:lnTo>
                  <a:pt x="1535357" y="471941"/>
                </a:lnTo>
                <a:lnTo>
                  <a:pt x="1535357" y="239032"/>
                </a:lnTo>
                <a:lnTo>
                  <a:pt x="1843864" y="704851"/>
                </a:lnTo>
                <a:lnTo>
                  <a:pt x="1535357" y="1170669"/>
                </a:lnTo>
                <a:lnTo>
                  <a:pt x="1535357" y="937760"/>
                </a:lnTo>
                <a:lnTo>
                  <a:pt x="1409699" y="937760"/>
                </a:lnTo>
                <a:lnTo>
                  <a:pt x="1409699" y="14097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" tIns="36000" rIns="468000" bIns="36000" anchor="ctr">
            <a:no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sp>
        <p:nvSpPr>
          <p:cNvPr id="38" name="Espace réservé du texte 11">
            <a:extLst>
              <a:ext uri="{FF2B5EF4-FFF2-40B4-BE49-F238E27FC236}">
                <a16:creationId xmlns:a16="http://schemas.microsoft.com/office/drawing/2014/main" id="{97EC53BB-3B6C-3AF7-68E1-48C8465AC20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9386855" y="1583490"/>
            <a:ext cx="1652399" cy="1652400"/>
          </a:xfr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algn="ctr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buNone/>
              <a:defRPr sz="4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fr-FR"/>
              <a:t>Item</a:t>
            </a:r>
          </a:p>
          <a:p>
            <a:pPr lvl="1"/>
            <a:r>
              <a:rPr lang="fr-FR"/>
              <a:t>0</a:t>
            </a:r>
          </a:p>
        </p:txBody>
      </p:sp>
      <p:pic>
        <p:nvPicPr>
          <p:cNvPr id="19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2C0AC3-31B7-69C8-1880-96C477E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08324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FIN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EC821E-CA1A-6C83-0786-AF12C1B34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3449638"/>
            <a:ext cx="2425700" cy="703262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Merci</a:t>
            </a:r>
          </a:p>
        </p:txBody>
      </p:sp>
      <p:pic>
        <p:nvPicPr>
          <p:cNvPr id="16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sp>
        <p:nvSpPr>
          <p:cNvPr id="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4568370"/>
            <a:ext cx="6564312" cy="48006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fr-FR" b="1"/>
              <a:t>CRÉDITS PHOTO</a:t>
            </a:r>
          </a:p>
        </p:txBody>
      </p:sp>
      <p:pic>
        <p:nvPicPr>
          <p:cNvPr id="9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3E8B46-58E5-AAA0-387D-4D0B3F725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508500"/>
            <a:ext cx="3001963" cy="19304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</a:lstStyle>
          <a:p>
            <a:pPr lvl="0"/>
            <a:r>
              <a:rPr lang="fr-FR"/>
              <a:t>Contact + coordonnées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4A62886-21D9-96B1-E41B-BFA9B09684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/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392329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FIN Gris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EC821E-CA1A-6C83-0786-AF12C1B34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3449638"/>
            <a:ext cx="2425700" cy="703262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Merci</a:t>
            </a:r>
          </a:p>
        </p:txBody>
      </p:sp>
      <p:pic>
        <p:nvPicPr>
          <p:cNvPr id="15" name="Logo CEA">
            <a:extLst>
              <a:ext uri="{FF2B5EF4-FFF2-40B4-BE49-F238E27FC236}">
                <a16:creationId xmlns:a16="http://schemas.microsoft.com/office/drawing/2014/main" id="{1051C7ED-2FE9-229E-F0BD-000C6D22D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38" y="728663"/>
            <a:ext cx="1803600" cy="1803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0D902288-F09E-3DF3-4FA0-8680492FC7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4568370"/>
            <a:ext cx="6564312" cy="48006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fr-FR" b="1"/>
              <a:t>CRÉDITS PHOTO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1B85C49-3012-97FD-C776-3C7299B5E4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508500"/>
            <a:ext cx="3001963" cy="19304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Contact + coordonnées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DFC68CDA-E659-1835-4722-CB92A2FFFE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949" y="5892800"/>
            <a:ext cx="6578600" cy="558800"/>
          </a:xfrm>
        </p:spPr>
        <p:txBody>
          <a:bodyPr>
            <a:normAutofit/>
          </a:bodyPr>
          <a:lstStyle>
            <a:lvl1pPr>
              <a:defRPr sz="1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405141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Contact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73F48AE-496F-F02F-5148-8492F7C616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5105625"/>
            <a:ext cx="4651374" cy="1510845"/>
          </a:xfrm>
        </p:spPr>
        <p:txBody>
          <a:bodyPr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180975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4pPr>
            <a:lvl5pPr marL="538163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 NOM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103F96-5E5B-60F7-F077-8E6E1ABD9DF4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 Prénom NOM = 1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er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  -  Email / Tél, = 2</a:t>
            </a:r>
            <a:r>
              <a:rPr lang="fr-FR" sz="1200" baseline="3000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 niveau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31838" y="726066"/>
            <a:ext cx="1806198" cy="1806198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2E000BD1-941E-96DB-8740-6C7D2BD0E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91" r="39816"/>
          <a:stretch/>
        </p:blipFill>
        <p:spPr>
          <a:xfrm>
            <a:off x="9369599" y="0"/>
            <a:ext cx="2822401" cy="2475345"/>
          </a:xfrm>
          <a:prstGeom prst="rect">
            <a:avLst/>
          </a:prstGeom>
        </p:spPr>
      </p:pic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22219D0D-87E0-357C-56D2-13A29A891F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2600" y="5892800"/>
            <a:ext cx="3357563" cy="558800"/>
          </a:xfrm>
        </p:spPr>
        <p:txBody>
          <a:bodyPr rIns="0">
            <a:normAutofit/>
          </a:bodyPr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Emplacement logotypes financeurs/partenaires</a:t>
            </a:r>
          </a:p>
        </p:txBody>
      </p:sp>
    </p:spTree>
    <p:extLst>
      <p:ext uri="{BB962C8B-B14F-4D97-AF65-F5344CB8AC3E}">
        <p14:creationId xmlns:p14="http://schemas.microsoft.com/office/powerpoint/2010/main" val="426703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CEA is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B68EE-BDE5-1E9D-059B-83B50A6A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2654299"/>
            <a:ext cx="5294312" cy="158750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01059-2D37-8D44-42C0-ED46DE3A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4262438"/>
            <a:ext cx="5294312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pic>
        <p:nvPicPr>
          <p:cNvPr id="5" name="Logo CEA liten">
            <a:extLst>
              <a:ext uri="{FF2B5EF4-FFF2-40B4-BE49-F238E27FC236}">
                <a16:creationId xmlns:a16="http://schemas.microsoft.com/office/drawing/2014/main" id="{59C151D8-9F2F-A121-360A-4DC7F82C4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838" y="728663"/>
            <a:ext cx="4053599" cy="18049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0AE585-3E8A-32F0-6876-68FBB4218CF7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CEA </a:t>
            </a:r>
            <a:r>
              <a:rPr lang="fr-FR" sz="1200" err="1">
                <a:solidFill>
                  <a:schemeClr val="bg1">
                    <a:lumMod val="50000"/>
                  </a:schemeClr>
                </a:solidFill>
              </a:rPr>
              <a:t>isas</a:t>
            </a:r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0377C-96DE-1F86-CAD9-8510009CBC0B}"/>
              </a:ext>
            </a:extLst>
          </p:cNvPr>
          <p:cNvSpPr/>
          <p:nvPr userDrawn="1"/>
        </p:nvSpPr>
        <p:spPr>
          <a:xfrm>
            <a:off x="11182350" y="0"/>
            <a:ext cx="10096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/>
          </a:p>
        </p:txBody>
      </p:sp>
      <p:pic>
        <p:nvPicPr>
          <p:cNvPr id="11" name="PATTERN CARRE DECAL">
            <a:extLst>
              <a:ext uri="{FF2B5EF4-FFF2-40B4-BE49-F238E27FC236}">
                <a16:creationId xmlns:a16="http://schemas.microsoft.com/office/drawing/2014/main" id="{B904F070-A99F-1AC0-845C-9E05CE6DF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9406296" y="-1"/>
            <a:ext cx="2785704" cy="24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FBAC49-4802-3440-8107-C65AE7ADA0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8" y="1381125"/>
            <a:ext cx="8329612" cy="4795838"/>
          </a:xfrm>
        </p:spPr>
        <p:txBody>
          <a:bodyPr lIns="0"/>
          <a:lstStyle>
            <a:lvl1pPr marL="358775" indent="-358775">
              <a:spcBef>
                <a:spcPts val="1800"/>
              </a:spcBef>
              <a:buClr>
                <a:schemeClr val="bg1"/>
              </a:buClr>
              <a:buSzPct val="100000"/>
              <a:buFont typeface="+mj-lt"/>
              <a:buAutoNum type="arabicPeriod"/>
              <a:defRPr>
                <a:solidFill>
                  <a:schemeClr val="bg1"/>
                </a:solidFill>
                <a:latin typeface="+mj-lt"/>
              </a:defRPr>
            </a:lvl1pPr>
            <a:lvl2pPr marL="358775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85063C-DA94-C737-8964-5690FC880710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Sommaire</a:t>
            </a: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17F4D1-D2E3-F44D-BEED-8456047420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6" r="82853" b="2802"/>
          <a:stretch/>
        </p:blipFill>
        <p:spPr>
          <a:xfrm>
            <a:off x="11647944" y="-1"/>
            <a:ext cx="544056" cy="6858001"/>
          </a:xfrm>
          <a:prstGeom prst="rect">
            <a:avLst/>
          </a:prstGeom>
        </p:spPr>
      </p:pic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E0039A2A-B2A3-3003-AC28-98B94837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29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413D-76E6-5233-CF73-FD49BCAF4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7076" y="1765299"/>
            <a:ext cx="8659812" cy="4148139"/>
          </a:xfrm>
        </p:spPr>
        <p:txBody>
          <a:bodyPr lIns="0" numCol="2" spcCol="360000"/>
          <a:lstStyle>
            <a:lvl1pPr marL="358775" indent="-358775">
              <a:spcBef>
                <a:spcPts val="1800"/>
              </a:spcBef>
              <a:buClr>
                <a:schemeClr val="tx2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  <a:latin typeface="+mj-lt"/>
              </a:defRPr>
            </a:lvl1pPr>
            <a:lvl2pPr marL="358775" indent="0"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85063C-DA94-C737-8964-5690FC880710}"/>
              </a:ext>
            </a:extLst>
          </p:cNvPr>
          <p:cNvSpPr txBox="1"/>
          <p:nvPr userDrawn="1"/>
        </p:nvSpPr>
        <p:spPr>
          <a:xfrm>
            <a:off x="-101600" y="-2769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Sommaire light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1E7187-2172-D725-E095-C0FCE93238AE}"/>
              </a:ext>
            </a:extLst>
          </p:cNvPr>
          <p:cNvSpPr txBox="1"/>
          <p:nvPr userDrawn="1"/>
        </p:nvSpPr>
        <p:spPr>
          <a:xfrm>
            <a:off x="-101600" y="6858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Astuce :Ce sommaire est sur deux colonnes, pour passer sur une colonne : Clic droit sur la zone de texte + « Format de la forme » / « Options de texte » / « Colonnes » = 1 </a:t>
            </a:r>
          </a:p>
          <a:p>
            <a:endParaRPr lang="fr-FR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6" y="314036"/>
            <a:ext cx="10733087" cy="871827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329AAF-3546-DCEA-619B-466FB9B54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6" r="82842" b="2802"/>
          <a:stretch/>
        </p:blipFill>
        <p:spPr>
          <a:xfrm>
            <a:off x="11647944" y="0"/>
            <a:ext cx="544056" cy="6858000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AB8B2ECB-EC50-E1E8-3A70-D0DF5B54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38548604-3796-63A0-C437-28EAB17A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3A448DB-A450-22D2-9A30-CE94EAFD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1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297F72-9AE9-FCA1-E35C-172594739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D3273-E080-F9CC-63A9-0032F5C4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E5019BD-FEE2-4904-8DD7-C35C97AA3BF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</a:t>
            </a:r>
          </a:p>
        </p:txBody>
      </p:sp>
      <p:pic>
        <p:nvPicPr>
          <p:cNvPr id="26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grpSp>
        <p:nvGrpSpPr>
          <p:cNvPr id="27" name="Group 12">
            <a:extLst>
              <a:ext uri="{FF2B5EF4-FFF2-40B4-BE49-F238E27FC236}">
                <a16:creationId xmlns:a16="http://schemas.microsoft.com/office/drawing/2014/main" id="{DFC7A27D-F544-3847-F87B-0DF45C44C0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6859" y="6343650"/>
            <a:ext cx="316707" cy="316707"/>
            <a:chOff x="461" y="3861"/>
            <a:chExt cx="304" cy="304"/>
          </a:xfrm>
        </p:grpSpPr>
        <p:sp>
          <p:nvSpPr>
            <p:cNvPr id="28" name="AutoShape 11">
              <a:extLst>
                <a:ext uri="{FF2B5EF4-FFF2-40B4-BE49-F238E27FC236}">
                  <a16:creationId xmlns:a16="http://schemas.microsoft.com/office/drawing/2014/main" id="{C581EC54-E4C7-2B85-765F-226E90ED37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24FFC00-E238-123D-8547-D317547D5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26FC7AA9-98AE-CF10-6510-FBB15BB6F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1" y="3861"/>
              <a:ext cx="30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485E328D-5058-4023-75AE-4DF8C1BAEB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" y="3962"/>
              <a:ext cx="189" cy="72"/>
            </a:xfrm>
            <a:custGeom>
              <a:avLst/>
              <a:gdLst>
                <a:gd name="T0" fmla="*/ 498 w 498"/>
                <a:gd name="T1" fmla="*/ 96 h 190"/>
                <a:gd name="T2" fmla="*/ 415 w 498"/>
                <a:gd name="T3" fmla="*/ 0 h 190"/>
                <a:gd name="T4" fmla="*/ 350 w 498"/>
                <a:gd name="T5" fmla="*/ 13 h 190"/>
                <a:gd name="T6" fmla="*/ 348 w 498"/>
                <a:gd name="T7" fmla="*/ 37 h 190"/>
                <a:gd name="T8" fmla="*/ 413 w 498"/>
                <a:gd name="T9" fmla="*/ 21 h 190"/>
                <a:gd name="T10" fmla="*/ 463 w 498"/>
                <a:gd name="T11" fmla="*/ 43 h 190"/>
                <a:gd name="T12" fmla="*/ 335 w 498"/>
                <a:gd name="T13" fmla="*/ 141 h 190"/>
                <a:gd name="T14" fmla="*/ 252 w 498"/>
                <a:gd name="T15" fmla="*/ 169 h 190"/>
                <a:gd name="T16" fmla="*/ 199 w 498"/>
                <a:gd name="T17" fmla="*/ 147 h 190"/>
                <a:gd name="T18" fmla="*/ 320 w 498"/>
                <a:gd name="T19" fmla="*/ 34 h 190"/>
                <a:gd name="T20" fmla="*/ 251 w 498"/>
                <a:gd name="T21" fmla="*/ 0 h 190"/>
                <a:gd name="T22" fmla="*/ 188 w 498"/>
                <a:gd name="T23" fmla="*/ 24 h 190"/>
                <a:gd name="T24" fmla="*/ 165 w 498"/>
                <a:gd name="T25" fmla="*/ 98 h 190"/>
                <a:gd name="T26" fmla="*/ 173 w 498"/>
                <a:gd name="T27" fmla="*/ 140 h 190"/>
                <a:gd name="T28" fmla="*/ 85 w 498"/>
                <a:gd name="T29" fmla="*/ 169 h 190"/>
                <a:gd name="T30" fmla="*/ 19 w 498"/>
                <a:gd name="T31" fmla="*/ 95 h 190"/>
                <a:gd name="T32" fmla="*/ 85 w 498"/>
                <a:gd name="T33" fmla="*/ 21 h 190"/>
                <a:gd name="T34" fmla="*/ 150 w 498"/>
                <a:gd name="T35" fmla="*/ 37 h 190"/>
                <a:gd name="T36" fmla="*/ 148 w 498"/>
                <a:gd name="T37" fmla="*/ 13 h 190"/>
                <a:gd name="T38" fmla="*/ 87 w 498"/>
                <a:gd name="T39" fmla="*/ 0 h 190"/>
                <a:gd name="T40" fmla="*/ 0 w 498"/>
                <a:gd name="T41" fmla="*/ 95 h 190"/>
                <a:gd name="T42" fmla="*/ 86 w 498"/>
                <a:gd name="T43" fmla="*/ 190 h 190"/>
                <a:gd name="T44" fmla="*/ 182 w 498"/>
                <a:gd name="T45" fmla="*/ 159 h 190"/>
                <a:gd name="T46" fmla="*/ 251 w 498"/>
                <a:gd name="T47" fmla="*/ 190 h 190"/>
                <a:gd name="T48" fmla="*/ 338 w 498"/>
                <a:gd name="T49" fmla="*/ 164 h 190"/>
                <a:gd name="T50" fmla="*/ 411 w 498"/>
                <a:gd name="T51" fmla="*/ 190 h 190"/>
                <a:gd name="T52" fmla="*/ 477 w 498"/>
                <a:gd name="T53" fmla="*/ 163 h 190"/>
                <a:gd name="T54" fmla="*/ 478 w 498"/>
                <a:gd name="T55" fmla="*/ 185 h 190"/>
                <a:gd name="T56" fmla="*/ 498 w 498"/>
                <a:gd name="T57" fmla="*/ 189 h 190"/>
                <a:gd name="T58" fmla="*/ 498 w 498"/>
                <a:gd name="T59" fmla="*/ 96 h 190"/>
                <a:gd name="T60" fmla="*/ 184 w 498"/>
                <a:gd name="T61" fmla="*/ 107 h 190"/>
                <a:gd name="T62" fmla="*/ 201 w 498"/>
                <a:gd name="T63" fmla="*/ 39 h 190"/>
                <a:gd name="T64" fmla="*/ 251 w 498"/>
                <a:gd name="T65" fmla="*/ 19 h 190"/>
                <a:gd name="T66" fmla="*/ 297 w 498"/>
                <a:gd name="T67" fmla="*/ 37 h 190"/>
                <a:gd name="T68" fmla="*/ 261 w 498"/>
                <a:gd name="T69" fmla="*/ 78 h 190"/>
                <a:gd name="T70" fmla="*/ 190 w 498"/>
                <a:gd name="T71" fmla="*/ 128 h 190"/>
                <a:gd name="T72" fmla="*/ 184 w 498"/>
                <a:gd name="T73" fmla="*/ 107 h 190"/>
                <a:gd name="T74" fmla="*/ 462 w 498"/>
                <a:gd name="T75" fmla="*/ 151 h 190"/>
                <a:gd name="T76" fmla="*/ 411 w 498"/>
                <a:gd name="T77" fmla="*/ 170 h 190"/>
                <a:gd name="T78" fmla="*/ 356 w 498"/>
                <a:gd name="T79" fmla="*/ 151 h 190"/>
                <a:gd name="T80" fmla="*/ 472 w 498"/>
                <a:gd name="T81" fmla="*/ 60 h 190"/>
                <a:gd name="T82" fmla="*/ 479 w 498"/>
                <a:gd name="T83" fmla="*/ 83 h 190"/>
                <a:gd name="T84" fmla="*/ 462 w 498"/>
                <a:gd name="T85" fmla="*/ 1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8" h="190">
                  <a:moveTo>
                    <a:pt x="498" y="96"/>
                  </a:moveTo>
                  <a:cubicBezTo>
                    <a:pt x="498" y="6"/>
                    <a:pt x="430" y="0"/>
                    <a:pt x="415" y="0"/>
                  </a:cubicBezTo>
                  <a:cubicBezTo>
                    <a:pt x="393" y="0"/>
                    <a:pt x="372" y="4"/>
                    <a:pt x="350" y="13"/>
                  </a:cubicBezTo>
                  <a:cubicBezTo>
                    <a:pt x="348" y="37"/>
                    <a:pt x="348" y="37"/>
                    <a:pt x="348" y="37"/>
                  </a:cubicBezTo>
                  <a:cubicBezTo>
                    <a:pt x="357" y="33"/>
                    <a:pt x="385" y="21"/>
                    <a:pt x="413" y="21"/>
                  </a:cubicBezTo>
                  <a:cubicBezTo>
                    <a:pt x="435" y="21"/>
                    <a:pt x="452" y="28"/>
                    <a:pt x="463" y="43"/>
                  </a:cubicBezTo>
                  <a:cubicBezTo>
                    <a:pt x="387" y="82"/>
                    <a:pt x="342" y="114"/>
                    <a:pt x="335" y="141"/>
                  </a:cubicBezTo>
                  <a:cubicBezTo>
                    <a:pt x="316" y="154"/>
                    <a:pt x="282" y="169"/>
                    <a:pt x="252" y="169"/>
                  </a:cubicBezTo>
                  <a:cubicBezTo>
                    <a:pt x="219" y="169"/>
                    <a:pt x="205" y="155"/>
                    <a:pt x="199" y="147"/>
                  </a:cubicBezTo>
                  <a:cubicBezTo>
                    <a:pt x="282" y="91"/>
                    <a:pt x="325" y="59"/>
                    <a:pt x="320" y="34"/>
                  </a:cubicBezTo>
                  <a:cubicBezTo>
                    <a:pt x="315" y="11"/>
                    <a:pt x="281" y="0"/>
                    <a:pt x="251" y="0"/>
                  </a:cubicBezTo>
                  <a:cubicBezTo>
                    <a:pt x="219" y="0"/>
                    <a:pt x="198" y="13"/>
                    <a:pt x="188" y="24"/>
                  </a:cubicBezTo>
                  <a:cubicBezTo>
                    <a:pt x="172" y="41"/>
                    <a:pt x="164" y="66"/>
                    <a:pt x="165" y="98"/>
                  </a:cubicBezTo>
                  <a:cubicBezTo>
                    <a:pt x="165" y="112"/>
                    <a:pt x="168" y="127"/>
                    <a:pt x="173" y="140"/>
                  </a:cubicBezTo>
                  <a:cubicBezTo>
                    <a:pt x="160" y="148"/>
                    <a:pt x="125" y="169"/>
                    <a:pt x="85" y="169"/>
                  </a:cubicBezTo>
                  <a:cubicBezTo>
                    <a:pt x="38" y="169"/>
                    <a:pt x="19" y="132"/>
                    <a:pt x="19" y="95"/>
                  </a:cubicBezTo>
                  <a:cubicBezTo>
                    <a:pt x="19" y="59"/>
                    <a:pt x="37" y="21"/>
                    <a:pt x="85" y="21"/>
                  </a:cubicBezTo>
                  <a:cubicBezTo>
                    <a:pt x="113" y="21"/>
                    <a:pt x="140" y="32"/>
                    <a:pt x="150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30" y="6"/>
                    <a:pt x="107" y="0"/>
                    <a:pt x="87" y="0"/>
                  </a:cubicBezTo>
                  <a:cubicBezTo>
                    <a:pt x="7" y="0"/>
                    <a:pt x="0" y="67"/>
                    <a:pt x="0" y="95"/>
                  </a:cubicBezTo>
                  <a:cubicBezTo>
                    <a:pt x="0" y="122"/>
                    <a:pt x="7" y="190"/>
                    <a:pt x="86" y="190"/>
                  </a:cubicBezTo>
                  <a:cubicBezTo>
                    <a:pt x="134" y="190"/>
                    <a:pt x="175" y="164"/>
                    <a:pt x="182" y="159"/>
                  </a:cubicBezTo>
                  <a:cubicBezTo>
                    <a:pt x="187" y="168"/>
                    <a:pt x="208" y="190"/>
                    <a:pt x="251" y="190"/>
                  </a:cubicBezTo>
                  <a:cubicBezTo>
                    <a:pt x="286" y="190"/>
                    <a:pt x="325" y="173"/>
                    <a:pt x="338" y="164"/>
                  </a:cubicBezTo>
                  <a:cubicBezTo>
                    <a:pt x="346" y="175"/>
                    <a:pt x="362" y="190"/>
                    <a:pt x="411" y="190"/>
                  </a:cubicBezTo>
                  <a:cubicBezTo>
                    <a:pt x="444" y="190"/>
                    <a:pt x="464" y="179"/>
                    <a:pt x="477" y="163"/>
                  </a:cubicBezTo>
                  <a:cubicBezTo>
                    <a:pt x="477" y="171"/>
                    <a:pt x="478" y="179"/>
                    <a:pt x="478" y="185"/>
                  </a:cubicBezTo>
                  <a:cubicBezTo>
                    <a:pt x="498" y="189"/>
                    <a:pt x="498" y="189"/>
                    <a:pt x="498" y="189"/>
                  </a:cubicBezTo>
                  <a:cubicBezTo>
                    <a:pt x="497" y="168"/>
                    <a:pt x="498" y="97"/>
                    <a:pt x="498" y="96"/>
                  </a:cubicBezTo>
                  <a:moveTo>
                    <a:pt x="184" y="107"/>
                  </a:moveTo>
                  <a:cubicBezTo>
                    <a:pt x="184" y="107"/>
                    <a:pt x="178" y="65"/>
                    <a:pt x="201" y="39"/>
                  </a:cubicBezTo>
                  <a:cubicBezTo>
                    <a:pt x="212" y="26"/>
                    <a:pt x="229" y="19"/>
                    <a:pt x="251" y="19"/>
                  </a:cubicBezTo>
                  <a:cubicBezTo>
                    <a:pt x="275" y="19"/>
                    <a:pt x="295" y="28"/>
                    <a:pt x="297" y="37"/>
                  </a:cubicBezTo>
                  <a:cubicBezTo>
                    <a:pt x="299" y="44"/>
                    <a:pt x="292" y="53"/>
                    <a:pt x="261" y="78"/>
                  </a:cubicBezTo>
                  <a:cubicBezTo>
                    <a:pt x="261" y="78"/>
                    <a:pt x="230" y="105"/>
                    <a:pt x="190" y="128"/>
                  </a:cubicBezTo>
                  <a:cubicBezTo>
                    <a:pt x="187" y="122"/>
                    <a:pt x="185" y="115"/>
                    <a:pt x="184" y="107"/>
                  </a:cubicBezTo>
                  <a:moveTo>
                    <a:pt x="462" y="151"/>
                  </a:moveTo>
                  <a:cubicBezTo>
                    <a:pt x="450" y="164"/>
                    <a:pt x="433" y="170"/>
                    <a:pt x="411" y="170"/>
                  </a:cubicBezTo>
                  <a:cubicBezTo>
                    <a:pt x="361" y="170"/>
                    <a:pt x="356" y="151"/>
                    <a:pt x="356" y="151"/>
                  </a:cubicBezTo>
                  <a:cubicBezTo>
                    <a:pt x="350" y="140"/>
                    <a:pt x="367" y="116"/>
                    <a:pt x="472" y="60"/>
                  </a:cubicBezTo>
                  <a:cubicBezTo>
                    <a:pt x="475" y="67"/>
                    <a:pt x="477" y="75"/>
                    <a:pt x="479" y="83"/>
                  </a:cubicBezTo>
                  <a:cubicBezTo>
                    <a:pt x="479" y="83"/>
                    <a:pt x="484" y="125"/>
                    <a:pt x="462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B32124BB-315A-4642-3185-D0F09F05E9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283D2C2C-F437-0747-2745-E4E3B6D20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6" y="4057"/>
              <a:ext cx="174" cy="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0543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5675086" y="0"/>
            <a:ext cx="65169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light</a:t>
            </a:r>
          </a:p>
        </p:txBody>
      </p:sp>
      <p:pic>
        <p:nvPicPr>
          <p:cNvPr id="8" name="PATTERN 14">
            <a:extLst>
              <a:ext uri="{FF2B5EF4-FFF2-40B4-BE49-F238E27FC236}">
                <a16:creationId xmlns:a16="http://schemas.microsoft.com/office/drawing/2014/main" id="{2582F57D-4CEF-BB5A-C74F-450386FD8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65" t="80145" r="2860" b="-12214"/>
          <a:stretch/>
        </p:blipFill>
        <p:spPr>
          <a:xfrm>
            <a:off x="0" y="0"/>
            <a:ext cx="12192001" cy="974400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B8F1117-0C05-E4A8-4E70-E7172B08AA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B4C71F-0E19-B583-5B43-59128B9CB2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035A95C-D228-2D25-8FE9-AE69EC8177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8613F5A-9984-C727-F600-CCBEDD585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E05DBD74-1959-0025-2022-DD6D5BC5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D0683F2-0083-B473-85FA-BF21CA1AA74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9564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2B122C-7C32-00D5-5677-35CC8ABC82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6D37F-6A1E-3B66-26C8-C0F17D65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2F82D-AC61-B9F7-103B-D5B5DE3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200" smtClean="0">
                <a:effectLst/>
              </a:defRPr>
            </a:lvl1pPr>
          </a:lstStyle>
          <a:p>
            <a:r>
              <a:rPr lang="fr-FR" dirty="0" smtClean="0"/>
              <a:t>Atelier Python GUI &amp; MVC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E8A5-A5C2-8825-ACF1-34BE5DC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88CD6-F875-5F20-CB25-53D3006C5582}"/>
              </a:ext>
            </a:extLst>
          </p:cNvPr>
          <p:cNvSpPr/>
          <p:nvPr userDrawn="1"/>
        </p:nvSpPr>
        <p:spPr>
          <a:xfrm>
            <a:off x="3151189" y="3987800"/>
            <a:ext cx="349250" cy="349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10BA36-642C-D18A-73B5-1652743A0484}"/>
              </a:ext>
            </a:extLst>
          </p:cNvPr>
          <p:cNvSpPr txBox="1"/>
          <p:nvPr userDrawn="1"/>
        </p:nvSpPr>
        <p:spPr>
          <a:xfrm>
            <a:off x="-101600" y="-276999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chemeClr val="bg1">
                    <a:lumMod val="50000"/>
                  </a:schemeClr>
                </a:solidFill>
              </a:rPr>
              <a:t>Disposition : Titre de section Gris</a:t>
            </a:r>
          </a:p>
        </p:txBody>
      </p:sp>
      <p:pic>
        <p:nvPicPr>
          <p:cNvPr id="14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5" name="PATTERN 14">
            <a:extLst>
              <a:ext uri="{FF2B5EF4-FFF2-40B4-BE49-F238E27FC236}">
                <a16:creationId xmlns:a16="http://schemas.microsoft.com/office/drawing/2014/main" id="{A9F2846A-9310-83E8-0175-AEDB4CD52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2" t="81597" r="4284" b="-1066"/>
          <a:stretch/>
        </p:blipFill>
        <p:spPr>
          <a:xfrm>
            <a:off x="0" y="0"/>
            <a:ext cx="12192001" cy="59185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805F626-181E-BCC6-1382-C547F81E4E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171700"/>
            <a:ext cx="7688263" cy="239077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partie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CF5C4E32-AAC2-242C-F6B9-3F8CFBDB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702628"/>
            <a:ext cx="7688263" cy="138702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8AA9B25-BFB9-155C-3383-B48A6E03F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22288" y="2159000"/>
            <a:ext cx="2546350" cy="2673350"/>
          </a:xfrm>
        </p:spPr>
        <p:txBody>
          <a:bodyPr anchor="b">
            <a:noAutofit/>
          </a:bodyPr>
          <a:lstStyle>
            <a:lvl1pPr marL="0" indent="0" algn="r">
              <a:buNone/>
              <a:defRPr sz="135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8602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02D9F9-80C2-D30F-8D8B-9F5A494E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2F5FE-77B2-23B0-C532-AEB2E287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381125"/>
            <a:ext cx="10728325" cy="45323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23659-435A-02ED-1399-865530A10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26600" y="6343650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06/10/2023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C35D0C-47E7-5C23-F3E1-F607F10E2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600" y="634365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Amélioration Toolbox Metro-Carac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8E43D-0343-547B-3EBE-C6B616E5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9334" y="6343650"/>
            <a:ext cx="693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  <a:latin typeface="+mn-lt"/>
              </a:defRPr>
            </a:lvl1pPr>
          </a:lstStyle>
          <a:p>
            <a:fld id="{0CBC77A0-1F4E-42FF-9FFC-F45C3A64AF9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Logo CEA">
            <a:extLst>
              <a:ext uri="{FF2B5EF4-FFF2-40B4-BE49-F238E27FC236}">
                <a16:creationId xmlns:a16="http://schemas.microsoft.com/office/drawing/2014/main" id="{87F05716-C695-E053-1C8E-FF817175674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897" y="6343650"/>
            <a:ext cx="365991" cy="365991"/>
          </a:xfrm>
          <a:prstGeom prst="rect">
            <a:avLst/>
          </a:prstGeom>
        </p:spPr>
      </p:pic>
      <p:pic>
        <p:nvPicPr>
          <p:cNvPr id="10" name="PATTERN CARRE DECAL" hidden="1">
            <a:extLst>
              <a:ext uri="{FF2B5EF4-FFF2-40B4-BE49-F238E27FC236}">
                <a16:creationId xmlns:a16="http://schemas.microsoft.com/office/drawing/2014/main" id="{57B8022F-6BAC-B272-714C-3051A2DF8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0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5" r="39861" b="-1"/>
          <a:stretch/>
        </p:blipFill>
        <p:spPr>
          <a:xfrm>
            <a:off x="7446433" y="-1"/>
            <a:ext cx="4745567" cy="41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0" r:id="rId3"/>
    <p:sldLayoutId id="2147483661" r:id="rId4"/>
    <p:sldLayoutId id="2147483664" r:id="rId5"/>
    <p:sldLayoutId id="2147483665" r:id="rId6"/>
    <p:sldLayoutId id="2147483651" r:id="rId7"/>
    <p:sldLayoutId id="2147483683" r:id="rId8"/>
    <p:sldLayoutId id="2147483678" r:id="rId9"/>
    <p:sldLayoutId id="2147483676" r:id="rId10"/>
    <p:sldLayoutId id="2147483650" r:id="rId11"/>
    <p:sldLayoutId id="2147483666" r:id="rId12"/>
    <p:sldLayoutId id="2147483669" r:id="rId13"/>
    <p:sldLayoutId id="2147483653" r:id="rId14"/>
    <p:sldLayoutId id="2147483685" r:id="rId15"/>
    <p:sldLayoutId id="2147483684" r:id="rId16"/>
    <p:sldLayoutId id="2147483671" r:id="rId17"/>
    <p:sldLayoutId id="2147483690" r:id="rId18"/>
    <p:sldLayoutId id="2147483672" r:id="rId19"/>
    <p:sldLayoutId id="2147483687" r:id="rId20"/>
    <p:sldLayoutId id="2147483686" r:id="rId21"/>
    <p:sldLayoutId id="2147483654" r:id="rId22"/>
    <p:sldLayoutId id="2147483655" r:id="rId23"/>
    <p:sldLayoutId id="2147483691" r:id="rId24"/>
    <p:sldLayoutId id="2147483692" r:id="rId25"/>
    <p:sldLayoutId id="2147483667" r:id="rId26"/>
    <p:sldLayoutId id="2147483673" r:id="rId27"/>
    <p:sldLayoutId id="2147483674" r:id="rId28"/>
    <p:sldLayoutId id="2147483675" r:id="rId29"/>
    <p:sldLayoutId id="2147483681" r:id="rId30"/>
    <p:sldLayoutId id="2147483682" r:id="rId31"/>
    <p:sldLayoutId id="2147483693" r:id="rId32"/>
    <p:sldLayoutId id="2147483688" r:id="rId33"/>
    <p:sldLayoutId id="2147483689" r:id="rId34"/>
    <p:sldLayoutId id="2147483662" r:id="rId35"/>
    <p:sldLayoutId id="2147483694" r:id="rId36"/>
    <p:sldLayoutId id="2147483668" r:id="rId3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SzPct val="90000"/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4638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266700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6700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 userDrawn="1">
          <p15:clr>
            <a:srgbClr val="F26B43"/>
          </p15:clr>
        </p15:guide>
        <p15:guide id="2" orient="horz" pos="3861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s://www.pythonguis.com/tutorials/pyside6-layou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it.ly/4f3jjm7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3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2.png"/><Relationship Id="rId5" Type="http://schemas.openxmlformats.org/officeDocument/2006/relationships/image" Target="../media/image18.jpeg"/><Relationship Id="rId4" Type="http://schemas.openxmlformats.org/officeDocument/2006/relationships/image" Target="../media/image21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1.png"/><Relationship Id="rId7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bit.ly/3AMMM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JEAN/cours_javascript" TargetMode="Externa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e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f3jjm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guis.com/faq/which-python-gui-library/" TargetMode="External"/><Relationship Id="rId3" Type="http://schemas.openxmlformats.org/officeDocument/2006/relationships/hyperlink" Target="https://doc.qt.io/qtforpython-6#documentation" TargetMode="External"/><Relationship Id="rId7" Type="http://schemas.openxmlformats.org/officeDocument/2006/relationships/hyperlink" Target="https://github.com/pythonguis/pythonguis-examples" TargetMode="External"/><Relationship Id="rId2" Type="http://schemas.openxmlformats.org/officeDocument/2006/relationships/hyperlink" Target="https://github.com/Crackvignoule/python-gui-mvc-tutoria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pythonguis.com/pyside6/" TargetMode="External"/><Relationship Id="rId5" Type="http://schemas.openxmlformats.org/officeDocument/2006/relationships/hyperlink" Target="https://www.pythonguis.com/tkinter/" TargetMode="External"/><Relationship Id="rId10" Type="http://schemas.openxmlformats.org/officeDocument/2006/relationships/hyperlink" Target="https://doc.qt.io/qtforpython-6/examples/index.html" TargetMode="External"/><Relationship Id="rId4" Type="http://schemas.openxmlformats.org/officeDocument/2006/relationships/hyperlink" Target="https://docs.python.org/3/library/tkinter.html" TargetMode="External"/><Relationship Id="rId9" Type="http://schemas.openxmlformats.org/officeDocument/2006/relationships/hyperlink" Target="https://pyapp-kit.github.io/superq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1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9F44-1983-5C84-836C-29E0780A2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714" y="2561299"/>
            <a:ext cx="7433594" cy="1587501"/>
          </a:xfrm>
        </p:spPr>
        <p:txBody>
          <a:bodyPr>
            <a:normAutofit/>
          </a:bodyPr>
          <a:lstStyle/>
          <a:p>
            <a:r>
              <a:rPr lang="fr-FR" dirty="0"/>
              <a:t>Atelier Python GUI &amp; MVC</a:t>
            </a:r>
            <a:br>
              <a:rPr lang="fr-FR" dirty="0"/>
            </a:br>
            <a:r>
              <a:rPr lang="fr-FR" sz="2000" dirty="0">
                <a:latin typeface="+mn-lt"/>
              </a:rPr>
              <a:t>Introduction à </a:t>
            </a:r>
            <a:r>
              <a:rPr lang="fr-FR" sz="2000" dirty="0" err="1">
                <a:latin typeface="+mn-lt"/>
              </a:rPr>
              <a:t>Tkinter</a:t>
            </a:r>
            <a:r>
              <a:rPr lang="fr-FR" sz="2000" dirty="0">
                <a:latin typeface="+mn-lt"/>
              </a:rPr>
              <a:t>, PySide6 et l'architecture MVC</a:t>
            </a:r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743714" y="4242399"/>
            <a:ext cx="5294312" cy="421857"/>
          </a:xfrm>
        </p:spPr>
        <p:txBody>
          <a:bodyPr/>
          <a:lstStyle/>
          <a:p>
            <a:r>
              <a:rPr lang="fr-FR" dirty="0"/>
              <a:t>Killian PAVY</a:t>
            </a:r>
          </a:p>
        </p:txBody>
      </p:sp>
    </p:spTree>
    <p:extLst>
      <p:ext uri="{BB962C8B-B14F-4D97-AF65-F5344CB8AC3E}">
        <p14:creationId xmlns:p14="http://schemas.microsoft.com/office/powerpoint/2010/main" val="4591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10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Widgets et </a:t>
            </a:r>
            <a:r>
              <a:rPr lang="fr-FR" sz="1800" dirty="0" err="1" smtClean="0">
                <a:latin typeface="+mn-lt"/>
              </a:rPr>
              <a:t>Layouts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err="1" smtClean="0"/>
              <a:t>Layout</a:t>
            </a:r>
            <a:r>
              <a:rPr lang="fr-FR" sz="2000" b="1" dirty="0" smtClean="0"/>
              <a:t>: Gestionnaire de disposition qui organise les widgets dans une interface utilisateur.</a:t>
            </a:r>
            <a:endParaRPr lang="fr-FR" sz="200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265" y="2823795"/>
            <a:ext cx="1046847" cy="112463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265" y="2467370"/>
            <a:ext cx="3032335" cy="29196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051" y="3982440"/>
            <a:ext cx="1269564" cy="98171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658" y="5002513"/>
            <a:ext cx="1274350" cy="11634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610265" y="6163293"/>
            <a:ext cx="436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</a:t>
            </a:r>
            <a:r>
              <a:rPr lang="fr-FR" sz="1200" dirty="0"/>
              <a:t>: </a:t>
            </a:r>
            <a:r>
              <a:rPr lang="fr-FR" sz="1200" dirty="0">
                <a:hlinkClick r:id="rId7"/>
              </a:rPr>
              <a:t>https://www.pythonguis.com/tutorials/pyside6-layouts</a:t>
            </a:r>
            <a:r>
              <a:rPr lang="fr-FR" sz="1200" dirty="0" smtClean="0">
                <a:hlinkClick r:id="rId7"/>
              </a:rPr>
              <a:t>/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7480"/>
              </p:ext>
            </p:extLst>
          </p:nvPr>
        </p:nvGraphicFramePr>
        <p:xfrm>
          <a:off x="617878" y="2006932"/>
          <a:ext cx="6780449" cy="4156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66">
                  <a:extLst>
                    <a:ext uri="{9D8B030D-6E8A-4147-A177-3AD203B41FA5}">
                      <a16:colId xmlns:a16="http://schemas.microsoft.com/office/drawing/2014/main" val="2906336035"/>
                    </a:ext>
                  </a:extLst>
                </a:gridCol>
                <a:gridCol w="3218213">
                  <a:extLst>
                    <a:ext uri="{9D8B030D-6E8A-4147-A177-3AD203B41FA5}">
                      <a16:colId xmlns:a16="http://schemas.microsoft.com/office/drawing/2014/main" val="453410053"/>
                    </a:ext>
                  </a:extLst>
                </a:gridCol>
                <a:gridCol w="1650670">
                  <a:extLst>
                    <a:ext uri="{9D8B030D-6E8A-4147-A177-3AD203B41FA5}">
                      <a16:colId xmlns:a16="http://schemas.microsoft.com/office/drawing/2014/main" val="2801290291"/>
                    </a:ext>
                  </a:extLst>
                </a:gridCol>
              </a:tblGrid>
              <a:tr h="423788">
                <a:tc>
                  <a:txBody>
                    <a:bodyPr/>
                    <a:lstStyle/>
                    <a:p>
                      <a:r>
                        <a:rPr lang="fr-FR" dirty="0" smtClean="0"/>
                        <a:t>PySide6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Tkinter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2787"/>
                  </a:ext>
                </a:extLst>
              </a:tr>
              <a:tr h="423788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QHBoxLayout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widget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.pack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side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="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left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")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Ligne</a:t>
                      </a:r>
                      <a:r>
                        <a:rPr lang="fr-FR" baseline="0" dirty="0" smtClean="0"/>
                        <a:t> Horizontale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25168"/>
                  </a:ext>
                </a:extLst>
              </a:tr>
              <a:tr h="907434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QVBoxLayout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widget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.pack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side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="top")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Ligne</a:t>
                      </a:r>
                      <a:r>
                        <a:rPr lang="fr-FR" baseline="0" dirty="0" smtClean="0"/>
                        <a:t> Verticale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64202"/>
                  </a:ext>
                </a:extLst>
              </a:tr>
              <a:tr h="1033153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QGridLayout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widget</a:t>
                      </a:r>
                      <a:r>
                        <a:rPr lang="fr-FR" sz="1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.grid</a:t>
                      </a:r>
                      <a:r>
                        <a:rPr lang="fr-FR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lang="fr-FR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=0, </a:t>
                      </a:r>
                      <a:r>
                        <a:rPr lang="fr-FR" sz="1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fr-FR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=1)</a:t>
                      </a:r>
                      <a:endParaRPr lang="fr-FR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Grille X,Y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5893"/>
                  </a:ext>
                </a:extLst>
              </a:tr>
              <a:tr h="1151906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QStackedLayout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Pas d’équivalent direct</a:t>
                      </a:r>
                      <a:endParaRPr lang="fr-F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Stack</a:t>
                      </a:r>
                      <a:r>
                        <a:rPr lang="fr-FR" dirty="0" smtClean="0"/>
                        <a:t> empilé</a:t>
                      </a:r>
                      <a:r>
                        <a:rPr lang="fr-FR" baseline="0" dirty="0" smtClean="0"/>
                        <a:t> Z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3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11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1428219" y="1168941"/>
            <a:ext cx="2411654" cy="4410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smtClean="0">
                <a:hlinkClick r:id="rId2"/>
              </a:rPr>
              <a:t>bit.ly/4f3jjm7</a:t>
            </a:r>
            <a:endParaRPr lang="fr-FR" sz="30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59" y="1706349"/>
            <a:ext cx="2550414" cy="2550414"/>
          </a:xfrm>
          <a:prstGeom prst="rect">
            <a:avLst/>
          </a:prstGeom>
        </p:spPr>
      </p:pic>
      <p:pic>
        <p:nvPicPr>
          <p:cNvPr id="11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30" y="4516525"/>
            <a:ext cx="1985472" cy="11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004" y="1168941"/>
            <a:ext cx="6562028" cy="52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12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Exemples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Utilisation </a:t>
            </a:r>
            <a:r>
              <a:rPr lang="fr-FR" sz="2000" b="1" dirty="0" err="1" smtClean="0"/>
              <a:t>QMainWindow</a:t>
            </a:r>
            <a:r>
              <a:rPr lang="fr-FR" sz="2000" b="1" dirty="0" smtClean="0"/>
              <a:t> + </a:t>
            </a:r>
            <a:r>
              <a:rPr lang="fr-FR" sz="2000" b="1" dirty="0" err="1" smtClean="0"/>
              <a:t>Layout</a:t>
            </a:r>
            <a:endParaRPr lang="fr-FR" sz="2000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1455818" y="1962431"/>
            <a:ext cx="3606454" cy="3596388"/>
            <a:chOff x="4178813" y="1717226"/>
            <a:chExt cx="3606454" cy="3596388"/>
          </a:xfrm>
        </p:grpSpPr>
        <p:pic>
          <p:nvPicPr>
            <p:cNvPr id="35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4178813" y="1717226"/>
              <a:ext cx="1038691" cy="510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e 2"/>
            <p:cNvGrpSpPr/>
            <p:nvPr/>
          </p:nvGrpSpPr>
          <p:grpSpPr>
            <a:xfrm>
              <a:off x="4178813" y="2254951"/>
              <a:ext cx="3606454" cy="3058663"/>
              <a:chOff x="617878" y="2139609"/>
              <a:chExt cx="3606454" cy="3058663"/>
            </a:xfrm>
          </p:grpSpPr>
          <p:pic>
            <p:nvPicPr>
              <p:cNvPr id="20" name="Imag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878" y="2139609"/>
                <a:ext cx="2880366" cy="1342543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878" y="3919239"/>
                <a:ext cx="3606454" cy="1279033"/>
              </a:xfrm>
              <a:prstGeom prst="rect">
                <a:avLst/>
              </a:prstGeom>
            </p:spPr>
          </p:pic>
          <p:sp>
            <p:nvSpPr>
              <p:cNvPr id="36" name="ZoneTexte 35"/>
              <p:cNvSpPr txBox="1"/>
              <p:nvPr/>
            </p:nvSpPr>
            <p:spPr>
              <a:xfrm>
                <a:off x="1868055" y="3501891"/>
                <a:ext cx="380011" cy="397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700"/>
                  </a:lnSpc>
                </a:pPr>
                <a:r>
                  <a:rPr lang="fr-FR" sz="2000" b="1" dirty="0" smtClean="0"/>
                  <a:t>.</a:t>
                </a:r>
              </a:p>
              <a:p>
                <a:pPr>
                  <a:lnSpc>
                    <a:spcPts val="700"/>
                  </a:lnSpc>
                </a:pPr>
                <a:r>
                  <a:rPr lang="fr-FR" sz="2000" b="1" dirty="0" smtClean="0"/>
                  <a:t>.</a:t>
                </a:r>
                <a:br>
                  <a:rPr lang="fr-FR" sz="2000" b="1" dirty="0" smtClean="0"/>
                </a:br>
                <a:r>
                  <a:rPr lang="fr-FR" sz="2000" b="1" dirty="0" smtClean="0"/>
                  <a:t>.</a:t>
                </a:r>
                <a:endParaRPr lang="fr-FR" sz="2000" b="1" dirty="0"/>
              </a:p>
            </p:txBody>
          </p:sp>
        </p:grp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397" y="2586380"/>
            <a:ext cx="1363109" cy="7805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398" y="3461074"/>
            <a:ext cx="2937402" cy="798973"/>
          </a:xfrm>
          <a:prstGeom prst="rect">
            <a:avLst/>
          </a:prstGeom>
        </p:spPr>
      </p:pic>
      <p:grpSp>
        <p:nvGrpSpPr>
          <p:cNvPr id="21" name="Groupe 20"/>
          <p:cNvGrpSpPr>
            <a:grpSpLocks noChangeAspect="1"/>
          </p:cNvGrpSpPr>
          <p:nvPr/>
        </p:nvGrpSpPr>
        <p:grpSpPr>
          <a:xfrm>
            <a:off x="6559159" y="1953772"/>
            <a:ext cx="1935065" cy="608766"/>
            <a:chOff x="1787606" y="3649980"/>
            <a:chExt cx="2235754" cy="706376"/>
          </a:xfrm>
        </p:grpSpPr>
        <p:pic>
          <p:nvPicPr>
            <p:cNvPr id="23" name="Picture 4" descr="Painting Interactive Worlds with Python's Tkinter: Unleash Your GUI Artistry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89" b="21699"/>
            <a:stretch/>
          </p:blipFill>
          <p:spPr bwMode="auto">
            <a:xfrm>
              <a:off x="1787606" y="3649980"/>
              <a:ext cx="1742673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e 23"/>
            <p:cNvGrpSpPr/>
            <p:nvPr/>
          </p:nvGrpSpPr>
          <p:grpSpPr>
            <a:xfrm>
              <a:off x="3454079" y="3649980"/>
              <a:ext cx="569281" cy="706376"/>
              <a:chOff x="3530279" y="3596640"/>
              <a:chExt cx="582753" cy="787912"/>
            </a:xfrm>
          </p:grpSpPr>
          <p:pic>
            <p:nvPicPr>
              <p:cNvPr id="25" name="Picture 6" descr="Crafting Dynamic User Interfaces with Tkinter | by Nishitha Kalathil |  Medium"/>
              <p:cNvPicPr>
                <a:picLocks noChangeAspect="1" noChangeArrowheads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8" t="12453" r="59094" b="14137"/>
              <a:stretch/>
            </p:blipFill>
            <p:spPr bwMode="auto">
              <a:xfrm>
                <a:off x="3530279" y="3596640"/>
                <a:ext cx="481926" cy="78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3911377" y="4118781"/>
                <a:ext cx="201655" cy="216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rIns="144000" bIns="144000" rtlCol="0" anchor="ctr">
                <a:spAutoFit/>
              </a:bodyPr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75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13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Exemples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Utilisation </a:t>
            </a:r>
            <a:r>
              <a:rPr lang="fr-FR" sz="2000" b="1" dirty="0" err="1" smtClean="0"/>
              <a:t>Button</a:t>
            </a:r>
            <a:r>
              <a:rPr lang="fr-FR" sz="2000" b="1" dirty="0" smtClean="0"/>
              <a:t>:</a:t>
            </a:r>
            <a:endParaRPr lang="fr-FR" sz="2000" b="1" dirty="0"/>
          </a:p>
        </p:txBody>
      </p:sp>
      <p:grpSp>
        <p:nvGrpSpPr>
          <p:cNvPr id="10" name="Groupe 9"/>
          <p:cNvGrpSpPr/>
          <p:nvPr/>
        </p:nvGrpSpPr>
        <p:grpSpPr>
          <a:xfrm>
            <a:off x="731838" y="2507459"/>
            <a:ext cx="4797227" cy="1021749"/>
            <a:chOff x="845797" y="2545069"/>
            <a:chExt cx="4797227" cy="1021749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/>
            <a:srcRect r="31909" b="-16651"/>
            <a:stretch/>
          </p:blipFill>
          <p:spPr>
            <a:xfrm>
              <a:off x="845797" y="3153835"/>
              <a:ext cx="4797227" cy="412983"/>
            </a:xfrm>
            <a:prstGeom prst="rect">
              <a:avLst/>
            </a:prstGeom>
          </p:spPr>
        </p:pic>
        <p:grpSp>
          <p:nvGrpSpPr>
            <p:cNvPr id="19" name="Groupe 18"/>
            <p:cNvGrpSpPr>
              <a:grpSpLocks noChangeAspect="1"/>
            </p:cNvGrpSpPr>
            <p:nvPr/>
          </p:nvGrpSpPr>
          <p:grpSpPr>
            <a:xfrm>
              <a:off x="845797" y="2545069"/>
              <a:ext cx="1935065" cy="608766"/>
              <a:chOff x="1787606" y="3649980"/>
              <a:chExt cx="2235754" cy="706376"/>
            </a:xfrm>
          </p:grpSpPr>
          <p:pic>
            <p:nvPicPr>
              <p:cNvPr id="20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e 20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2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" name="Groupe 8"/>
          <p:cNvGrpSpPr/>
          <p:nvPr/>
        </p:nvGrpSpPr>
        <p:grpSpPr>
          <a:xfrm>
            <a:off x="6263644" y="2434992"/>
            <a:ext cx="4106329" cy="1085798"/>
            <a:chOff x="6251769" y="2392207"/>
            <a:chExt cx="4106329" cy="1085798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769" y="2921424"/>
              <a:ext cx="4106329" cy="556581"/>
            </a:xfrm>
            <a:prstGeom prst="rect">
              <a:avLst/>
            </a:prstGeom>
          </p:spPr>
        </p:pic>
        <p:pic>
          <p:nvPicPr>
            <p:cNvPr id="26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251769" y="2392207"/>
              <a:ext cx="1038691" cy="510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1235" y="4241465"/>
            <a:ext cx="1920036" cy="610343"/>
          </a:xfrm>
          <a:prstGeom prst="rect">
            <a:avLst/>
          </a:prstGeom>
        </p:spPr>
      </p:pic>
      <p:cxnSp>
        <p:nvCxnSpPr>
          <p:cNvPr id="27" name="Connecteur droit avec flèche 26"/>
          <p:cNvCxnSpPr/>
          <p:nvPr/>
        </p:nvCxnSpPr>
        <p:spPr>
          <a:xfrm>
            <a:off x="5287414" y="3429331"/>
            <a:ext cx="519620" cy="826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1" idx="0"/>
          </p:cNvCxnSpPr>
          <p:nvPr/>
        </p:nvCxnSpPr>
        <p:spPr>
          <a:xfrm flipH="1">
            <a:off x="5921253" y="3570144"/>
            <a:ext cx="4072745" cy="67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14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Exemples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Utilisation </a:t>
            </a:r>
            <a:r>
              <a:rPr lang="fr-FR" sz="2000" b="1" dirty="0" err="1" smtClean="0"/>
              <a:t>MenuBar</a:t>
            </a:r>
            <a:r>
              <a:rPr lang="fr-FR" sz="2000" b="1" dirty="0" smtClean="0"/>
              <a:t>:</a:t>
            </a:r>
            <a:endParaRPr lang="fr-FR" sz="2000" b="1" dirty="0"/>
          </a:p>
        </p:txBody>
      </p:sp>
      <p:grpSp>
        <p:nvGrpSpPr>
          <p:cNvPr id="56" name="Groupe 55"/>
          <p:cNvGrpSpPr/>
          <p:nvPr/>
        </p:nvGrpSpPr>
        <p:grpSpPr>
          <a:xfrm>
            <a:off x="422471" y="2852994"/>
            <a:ext cx="10923732" cy="2176400"/>
            <a:chOff x="617878" y="2386904"/>
            <a:chExt cx="10923732" cy="2176400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263" y="2929795"/>
              <a:ext cx="3110572" cy="571330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273" y="2924466"/>
              <a:ext cx="3121581" cy="581989"/>
            </a:xfrm>
            <a:prstGeom prst="rect">
              <a:avLst/>
            </a:prstGeom>
          </p:spPr>
        </p:pic>
        <p:grpSp>
          <p:nvGrpSpPr>
            <p:cNvPr id="42" name="Groupe 41"/>
            <p:cNvGrpSpPr/>
            <p:nvPr/>
          </p:nvGrpSpPr>
          <p:grpSpPr>
            <a:xfrm>
              <a:off x="617878" y="3594094"/>
              <a:ext cx="10923732" cy="969210"/>
              <a:chOff x="731838" y="3177452"/>
              <a:chExt cx="10923732" cy="969210"/>
            </a:xfrm>
          </p:grpSpPr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2224" y="3177452"/>
                <a:ext cx="3983346" cy="969210"/>
              </a:xfrm>
              <a:prstGeom prst="rect">
                <a:avLst/>
              </a:prstGeom>
            </p:spPr>
          </p:pic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838" y="3316381"/>
                <a:ext cx="5596977" cy="780185"/>
              </a:xfrm>
              <a:prstGeom prst="rect">
                <a:avLst/>
              </a:prstGeom>
            </p:spPr>
          </p:pic>
          <p:cxnSp>
            <p:nvCxnSpPr>
              <p:cNvPr id="32" name="Connecteur droit 31"/>
              <p:cNvCxnSpPr/>
              <p:nvPr/>
            </p:nvCxnSpPr>
            <p:spPr>
              <a:xfrm>
                <a:off x="6328815" y="4013017"/>
                <a:ext cx="1343409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V="1">
                <a:off x="6328815" y="3538847"/>
                <a:ext cx="1343409" cy="4741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V="1">
                <a:off x="6328815" y="3300938"/>
                <a:ext cx="1343408" cy="3960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6328814" y="3300937"/>
                <a:ext cx="1343409" cy="15271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 flipV="1">
              <a:off x="6214854" y="3074661"/>
              <a:ext cx="1343409" cy="1265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6209190" y="3345774"/>
              <a:ext cx="1343409" cy="1265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7552599" y="2428835"/>
              <a:ext cx="979455" cy="48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oupe 50"/>
            <p:cNvGrpSpPr>
              <a:grpSpLocks noChangeAspect="1"/>
            </p:cNvGrpSpPr>
            <p:nvPr/>
          </p:nvGrpSpPr>
          <p:grpSpPr>
            <a:xfrm>
              <a:off x="3093273" y="2386904"/>
              <a:ext cx="1589586" cy="500079"/>
              <a:chOff x="1787606" y="3649980"/>
              <a:chExt cx="2235754" cy="706376"/>
            </a:xfrm>
          </p:grpSpPr>
          <p:pic>
            <p:nvPicPr>
              <p:cNvPr id="52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Groupe 52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54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Rectangle 54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57" name="Image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8856" y="1306752"/>
            <a:ext cx="2717144" cy="11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15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Exemples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Utilisation </a:t>
            </a:r>
            <a:r>
              <a:rPr lang="fr-FR" sz="2000" b="1" dirty="0" err="1" smtClean="0"/>
              <a:t>StatusBar</a:t>
            </a:r>
            <a:endParaRPr lang="fr-FR" sz="20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509" y="4176760"/>
            <a:ext cx="2474669" cy="1123701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481625" y="2236575"/>
            <a:ext cx="6554553" cy="1445282"/>
            <a:chOff x="481625" y="2236575"/>
            <a:chExt cx="6554553" cy="144528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625" y="2738001"/>
              <a:ext cx="6554553" cy="943856"/>
            </a:xfrm>
            <a:prstGeom prst="rect">
              <a:avLst/>
            </a:prstGeom>
          </p:spPr>
        </p:pic>
        <p:grpSp>
          <p:nvGrpSpPr>
            <p:cNvPr id="19" name="Groupe 18"/>
            <p:cNvGrpSpPr>
              <a:grpSpLocks noChangeAspect="1"/>
            </p:cNvGrpSpPr>
            <p:nvPr/>
          </p:nvGrpSpPr>
          <p:grpSpPr>
            <a:xfrm>
              <a:off x="481625" y="2236575"/>
              <a:ext cx="1473567" cy="463580"/>
              <a:chOff x="1787606" y="3649980"/>
              <a:chExt cx="2235754" cy="706376"/>
            </a:xfrm>
          </p:grpSpPr>
          <p:pic>
            <p:nvPicPr>
              <p:cNvPr id="20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e 20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2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23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" name="Groupe 8"/>
          <p:cNvGrpSpPr/>
          <p:nvPr/>
        </p:nvGrpSpPr>
        <p:grpSpPr>
          <a:xfrm>
            <a:off x="7570044" y="2307231"/>
            <a:ext cx="3242293" cy="1215007"/>
            <a:chOff x="7570044" y="2307231"/>
            <a:chExt cx="3242293" cy="121500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0044" y="2738001"/>
              <a:ext cx="3242293" cy="784237"/>
            </a:xfrm>
            <a:prstGeom prst="rect">
              <a:avLst/>
            </a:prstGeom>
          </p:spPr>
        </p:pic>
        <p:pic>
          <p:nvPicPr>
            <p:cNvPr id="28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7570044" y="2307231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2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16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411" y="1613970"/>
            <a:ext cx="2775752" cy="3613714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731838" y="1626161"/>
            <a:ext cx="4148375" cy="832912"/>
            <a:chOff x="209869" y="1660993"/>
            <a:chExt cx="414837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69" y="2124573"/>
              <a:ext cx="414837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examples/tkinter/helloworld.py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3378204"/>
            <a:ext cx="4339264" cy="789319"/>
            <a:chOff x="2679053" y="2484978"/>
            <a:chExt cx="4339264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433926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./examples/pyside6/helloworld.py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360" y="3687541"/>
            <a:ext cx="1238423" cy="59063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360" y="1987008"/>
            <a:ext cx="1238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17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731838" y="1626161"/>
            <a:ext cx="3555155" cy="832912"/>
            <a:chOff x="209869" y="1660993"/>
            <a:chExt cx="355515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70" y="2124573"/>
              <a:ext cx="355515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4658858"/>
            <a:ext cx="3721409" cy="789319"/>
            <a:chOff x="2679053" y="2484978"/>
            <a:chExt cx="3721409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372140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examples/pyside6/form.py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779" y="1769511"/>
            <a:ext cx="1619476" cy="10097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0105" y="4657403"/>
            <a:ext cx="1742045" cy="1549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6224" y="2933137"/>
            <a:ext cx="1619476" cy="1000265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731837" y="2930473"/>
            <a:ext cx="3923291" cy="832912"/>
            <a:chOff x="209869" y="1660993"/>
            <a:chExt cx="3923291" cy="832912"/>
          </a:xfrm>
        </p:grpSpPr>
        <p:sp>
          <p:nvSpPr>
            <p:cNvPr id="24" name="ZoneTexte 23"/>
            <p:cNvSpPr txBox="1"/>
            <p:nvPr/>
          </p:nvSpPr>
          <p:spPr>
            <a:xfrm>
              <a:off x="209870" y="2124573"/>
              <a:ext cx="392329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</a:t>
              </a:r>
              <a:r>
                <a:rPr lang="fr-FR" dirty="0" smtClean="0">
                  <a:solidFill>
                    <a:srgbClr val="FF0000"/>
                  </a:solidFill>
                </a:rPr>
                <a:t>ttk_</a:t>
              </a:r>
              <a:r>
                <a:rPr lang="fr-FR" dirty="0" smtClean="0">
                  <a:solidFill>
                    <a:schemeClr val="bg1"/>
                  </a:solidFill>
                </a:rPr>
                <a:t>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25" name="Groupe 24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2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e 2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360" y="1656696"/>
            <a:ext cx="583964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731838" y="1626161"/>
            <a:ext cx="3555155" cy="832912"/>
            <a:chOff x="209869" y="1660993"/>
            <a:chExt cx="3555155" cy="832912"/>
          </a:xfrm>
        </p:grpSpPr>
        <p:sp>
          <p:nvSpPr>
            <p:cNvPr id="10" name="ZoneTexte 9"/>
            <p:cNvSpPr txBox="1"/>
            <p:nvPr/>
          </p:nvSpPr>
          <p:spPr>
            <a:xfrm>
              <a:off x="209870" y="2124573"/>
              <a:ext cx="355515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17" name="Groupe 16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18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e 18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0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7" name="Groupe 6"/>
          <p:cNvGrpSpPr/>
          <p:nvPr/>
        </p:nvGrpSpPr>
        <p:grpSpPr>
          <a:xfrm>
            <a:off x="731838" y="4658858"/>
            <a:ext cx="3721409" cy="789319"/>
            <a:chOff x="2679053" y="2484978"/>
            <a:chExt cx="3721409" cy="789319"/>
          </a:xfrm>
        </p:grpSpPr>
        <p:sp>
          <p:nvSpPr>
            <p:cNvPr id="9" name="ZoneTexte 8"/>
            <p:cNvSpPr txBox="1"/>
            <p:nvPr/>
          </p:nvSpPr>
          <p:spPr>
            <a:xfrm>
              <a:off x="2679053" y="2904965"/>
              <a:ext cx="372140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examples/pyside6/form.py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pic>
          <p:nvPicPr>
            <p:cNvPr id="23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2679053" y="2484978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779" y="1769511"/>
            <a:ext cx="1619476" cy="10097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105" y="4657403"/>
            <a:ext cx="1742045" cy="1549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224" y="2933137"/>
            <a:ext cx="1619476" cy="1000265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731837" y="2930473"/>
            <a:ext cx="3923291" cy="832912"/>
            <a:chOff x="209869" y="1660993"/>
            <a:chExt cx="3923291" cy="832912"/>
          </a:xfrm>
        </p:grpSpPr>
        <p:sp>
          <p:nvSpPr>
            <p:cNvPr id="24" name="ZoneTexte 23"/>
            <p:cNvSpPr txBox="1"/>
            <p:nvPr/>
          </p:nvSpPr>
          <p:spPr>
            <a:xfrm>
              <a:off x="209870" y="2124573"/>
              <a:ext cx="392329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C000"/>
                  </a:solidFill>
                </a:rPr>
                <a:t>python</a:t>
              </a:r>
              <a:r>
                <a:rPr lang="fr-FR" dirty="0">
                  <a:solidFill>
                    <a:schemeClr val="bg1"/>
                  </a:solidFill>
                </a:rPr>
                <a:t> ./</a:t>
              </a:r>
              <a:r>
                <a:rPr lang="fr-FR" dirty="0" smtClean="0">
                  <a:solidFill>
                    <a:schemeClr val="bg1"/>
                  </a:solidFill>
                </a:rPr>
                <a:t>examples/tkinter/</a:t>
              </a:r>
              <a:r>
                <a:rPr lang="fr-FR" dirty="0" smtClean="0">
                  <a:solidFill>
                    <a:srgbClr val="FF0000"/>
                  </a:solidFill>
                </a:rPr>
                <a:t>ttk_</a:t>
              </a:r>
              <a:r>
                <a:rPr lang="fr-FR" dirty="0" smtClean="0">
                  <a:solidFill>
                    <a:schemeClr val="bg1"/>
                  </a:solidFill>
                </a:rPr>
                <a:t>form.py</a:t>
              </a:r>
              <a:endParaRPr lang="fr-FR" dirty="0">
                <a:solidFill>
                  <a:srgbClr val="00B0F0"/>
                </a:solidFill>
              </a:endParaRPr>
            </a:p>
          </p:txBody>
        </p:sp>
        <p:grpSp>
          <p:nvGrpSpPr>
            <p:cNvPr id="25" name="Groupe 24"/>
            <p:cNvGrpSpPr>
              <a:grpSpLocks noChangeAspect="1"/>
            </p:cNvGrpSpPr>
            <p:nvPr/>
          </p:nvGrpSpPr>
          <p:grpSpPr>
            <a:xfrm>
              <a:off x="209869" y="1660993"/>
              <a:ext cx="1473567" cy="463580"/>
              <a:chOff x="1787606" y="3649980"/>
              <a:chExt cx="2235754" cy="706376"/>
            </a:xfrm>
          </p:grpSpPr>
          <p:pic>
            <p:nvPicPr>
              <p:cNvPr id="2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2" cy="62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e 2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2360" y="1656696"/>
            <a:ext cx="5839640" cy="42392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32208" y="2071351"/>
            <a:ext cx="1539942" cy="70795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5084612" y="2071351"/>
            <a:ext cx="338" cy="70795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714923" y="2301542"/>
            <a:ext cx="158004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4703978" y="2494698"/>
            <a:ext cx="158004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dre 40"/>
          <p:cNvSpPr/>
          <p:nvPr/>
        </p:nvSpPr>
        <p:spPr>
          <a:xfrm>
            <a:off x="8685151" y="3439873"/>
            <a:ext cx="1052615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2" name="Cadre 41"/>
          <p:cNvSpPr/>
          <p:nvPr/>
        </p:nvSpPr>
        <p:spPr>
          <a:xfrm>
            <a:off x="8635458" y="3675398"/>
            <a:ext cx="1102308" cy="258004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3" name="Cadre 42"/>
          <p:cNvSpPr/>
          <p:nvPr/>
        </p:nvSpPr>
        <p:spPr>
          <a:xfrm>
            <a:off x="7198756" y="4657403"/>
            <a:ext cx="1885867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4" name="Cadre 43"/>
          <p:cNvSpPr/>
          <p:nvPr/>
        </p:nvSpPr>
        <p:spPr>
          <a:xfrm>
            <a:off x="7113319" y="4881270"/>
            <a:ext cx="1980000" cy="2700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5" name="Cadre 44"/>
          <p:cNvSpPr/>
          <p:nvPr/>
        </p:nvSpPr>
        <p:spPr>
          <a:xfrm>
            <a:off x="10257154" y="5254377"/>
            <a:ext cx="1934846" cy="279523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0946" y="3537728"/>
            <a:ext cx="2210108" cy="21910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r="-523"/>
          <a:stretch/>
        </p:blipFill>
        <p:spPr>
          <a:xfrm>
            <a:off x="832046" y="2532754"/>
            <a:ext cx="6820754" cy="3498376"/>
          </a:xfrm>
          <a:prstGeom prst="rect">
            <a:avLst/>
          </a:prstGeom>
        </p:spPr>
      </p:pic>
      <p:pic>
        <p:nvPicPr>
          <p:cNvPr id="2050" name="Picture 2" descr="PySide — Wikipé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50" y="1181336"/>
            <a:ext cx="513043" cy="3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3"/>
          <p:cNvSpPr txBox="1">
            <a:spLocks/>
          </p:cNvSpPr>
          <p:nvPr/>
        </p:nvSpPr>
        <p:spPr>
          <a:xfrm>
            <a:off x="731838" y="1185863"/>
            <a:ext cx="10728325" cy="45323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fr-FR" dirty="0"/>
              <a:t> </a:t>
            </a:r>
          </a:p>
        </p:txBody>
      </p:sp>
      <p:sp>
        <p:nvSpPr>
          <p:cNvPr id="19" name="Titre 3">
            <a:extLst>
              <a:ext uri="{FF2B5EF4-FFF2-40B4-BE49-F238E27FC236}">
                <a16:creationId xmlns:a16="http://schemas.microsoft.com/office/drawing/2014/main" id="{A0798E23-5D13-AEE3-D54A-7257B28E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314036"/>
            <a:ext cx="10728325" cy="87182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Initiation aux interfaces graphiques en Python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D9085773-557E-E507-2185-E1CB1C34F02E}"/>
              </a:ext>
            </a:extLst>
          </p:cNvPr>
          <p:cNvSpPr txBox="1">
            <a:spLocks/>
          </p:cNvSpPr>
          <p:nvPr/>
        </p:nvSpPr>
        <p:spPr>
          <a:xfrm>
            <a:off x="832046" y="749949"/>
            <a:ext cx="3538073" cy="4359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746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9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cs typeface="Arial"/>
              </a:rPr>
              <a:t>Utilisation </a:t>
            </a:r>
            <a:r>
              <a:rPr lang="fr-FR" dirty="0" err="1" smtClean="0">
                <a:cs typeface="Arial"/>
              </a:rPr>
              <a:t>QTDesigner</a:t>
            </a:r>
            <a:r>
              <a:rPr lang="fr-FR" dirty="0" smtClean="0">
                <a:cs typeface="Arial"/>
              </a:rPr>
              <a:t> (optionnel)</a:t>
            </a:r>
            <a:endParaRPr lang="fr-FR" dirty="0"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347" y="2553743"/>
            <a:ext cx="2438740" cy="3562847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 rot="2558399">
            <a:off x="8594644" y="5421959"/>
            <a:ext cx="864844" cy="4288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088477" y="1181336"/>
            <a:ext cx="20470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p</a:t>
            </a:r>
            <a:r>
              <a:rPr lang="fr-FR" dirty="0" err="1" smtClean="0">
                <a:solidFill>
                  <a:srgbClr val="FFC000"/>
                </a:solidFill>
              </a:rPr>
              <a:t>ip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install</a:t>
            </a:r>
            <a:r>
              <a:rPr lang="fr-FR" dirty="0" smtClean="0">
                <a:solidFill>
                  <a:schemeClr val="bg1"/>
                </a:solidFill>
              </a:rPr>
              <a:t> pyside6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07796" y="1663416"/>
            <a:ext cx="1058527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python</a:t>
            </a:r>
            <a:r>
              <a:rPr lang="fr-FR" dirty="0">
                <a:solidFill>
                  <a:schemeClr val="bg1"/>
                </a:solidFill>
              </a:rPr>
              <a:t> -c </a:t>
            </a:r>
            <a:r>
              <a:rPr lang="fr-FR" dirty="0">
                <a:solidFill>
                  <a:srgbClr val="00B0F0"/>
                </a:solidFill>
              </a:rPr>
              <a:t>"import os, site, </a:t>
            </a:r>
            <a:r>
              <a:rPr lang="fr-FR" dirty="0" err="1">
                <a:solidFill>
                  <a:srgbClr val="00B0F0"/>
                </a:solidFill>
              </a:rPr>
              <a:t>subprocess</a:t>
            </a:r>
            <a:r>
              <a:rPr lang="fr-FR" dirty="0">
                <a:solidFill>
                  <a:srgbClr val="00B0F0"/>
                </a:solidFill>
              </a:rPr>
              <a:t>; </a:t>
            </a:r>
            <a:r>
              <a:rPr lang="fr-FR" dirty="0" err="1">
                <a:solidFill>
                  <a:srgbClr val="00B0F0"/>
                </a:solidFill>
              </a:rPr>
              <a:t>subprocess.run</a:t>
            </a:r>
            <a:r>
              <a:rPr lang="fr-FR" dirty="0">
                <a:solidFill>
                  <a:srgbClr val="00B0F0"/>
                </a:solidFill>
              </a:rPr>
              <a:t>([</a:t>
            </a:r>
            <a:r>
              <a:rPr lang="fr-FR" dirty="0" err="1">
                <a:solidFill>
                  <a:srgbClr val="00B0F0"/>
                </a:solidFill>
              </a:rPr>
              <a:t>os.path.join</a:t>
            </a:r>
            <a:r>
              <a:rPr lang="fr-FR" dirty="0">
                <a:solidFill>
                  <a:srgbClr val="00B0F0"/>
                </a:solidFill>
              </a:rPr>
              <a:t>(</a:t>
            </a:r>
            <a:r>
              <a:rPr lang="fr-FR" dirty="0" err="1">
                <a:solidFill>
                  <a:srgbClr val="00B0F0"/>
                </a:solidFill>
              </a:rPr>
              <a:t>site.getsitepackages</a:t>
            </a:r>
            <a:r>
              <a:rPr lang="fr-FR" dirty="0">
                <a:solidFill>
                  <a:srgbClr val="00B0F0"/>
                </a:solidFill>
              </a:rPr>
              <a:t>()[1], 'PySide6', </a:t>
            </a:r>
            <a:r>
              <a:rPr lang="fr-FR" dirty="0" smtClean="0">
                <a:solidFill>
                  <a:srgbClr val="00B0F0"/>
                </a:solidFill>
              </a:rPr>
              <a:t>'designer')])"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A9F46-4F62-E360-1FBE-21E49137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185863"/>
            <a:ext cx="13704426" cy="4727575"/>
          </a:xfrm>
        </p:spPr>
        <p:txBody>
          <a:bodyPr vert="horz" lIns="0" tIns="45720" rIns="0" bIns="45720" numCol="1" spcCol="360000" rtlCol="0" anchor="t">
            <a:normAutofit/>
          </a:bodyPr>
          <a:lstStyle/>
          <a:p>
            <a:r>
              <a:rPr lang="fr-FR" sz="2400" dirty="0"/>
              <a:t>Initiation aux interfaces graphiques en Python</a:t>
            </a:r>
            <a:endParaRPr lang="fr-FR" dirty="0"/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cs typeface="Arial"/>
              </a:rPr>
              <a:t>Bibliothèques graphiques </a:t>
            </a:r>
            <a:r>
              <a:rPr lang="fr-FR" sz="2000" dirty="0" err="1">
                <a:latin typeface="Arial Black"/>
                <a:ea typeface="+mn-lt"/>
                <a:cs typeface="+mn-lt"/>
              </a:rPr>
              <a:t>Tkinter</a:t>
            </a:r>
            <a:r>
              <a:rPr lang="fr-FR" sz="2000" dirty="0">
                <a:latin typeface="Arial Black"/>
                <a:ea typeface="+mn-lt"/>
                <a:cs typeface="+mn-lt"/>
              </a:rPr>
              <a:t> &amp; </a:t>
            </a:r>
            <a:r>
              <a:rPr lang="fr-FR" sz="2000" dirty="0" smtClean="0">
                <a:latin typeface="Arial Black"/>
                <a:ea typeface="+mn-lt"/>
                <a:cs typeface="+mn-lt"/>
              </a:rPr>
              <a:t>PySide6</a:t>
            </a:r>
          </a:p>
          <a:p>
            <a:pPr marL="815975" lvl="1" indent="-457200">
              <a:buAutoNum type="alphaLcPeriod"/>
            </a:pPr>
            <a:r>
              <a:rPr lang="fr-FR" sz="2000" dirty="0">
                <a:latin typeface="Arial Black"/>
                <a:ea typeface="+mn-lt"/>
                <a:cs typeface="+mn-lt"/>
              </a:rPr>
              <a:t>Étapes de création d’une GUI</a:t>
            </a:r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ea typeface="+mn-lt"/>
                <a:cs typeface="+mn-lt"/>
              </a:rPr>
              <a:t>Widgets et </a:t>
            </a:r>
            <a:r>
              <a:rPr lang="fr-FR" sz="2000" dirty="0" err="1" smtClean="0">
                <a:latin typeface="Arial Black"/>
                <a:ea typeface="+mn-lt"/>
                <a:cs typeface="+mn-lt"/>
              </a:rPr>
              <a:t>Layouts</a:t>
            </a:r>
            <a:endParaRPr lang="fr-FR" sz="2000" dirty="0">
              <a:latin typeface="Arial Black"/>
              <a:ea typeface="+mn-lt"/>
              <a:cs typeface="+mn-lt"/>
            </a:endParaRPr>
          </a:p>
          <a:p>
            <a:pPr marL="815975" lvl="1" indent="-457200">
              <a:buAutoNum type="alphaLcPeriod"/>
            </a:pPr>
            <a:r>
              <a:rPr lang="fr-FR" sz="2000" dirty="0" smtClean="0">
                <a:latin typeface="Arial Black"/>
                <a:cs typeface="Arial"/>
              </a:rPr>
              <a:t>Exemples</a:t>
            </a:r>
          </a:p>
          <a:p>
            <a:pPr marL="815975" lvl="1" indent="-457200">
              <a:buFontTx/>
              <a:buAutoNum type="alphaLcPeriod"/>
            </a:pPr>
            <a:r>
              <a:rPr lang="fr-FR" sz="2000" dirty="0">
                <a:latin typeface="Arial Black"/>
                <a:ea typeface="+mn-lt"/>
                <a:cs typeface="+mn-lt"/>
              </a:rPr>
              <a:t>Utilisation </a:t>
            </a:r>
            <a:r>
              <a:rPr lang="fr-FR" sz="2000" dirty="0" err="1">
                <a:latin typeface="Arial Black"/>
                <a:ea typeface="+mn-lt"/>
                <a:cs typeface="+mn-lt"/>
              </a:rPr>
              <a:t>QTDesigner</a:t>
            </a:r>
            <a:r>
              <a:rPr lang="fr-FR" sz="2000" dirty="0">
                <a:latin typeface="Arial Black"/>
                <a:ea typeface="+mn-lt"/>
                <a:cs typeface="+mn-lt"/>
              </a:rPr>
              <a:t> (optionnel</a:t>
            </a:r>
            <a:r>
              <a:rPr lang="fr-FR" sz="2000" dirty="0" smtClean="0">
                <a:latin typeface="Arial Black"/>
                <a:ea typeface="+mn-lt"/>
                <a:cs typeface="+mn-lt"/>
              </a:rPr>
              <a:t>)</a:t>
            </a:r>
            <a:endParaRPr lang="fr-FR" sz="2000" dirty="0">
              <a:latin typeface="Arial Black"/>
              <a:cs typeface="Arial"/>
            </a:endParaRPr>
          </a:p>
          <a:p>
            <a:pPr marL="815975" lvl="1" indent="-457200">
              <a:buAutoNum type="alphaLcPeriod"/>
            </a:pPr>
            <a:r>
              <a:rPr lang="fr-FR" sz="2000" dirty="0">
                <a:latin typeface="Arial Black"/>
                <a:cs typeface="Arial"/>
              </a:rPr>
              <a:t>Exercices</a:t>
            </a:r>
            <a:r>
              <a:rPr lang="fr-FR" sz="2000" dirty="0">
                <a:latin typeface="Arial Black"/>
                <a:ea typeface="+mn-lt"/>
                <a:cs typeface="+mn-lt"/>
              </a:rPr>
              <a:t> </a:t>
            </a:r>
            <a:endParaRPr lang="fr-FR" sz="2000" dirty="0">
              <a:latin typeface="Arial Black"/>
              <a:cs typeface="Arial"/>
            </a:endParaRPr>
          </a:p>
          <a:p>
            <a:r>
              <a:rPr lang="fr-FR" sz="2300" dirty="0"/>
              <a:t>Introduction MVC</a:t>
            </a:r>
          </a:p>
          <a:p>
            <a:pPr marL="815975" lvl="1" indent="-457200">
              <a:buSzPct val="100000"/>
              <a:buAutoNum type="alphaLcPeriod"/>
            </a:pPr>
            <a:r>
              <a:rPr lang="fr-FR" sz="1900" dirty="0">
                <a:latin typeface="Arial Black"/>
              </a:rPr>
              <a:t>Explication du concept</a:t>
            </a:r>
          </a:p>
          <a:p>
            <a:pPr marL="815975" lvl="1" indent="-457200">
              <a:buFontTx/>
              <a:buAutoNum type="alphaLcPeriod"/>
            </a:pPr>
            <a:r>
              <a:rPr lang="fr-FR" sz="1900" dirty="0" smtClean="0">
                <a:latin typeface="Arial Black"/>
              </a:rPr>
              <a:t>Exemples</a:t>
            </a:r>
          </a:p>
          <a:p>
            <a:pPr marL="0">
              <a:buFont typeface="Arial Black"/>
              <a:buAutoNum type="arabicPeriod"/>
            </a:pPr>
            <a:endParaRPr lang="fr-FR" sz="2300" dirty="0" smtClean="0"/>
          </a:p>
          <a:p>
            <a:pPr marL="0" indent="0">
              <a:buNone/>
            </a:pPr>
            <a:endParaRPr lang="fr-FR" sz="2300" dirty="0" smtClean="0"/>
          </a:p>
          <a:p>
            <a:pPr>
              <a:buFont typeface="Arial Black"/>
              <a:buAutoNum type="arabicPeriod"/>
            </a:pPr>
            <a:endParaRPr lang="fr-FR" sz="23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3CA77CF-90B0-156C-C226-029958F1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Plan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B0E96E-CC02-3FED-3FAF-F96BE8D9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20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81" y="999379"/>
            <a:ext cx="584916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21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1" y="3511100"/>
            <a:ext cx="1619476" cy="12098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5" y="1168941"/>
            <a:ext cx="6510975" cy="5011478"/>
          </a:xfrm>
          <a:prstGeom prst="rect">
            <a:avLst/>
          </a:prstGeom>
        </p:spPr>
      </p:pic>
      <p:cxnSp>
        <p:nvCxnSpPr>
          <p:cNvPr id="25" name="Connecteur en arc 24"/>
          <p:cNvCxnSpPr/>
          <p:nvPr/>
        </p:nvCxnSpPr>
        <p:spPr>
          <a:xfrm flipV="1">
            <a:off x="958541" y="2972287"/>
            <a:ext cx="2079056" cy="946296"/>
          </a:xfrm>
          <a:prstGeom prst="curvedConnector3">
            <a:avLst>
              <a:gd name="adj1" fmla="val -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/>
          <p:nvPr/>
        </p:nvCxnSpPr>
        <p:spPr>
          <a:xfrm flipV="1">
            <a:off x="958541" y="3171317"/>
            <a:ext cx="2079056" cy="946296"/>
          </a:xfrm>
          <a:prstGeom prst="curvedConnector3">
            <a:avLst>
              <a:gd name="adj1" fmla="val -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/>
          <p:nvPr/>
        </p:nvCxnSpPr>
        <p:spPr>
          <a:xfrm flipV="1">
            <a:off x="997555" y="3370347"/>
            <a:ext cx="2079056" cy="946296"/>
          </a:xfrm>
          <a:prstGeom prst="curvedConnector3">
            <a:avLst>
              <a:gd name="adj1" fmla="val -12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2361862" y="3934890"/>
            <a:ext cx="726493" cy="7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342355" y="4133920"/>
            <a:ext cx="734256" cy="75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316976" y="4351402"/>
            <a:ext cx="759635" cy="8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37083" y="4617789"/>
            <a:ext cx="1051272" cy="92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22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008906"/>
            <a:ext cx="891664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23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42" y="3195278"/>
            <a:ext cx="3153215" cy="15051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11" y="1822074"/>
            <a:ext cx="1619476" cy="12098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760" y="1926388"/>
            <a:ext cx="7716596" cy="22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24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b="33773"/>
          <a:stretch/>
        </p:blipFill>
        <p:spPr>
          <a:xfrm>
            <a:off x="731838" y="1372919"/>
            <a:ext cx="7495655" cy="44459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782" y="3637380"/>
            <a:ext cx="221963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25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Exercices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98" y="1438736"/>
            <a:ext cx="4696480" cy="204816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4792835"/>
            <a:ext cx="5934903" cy="838317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6733145" y="1477501"/>
            <a:ext cx="4959927" cy="2343886"/>
            <a:chOff x="6096000" y="3170337"/>
            <a:chExt cx="4959927" cy="234388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4"/>
            <a:srcRect r="17981" b="92400"/>
            <a:stretch/>
          </p:blipFill>
          <p:spPr>
            <a:xfrm>
              <a:off x="6096000" y="3170337"/>
              <a:ext cx="4781797" cy="249757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4"/>
            <a:srcRect t="49328" r="14925"/>
            <a:stretch/>
          </p:blipFill>
          <p:spPr>
            <a:xfrm>
              <a:off x="6096000" y="3848847"/>
              <a:ext cx="4959927" cy="1665376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6589216" y="3471206"/>
              <a:ext cx="380011" cy="39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</a:pPr>
              <a:r>
                <a:rPr lang="fr-FR" sz="2000" b="1" dirty="0" smtClean="0"/>
                <a:t>.</a:t>
              </a:r>
            </a:p>
            <a:p>
              <a:pPr>
                <a:lnSpc>
                  <a:spcPts val="700"/>
                </a:lnSpc>
              </a:pPr>
              <a:r>
                <a:rPr lang="fr-FR" sz="2000" b="1" dirty="0" smtClean="0"/>
                <a:t>.</a:t>
              </a:r>
              <a:br>
                <a:rPr lang="fr-FR" sz="2000" b="1" dirty="0" smtClean="0"/>
              </a:br>
              <a:r>
                <a:rPr lang="fr-FR" sz="2000" b="1" dirty="0" smtClean="0"/>
                <a:t>.</a:t>
              </a:r>
              <a:endParaRPr lang="fr-FR" sz="2000" b="1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06" y="2474879"/>
            <a:ext cx="1360589" cy="57419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38" y="4259133"/>
            <a:ext cx="1957620" cy="4983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051" y="4258465"/>
            <a:ext cx="2142780" cy="4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20599" y="1207944"/>
            <a:ext cx="2680642" cy="441056"/>
          </a:xfrm>
        </p:spPr>
        <p:txBody>
          <a:bodyPr>
            <a:noAutofit/>
          </a:bodyPr>
          <a:lstStyle/>
          <a:p>
            <a:r>
              <a:rPr lang="fr-FR" sz="3000" dirty="0" smtClean="0">
                <a:hlinkClick r:id="rId3"/>
              </a:rPr>
              <a:t>bit.ly/3AMMMM</a:t>
            </a:r>
            <a:endParaRPr lang="fr-FR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Sondage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00" y="1935997"/>
            <a:ext cx="4111639" cy="4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0687C-BF33-B602-1691-6C6F37D1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2171700"/>
            <a:ext cx="8946573" cy="2390775"/>
          </a:xfrm>
        </p:spPr>
        <p:txBody>
          <a:bodyPr/>
          <a:lstStyle/>
          <a:p>
            <a:r>
              <a:rPr lang="fr-FR" dirty="0"/>
              <a:t>Introduction MVC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950163-E66D-E16B-1EB7-E9667B65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E5A4D-1D11-87BD-2E3E-34DC2776D3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Explication du concept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1838" y="1221874"/>
            <a:ext cx="978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Définition :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/>
              <a:t>Une méthode de structuration du code pour séparer la logique métier, l'affichage, et les interactions utilisateur.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838" y="1921138"/>
            <a:ext cx="8518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Principe de base </a:t>
            </a:r>
            <a:r>
              <a:rPr lang="fr-FR" b="1" dirty="0" smtClean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Modèle :</a:t>
            </a:r>
            <a:r>
              <a:rPr lang="fr-FR" dirty="0" smtClean="0"/>
              <a:t> </a:t>
            </a:r>
            <a:r>
              <a:rPr lang="fr-FR" dirty="0"/>
              <a:t>G</a:t>
            </a:r>
            <a:r>
              <a:rPr lang="fr-FR" dirty="0" smtClean="0"/>
              <a:t>ère </a:t>
            </a:r>
            <a:r>
              <a:rPr lang="fr-FR" dirty="0"/>
              <a:t>les données et le contenu </a:t>
            </a:r>
            <a:r>
              <a:rPr lang="fr-FR" dirty="0" smtClean="0"/>
              <a:t>algorithmique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Vue :</a:t>
            </a:r>
            <a:r>
              <a:rPr lang="fr-FR" dirty="0" smtClean="0"/>
              <a:t> Interface Graphique, permet à l’utilisateur d’</a:t>
            </a:r>
            <a:r>
              <a:rPr lang="fr-FR" dirty="0" err="1" smtClean="0"/>
              <a:t>intéragir</a:t>
            </a:r>
            <a:r>
              <a:rPr lang="fr-FR" dirty="0" smtClean="0"/>
              <a:t> avec le(s) modèle(s)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Contrôleur :</a:t>
            </a:r>
            <a:r>
              <a:rPr lang="fr-FR" dirty="0" smtClean="0"/>
              <a:t> Relie l'utilisateur </a:t>
            </a:r>
            <a:r>
              <a:rPr lang="fr-FR" dirty="0"/>
              <a:t>(la vue) et le système (le modèle).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6675" y="3790959"/>
            <a:ext cx="412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Avantages 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Code </a:t>
            </a:r>
            <a:r>
              <a:rPr lang="fr-FR" altLang="fr-FR" dirty="0">
                <a:latin typeface="Arial" panose="020B0604020202020204" pitchFamily="34" charset="0"/>
              </a:rPr>
              <a:t>plus propre et </a:t>
            </a:r>
            <a:r>
              <a:rPr lang="fr-FR" altLang="fr-FR" dirty="0" smtClean="0">
                <a:latin typeface="Arial" panose="020B0604020202020204" pitchFamily="34" charset="0"/>
              </a:rPr>
              <a:t>maintenable.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Facilite </a:t>
            </a:r>
            <a:r>
              <a:rPr lang="fr-FR" altLang="fr-FR" dirty="0">
                <a:latin typeface="Arial" panose="020B0604020202020204" pitchFamily="34" charset="0"/>
              </a:rPr>
              <a:t>le travail en </a:t>
            </a:r>
            <a:r>
              <a:rPr lang="fr-FR" altLang="fr-FR" dirty="0" smtClean="0">
                <a:latin typeface="Arial" panose="020B0604020202020204" pitchFamily="34" charset="0"/>
              </a:rPr>
              <a:t>équipe.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 smtClean="0">
                <a:latin typeface="Arial" panose="020B0604020202020204" pitchFamily="34" charset="0"/>
              </a:rPr>
              <a:t>Simplifie </a:t>
            </a:r>
            <a:r>
              <a:rPr lang="fr-FR" altLang="fr-FR" dirty="0">
                <a:latin typeface="Arial" panose="020B0604020202020204" pitchFamily="34" charset="0"/>
              </a:rPr>
              <a:t>les modifications futures. </a:t>
            </a:r>
          </a:p>
        </p:txBody>
      </p:sp>
      <p:pic>
        <p:nvPicPr>
          <p:cNvPr id="2052" name="Picture 4" descr="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73" y="3168053"/>
            <a:ext cx="6783761" cy="312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78943" y="6066650"/>
            <a:ext cx="615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</a:t>
            </a:r>
            <a:r>
              <a:rPr lang="fr-FR" sz="1200" dirty="0" smtClean="0">
                <a:hlinkClick r:id="rId3"/>
              </a:rPr>
              <a:t>github.com/PAJEAN/cours_javascript</a:t>
            </a:r>
            <a:r>
              <a:rPr lang="fr-FR" sz="1200" dirty="0" smtClean="0"/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29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838" y="2359136"/>
            <a:ext cx="3071854" cy="8590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7" y="1321064"/>
            <a:ext cx="6279639" cy="3652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37" y="3301818"/>
            <a:ext cx="3115110" cy="2524477"/>
          </a:xfrm>
          <a:prstGeom prst="rect">
            <a:avLst/>
          </a:prstGeom>
        </p:spPr>
      </p:pic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731837" y="1939149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9472" y="2476367"/>
            <a:ext cx="2553056" cy="1905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862" y="2182199"/>
            <a:ext cx="1619476" cy="25625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9038" y="5073715"/>
            <a:ext cx="122889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10703" y="1185863"/>
            <a:ext cx="2411654" cy="441056"/>
          </a:xfrm>
        </p:spPr>
        <p:txBody>
          <a:bodyPr>
            <a:noAutofit/>
          </a:bodyPr>
          <a:lstStyle/>
          <a:p>
            <a:r>
              <a:rPr lang="fr-FR" sz="3000" dirty="0" smtClean="0">
                <a:hlinkClick r:id="rId3"/>
              </a:rPr>
              <a:t>bit.ly/4f3jjm7</a:t>
            </a:r>
            <a:endParaRPr lang="fr-FR" sz="3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Lien du repo </a:t>
            </a:r>
            <a:r>
              <a:rPr lang="fr-FR" dirty="0" smtClean="0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034" y="1719872"/>
            <a:ext cx="8408038" cy="4408672"/>
          </a:xfrm>
          <a:prstGeom prst="rect">
            <a:avLst/>
          </a:prstGeom>
        </p:spPr>
      </p:pic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3" y="1719872"/>
            <a:ext cx="2550414" cy="2550414"/>
          </a:xfrm>
          <a:prstGeom prst="rect">
            <a:avLst/>
          </a:prstGeom>
        </p:spPr>
      </p:pic>
      <p:pic>
        <p:nvPicPr>
          <p:cNvPr id="1026" name="Picture 2" descr="GitHub Logo : histoire, signification de l'emblème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4" y="4533447"/>
            <a:ext cx="1985472" cy="11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30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6247318" y="1193847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257069"/>
            <a:ext cx="5490833" cy="3124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90" y="1578037"/>
            <a:ext cx="1886213" cy="32389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42" y="1811608"/>
            <a:ext cx="2404994" cy="14299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800" y="2444223"/>
            <a:ext cx="3422311" cy="380593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42" y="3301332"/>
            <a:ext cx="4394324" cy="29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31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12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6247318" y="1193847"/>
            <a:ext cx="855116" cy="4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257069"/>
            <a:ext cx="5490833" cy="3124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90" y="1578037"/>
            <a:ext cx="1886213" cy="3238952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907284" y="2959425"/>
            <a:ext cx="1219370" cy="1019317"/>
            <a:chOff x="887091" y="2687854"/>
            <a:chExt cx="1219370" cy="101931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091" y="2687854"/>
              <a:ext cx="1219370" cy="1019317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77511" y="3342729"/>
              <a:ext cx="308758" cy="308758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84" y="2158333"/>
            <a:ext cx="1178985" cy="42106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84" y="2629475"/>
            <a:ext cx="2715004" cy="25721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9355" y="2129585"/>
            <a:ext cx="1513689" cy="39103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9355" y="2579399"/>
            <a:ext cx="4956146" cy="299616"/>
          </a:xfrm>
          <a:prstGeom prst="rect">
            <a:avLst/>
          </a:prstGeom>
        </p:spPr>
      </p:pic>
      <p:cxnSp>
        <p:nvCxnSpPr>
          <p:cNvPr id="23" name="Connecteur en arc 22"/>
          <p:cNvCxnSpPr>
            <a:stCxn id="3" idx="3"/>
            <a:endCxn id="21" idx="1"/>
          </p:cNvCxnSpPr>
          <p:nvPr/>
        </p:nvCxnSpPr>
        <p:spPr>
          <a:xfrm flipV="1">
            <a:off x="2126654" y="2729207"/>
            <a:ext cx="2272701" cy="739877"/>
          </a:xfrm>
          <a:prstGeom prst="curvedConnector3">
            <a:avLst>
              <a:gd name="adj1" fmla="val 761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4018" y="3424546"/>
            <a:ext cx="2597470" cy="1619476"/>
          </a:xfrm>
          <a:prstGeom prst="rect">
            <a:avLst/>
          </a:prstGeom>
        </p:spPr>
      </p:pic>
      <p:cxnSp>
        <p:nvCxnSpPr>
          <p:cNvPr id="27" name="Connecteur en arc 26"/>
          <p:cNvCxnSpPr>
            <a:endCxn id="26" idx="0"/>
          </p:cNvCxnSpPr>
          <p:nvPr/>
        </p:nvCxnSpPr>
        <p:spPr>
          <a:xfrm rot="10800000" flipV="1">
            <a:off x="5762753" y="2869182"/>
            <a:ext cx="2633102" cy="5553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836" y="4491820"/>
            <a:ext cx="1479312" cy="40917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13"/>
          <a:srcRect t="55097"/>
          <a:stretch/>
        </p:blipFill>
        <p:spPr>
          <a:xfrm>
            <a:off x="731836" y="4955745"/>
            <a:ext cx="2094608" cy="528444"/>
          </a:xfrm>
          <a:prstGeom prst="rect">
            <a:avLst/>
          </a:prstGeom>
        </p:spPr>
      </p:pic>
      <p:cxnSp>
        <p:nvCxnSpPr>
          <p:cNvPr id="32" name="Connecteur en arc 31"/>
          <p:cNvCxnSpPr>
            <a:stCxn id="26" idx="1"/>
            <a:endCxn id="31" idx="3"/>
          </p:cNvCxnSpPr>
          <p:nvPr/>
        </p:nvCxnSpPr>
        <p:spPr>
          <a:xfrm rot="10800000" flipV="1">
            <a:off x="2826444" y="4234283"/>
            <a:ext cx="1637574" cy="98568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3068" y="5333968"/>
            <a:ext cx="1219370" cy="1038370"/>
          </a:xfrm>
          <a:prstGeom prst="rect">
            <a:avLst/>
          </a:prstGeom>
        </p:spPr>
      </p:pic>
      <p:cxnSp>
        <p:nvCxnSpPr>
          <p:cNvPr id="36" name="Connecteur en arc 35"/>
          <p:cNvCxnSpPr>
            <a:stCxn id="26" idx="2"/>
            <a:endCxn id="35" idx="0"/>
          </p:cNvCxnSpPr>
          <p:nvPr/>
        </p:nvCxnSpPr>
        <p:spPr>
          <a:xfrm rot="5400000">
            <a:off x="5617780" y="5188995"/>
            <a:ext cx="289946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22494" y="29468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</a:t>
            </a:r>
            <a:endParaRPr lang="fr-FR" sz="20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697485" y="28853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2</a:t>
            </a:r>
            <a:endParaRPr lang="fr-FR" sz="20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3521388" y="40698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3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381898" y="4995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4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018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32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Introduction MVC</a:t>
            </a:r>
          </a:p>
          <a:p>
            <a:r>
              <a:rPr lang="fr-FR" sz="1800" dirty="0" smtClean="0">
                <a:latin typeface="+mn-lt"/>
              </a:rPr>
              <a:t>Exemples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2182613"/>
            <a:ext cx="2023237" cy="24948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1261359"/>
            <a:ext cx="3958915" cy="3736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989" y="2182613"/>
            <a:ext cx="4000512" cy="3703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989" y="1898706"/>
            <a:ext cx="70494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33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Liens </a:t>
            </a:r>
            <a:r>
              <a:rPr lang="fr-FR" dirty="0" smtClean="0"/>
              <a:t>Utiles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5919" y="1168941"/>
            <a:ext cx="11460162" cy="4532313"/>
          </a:xfrm>
        </p:spPr>
        <p:txBody>
          <a:bodyPr>
            <a:normAutofit/>
          </a:bodyPr>
          <a:lstStyle/>
          <a:p>
            <a:r>
              <a:rPr lang="fr-FR" b="1" dirty="0" smtClean="0"/>
              <a:t>Lien repo GitHub: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github.com/Crackvignoule/python-gui-mvc-tutorial </a:t>
            </a:r>
            <a:endParaRPr lang="fr-FR" dirty="0" smtClean="0"/>
          </a:p>
          <a:p>
            <a:r>
              <a:rPr lang="fr-FR" b="1" dirty="0" smtClean="0"/>
              <a:t>Documentation PySide6: </a:t>
            </a:r>
            <a:r>
              <a:rPr lang="fr-FR" u="sng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fr-FR" u="sng" dirty="0" smtClean="0">
                <a:solidFill>
                  <a:srgbClr val="FF0000"/>
                </a:solidFill>
                <a:hlinkClick r:id="rId3"/>
              </a:rPr>
              <a:t>doc.qt.io/qtforpython-6#documentation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/>
              <a:t>Documentation </a:t>
            </a:r>
            <a:r>
              <a:rPr lang="fr-FR" b="1" dirty="0" err="1" smtClean="0"/>
              <a:t>Tkinter</a:t>
            </a:r>
            <a:r>
              <a:rPr lang="fr-FR" b="1" dirty="0" smtClean="0"/>
              <a:t>: </a:t>
            </a:r>
            <a:r>
              <a:rPr lang="fr-FR" u="sng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fr-FR" u="sng" dirty="0" smtClean="0">
                <a:solidFill>
                  <a:srgbClr val="FF0000"/>
                </a:solidFill>
                <a:hlinkClick r:id="rId4"/>
              </a:rPr>
              <a:t>docs.python.org/3/library/tkinter.html</a:t>
            </a:r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err="1" smtClean="0"/>
              <a:t>PythonGUIs</a:t>
            </a:r>
            <a:r>
              <a:rPr lang="fr-FR" b="1" dirty="0"/>
              <a:t>: </a:t>
            </a:r>
            <a:r>
              <a:rPr lang="fr-FR" b="1" dirty="0" err="1" smtClean="0"/>
              <a:t>Tkinter</a:t>
            </a:r>
            <a:r>
              <a:rPr lang="fr-FR" b="1" dirty="0"/>
              <a:t> </a:t>
            </a:r>
            <a:r>
              <a:rPr lang="fr-FR" u="sng" dirty="0" smtClean="0">
                <a:hlinkClick r:id="rId5"/>
              </a:rPr>
              <a:t>https</a:t>
            </a:r>
            <a:r>
              <a:rPr lang="fr-FR" u="sng" dirty="0">
                <a:hlinkClick r:id="rId5"/>
              </a:rPr>
              <a:t>://www.pythonguis.com/tkinter</a:t>
            </a:r>
            <a:r>
              <a:rPr lang="fr-FR" u="sng" dirty="0" smtClean="0">
                <a:hlinkClick r:id="rId5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PythonGUIs</a:t>
            </a:r>
            <a:r>
              <a:rPr lang="fr-FR" b="1" dirty="0"/>
              <a:t>: </a:t>
            </a:r>
            <a:r>
              <a:rPr lang="fr-FR" b="1" dirty="0" smtClean="0"/>
              <a:t>PySide6 </a:t>
            </a:r>
            <a:r>
              <a:rPr lang="fr-FR" u="sng" dirty="0" smtClean="0">
                <a:hlinkClick r:id="rId6"/>
              </a:rPr>
              <a:t>https</a:t>
            </a:r>
            <a:r>
              <a:rPr lang="fr-FR" u="sng" dirty="0">
                <a:hlinkClick r:id="rId6"/>
              </a:rPr>
              <a:t>://www.pythonguis.com/pyside6</a:t>
            </a:r>
            <a:r>
              <a:rPr lang="fr-FR" u="sng" dirty="0" smtClean="0">
                <a:hlinkClick r:id="rId6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PythonGUIs</a:t>
            </a:r>
            <a:r>
              <a:rPr lang="fr-FR" b="1" dirty="0" smtClean="0"/>
              <a:t> </a:t>
            </a:r>
            <a:r>
              <a:rPr lang="fr-FR" b="1" dirty="0" err="1" smtClean="0"/>
              <a:t>Examples</a:t>
            </a:r>
            <a:r>
              <a:rPr lang="fr-FR" b="1" dirty="0" smtClean="0"/>
              <a:t> </a:t>
            </a:r>
            <a:r>
              <a:rPr lang="fr-FR" u="sng" dirty="0" smtClean="0">
                <a:hlinkClick r:id="rId7"/>
              </a:rPr>
              <a:t>https</a:t>
            </a:r>
            <a:r>
              <a:rPr lang="fr-FR" u="sng" dirty="0">
                <a:hlinkClick r:id="rId7"/>
              </a:rPr>
              <a:t>://</a:t>
            </a:r>
            <a:r>
              <a:rPr lang="fr-FR" u="sng" dirty="0" smtClean="0">
                <a:hlinkClick r:id="rId7"/>
              </a:rPr>
              <a:t>github.com/pythonguis/pythonguis-examples</a:t>
            </a:r>
            <a:r>
              <a:rPr lang="fr-FR" dirty="0"/>
              <a:t> </a:t>
            </a:r>
          </a:p>
          <a:p>
            <a:r>
              <a:rPr lang="fr-FR" b="1" dirty="0" err="1" smtClean="0"/>
              <a:t>Which</a:t>
            </a:r>
            <a:r>
              <a:rPr lang="fr-FR" b="1" dirty="0" smtClean="0"/>
              <a:t> </a:t>
            </a:r>
            <a:r>
              <a:rPr lang="fr-FR" b="1" dirty="0"/>
              <a:t>Python GUI Library </a:t>
            </a:r>
            <a:r>
              <a:rPr lang="fr-FR" b="1" dirty="0" err="1"/>
              <a:t>Should</a:t>
            </a:r>
            <a:r>
              <a:rPr lang="fr-FR" b="1" dirty="0"/>
              <a:t> You </a:t>
            </a:r>
            <a:r>
              <a:rPr lang="fr-FR" b="1" dirty="0" err="1" smtClean="0"/>
              <a:t>Choose</a:t>
            </a:r>
            <a:r>
              <a:rPr lang="fr-FR" b="1" dirty="0" smtClean="0"/>
              <a:t>? </a:t>
            </a:r>
            <a:r>
              <a:rPr lang="fr-FR" u="sng" dirty="0" smtClean="0">
                <a:hlinkClick r:id="rId8"/>
              </a:rPr>
              <a:t>https</a:t>
            </a:r>
            <a:r>
              <a:rPr lang="fr-FR" u="sng" dirty="0">
                <a:hlinkClick r:id="rId8"/>
              </a:rPr>
              <a:t>://www.pythonguis.com/faq/which-python-gui-library</a:t>
            </a:r>
            <a:r>
              <a:rPr lang="fr-FR" u="sng" dirty="0" smtClean="0">
                <a:hlinkClick r:id="rId8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err="1" smtClean="0"/>
              <a:t>superqt</a:t>
            </a:r>
            <a:r>
              <a:rPr lang="fr-FR" b="1" dirty="0" smtClean="0"/>
              <a:t> </a:t>
            </a:r>
            <a:r>
              <a:rPr lang="fr-FR" b="1" dirty="0"/>
              <a:t>- A collection of custom widgets for </a:t>
            </a:r>
            <a:r>
              <a:rPr lang="fr-FR" b="1" dirty="0" smtClean="0"/>
              <a:t>PySide6 </a:t>
            </a:r>
            <a:r>
              <a:rPr lang="fr-FR" u="sng" dirty="0" smtClean="0">
                <a:hlinkClick r:id="rId9"/>
              </a:rPr>
              <a:t>https</a:t>
            </a:r>
            <a:r>
              <a:rPr lang="fr-FR" u="sng" dirty="0">
                <a:hlinkClick r:id="rId9"/>
              </a:rPr>
              <a:t>://pyapp-kit.github.io/superqt</a:t>
            </a:r>
            <a:r>
              <a:rPr lang="fr-FR" u="sng" dirty="0" smtClean="0">
                <a:hlinkClick r:id="rId9"/>
              </a:rPr>
              <a:t>/</a:t>
            </a:r>
            <a:r>
              <a:rPr lang="fr-FR" dirty="0"/>
              <a:t> </a:t>
            </a:r>
          </a:p>
          <a:p>
            <a:r>
              <a:rPr lang="fr-FR" b="1" dirty="0" smtClean="0"/>
              <a:t>PySide6 </a:t>
            </a:r>
            <a:r>
              <a:rPr lang="fr-FR" b="1" dirty="0" err="1" smtClean="0"/>
              <a:t>Examples</a:t>
            </a:r>
            <a:r>
              <a:rPr lang="fr-FR" b="1" dirty="0"/>
              <a:t> </a:t>
            </a:r>
            <a:r>
              <a:rPr lang="fr-FR" u="sng" dirty="0" smtClean="0">
                <a:hlinkClick r:id="rId10"/>
              </a:rPr>
              <a:t>https</a:t>
            </a:r>
            <a:r>
              <a:rPr lang="fr-FR" u="sng" dirty="0">
                <a:hlinkClick r:id="rId10"/>
              </a:rPr>
              <a:t>://</a:t>
            </a:r>
            <a:r>
              <a:rPr lang="fr-FR" u="sng" dirty="0" smtClean="0">
                <a:hlinkClick r:id="rId10"/>
              </a:rPr>
              <a:t>doc.qt.io/qtforpython-6/examples/index.html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5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E7C6220-27BF-EE46-598B-6D39D773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37" y="3449638"/>
            <a:ext cx="2425700" cy="703262"/>
          </a:xfrm>
        </p:spPr>
        <p:txBody>
          <a:bodyPr/>
          <a:lstStyle/>
          <a:p>
            <a:r>
              <a:rPr lang="fr-FR"/>
              <a:t>Merci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237" y="4149436"/>
            <a:ext cx="4584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Des questions/remarques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832850" y="4852698"/>
            <a:ext cx="2154841" cy="348508"/>
          </a:xfrm>
        </p:spPr>
        <p:txBody>
          <a:bodyPr>
            <a:noAutofit/>
          </a:bodyPr>
          <a:lstStyle/>
          <a:p>
            <a:r>
              <a:rPr lang="fr-FR" sz="2000" dirty="0"/>
              <a:t>k</a:t>
            </a:r>
            <a:r>
              <a:rPr lang="fr-FR" sz="2000" dirty="0" smtClean="0"/>
              <a:t>illian.pavy@cea.fr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1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0687C-BF33-B602-1691-6C6F37D1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2171700"/>
            <a:ext cx="8946573" cy="2390775"/>
          </a:xfrm>
        </p:spPr>
        <p:txBody>
          <a:bodyPr/>
          <a:lstStyle/>
          <a:p>
            <a:r>
              <a:rPr lang="fr-FR" dirty="0"/>
              <a:t>Initiation aux interfaces graphiques en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950163-E66D-E16B-1EB7-E9667B65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E5A4D-1D11-87BD-2E3E-34DC2776D3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Atelier Python GUI &amp; </a:t>
            </a:r>
            <a:r>
              <a:rPr lang="fr-FR" dirty="0" smtClean="0">
                <a:solidFill>
                  <a:schemeClr val="bg1"/>
                </a:solidFill>
              </a:rPr>
              <a:t>MVC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648638"/>
              </p:ext>
            </p:extLst>
          </p:nvPr>
        </p:nvGraphicFramePr>
        <p:xfrm>
          <a:off x="615383" y="1996343"/>
          <a:ext cx="10961234" cy="252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7">
                  <a:extLst>
                    <a:ext uri="{9D8B030D-6E8A-4147-A177-3AD203B41FA5}">
                      <a16:colId xmlns:a16="http://schemas.microsoft.com/office/drawing/2014/main" val="1447699050"/>
                    </a:ext>
                  </a:extLst>
                </a:gridCol>
                <a:gridCol w="5480617">
                  <a:extLst>
                    <a:ext uri="{9D8B030D-6E8A-4147-A177-3AD203B41FA5}">
                      <a16:colId xmlns:a16="http://schemas.microsoft.com/office/drawing/2014/main" val="379603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Bibliothèque</a:t>
                      </a:r>
                      <a:r>
                        <a:rPr lang="fr-FR" baseline="0" smtClean="0"/>
                        <a:t> native</a:t>
                      </a:r>
                      <a:endParaRPr lang="fr-F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 moderne et responsive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Bibliothèque très</a:t>
                      </a:r>
                      <a:r>
                        <a:rPr lang="fr-FR" baseline="0" dirty="0" smtClean="0"/>
                        <a:t> légère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Large collection</a:t>
                      </a:r>
                      <a:r>
                        <a:rPr lang="fr-FR" baseline="0"/>
                        <a:t> de widgets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5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Simple</a:t>
                      </a:r>
                      <a:r>
                        <a:rPr lang="fr-FR" baseline="0" dirty="0"/>
                        <a:t> à utiliser pour projets légers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Documentation complète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Exemples</a:t>
                      </a:r>
                      <a:r>
                        <a:rPr lang="fr-FR" baseline="0" dirty="0"/>
                        <a:t> abondants sur internet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Fonctions supplémentaires (drag’n drop, signaux…)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0611"/>
                  </a:ext>
                </a:extLst>
              </a:tr>
              <a:tr h="67172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Ecosystème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Qt</a:t>
                      </a:r>
                      <a:r>
                        <a:rPr lang="fr-FR" baseline="0" dirty="0" smtClean="0"/>
                        <a:t>, ex: </a:t>
                      </a:r>
                      <a:r>
                        <a:rPr lang="fr-FR" dirty="0" smtClean="0"/>
                        <a:t>Concepteur Graphique « </a:t>
                      </a:r>
                      <a:r>
                        <a:rPr lang="fr-FR" dirty="0" err="1" smtClean="0"/>
                        <a:t>QTDesigner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84786"/>
                  </a:ext>
                </a:extLst>
              </a:tr>
            </a:tbl>
          </a:graphicData>
        </a:graphic>
      </p:graphicFrame>
      <p:pic>
        <p:nvPicPr>
          <p:cNvPr id="1026" name="Picture 2" descr="PySide6 — Create Python GUIs with Python &amp; Qt6 (1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565" r="10366" b="20746"/>
          <a:stretch/>
        </p:blipFill>
        <p:spPr bwMode="auto">
          <a:xfrm>
            <a:off x="7693025" y="1050515"/>
            <a:ext cx="1933575" cy="9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2229566" y="1250476"/>
            <a:ext cx="2235754" cy="706376"/>
            <a:chOff x="1787606" y="3649980"/>
            <a:chExt cx="2235754" cy="706376"/>
          </a:xfrm>
        </p:grpSpPr>
        <p:pic>
          <p:nvPicPr>
            <p:cNvPr id="1028" name="Picture 4" descr="Painting Interactive Worlds with Python's Tkinter: Unleash Your GUI Artistry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89" b="21699"/>
            <a:stretch/>
          </p:blipFill>
          <p:spPr bwMode="auto">
            <a:xfrm>
              <a:off x="1787606" y="3649980"/>
              <a:ext cx="1742673" cy="624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3454079" y="3649980"/>
              <a:ext cx="569281" cy="706376"/>
              <a:chOff x="3530279" y="3596640"/>
              <a:chExt cx="582753" cy="787912"/>
            </a:xfrm>
          </p:grpSpPr>
          <p:pic>
            <p:nvPicPr>
              <p:cNvPr id="1030" name="Picture 6" descr="Crafting Dynamic User Interfaces with Tkinter | by Nishitha Kalathil |  Medium"/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8" t="12453" r="59094" b="14137"/>
              <a:stretch/>
            </p:blipFill>
            <p:spPr bwMode="auto">
              <a:xfrm>
                <a:off x="3530279" y="3596640"/>
                <a:ext cx="481926" cy="78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911377" y="4118781"/>
                <a:ext cx="201655" cy="216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08000" rIns="144000" bIns="144000" rtlCol="0" anchor="ctr">
                <a:sp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Bibliothèques </a:t>
            </a:r>
            <a:r>
              <a:rPr lang="fr-FR" sz="1800" dirty="0">
                <a:latin typeface="+mn-lt"/>
              </a:rPr>
              <a:t>graphiques </a:t>
            </a:r>
            <a:r>
              <a:rPr lang="fr-FR" sz="1800" dirty="0" err="1">
                <a:latin typeface="+mn-lt"/>
              </a:rPr>
              <a:t>Tkinter</a:t>
            </a:r>
            <a:r>
              <a:rPr lang="fr-FR" sz="1800" dirty="0">
                <a:latin typeface="+mn-lt"/>
              </a:rPr>
              <a:t> &amp; PySide6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731838" y="4556659"/>
            <a:ext cx="10728327" cy="1752600"/>
            <a:chOff x="731837" y="3933152"/>
            <a:chExt cx="10728327" cy="1752600"/>
          </a:xfrm>
        </p:grpSpPr>
        <p:graphicFrame>
          <p:nvGraphicFramePr>
            <p:cNvPr id="17" name="Espace réservé du contenu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2135258"/>
                </p:ext>
              </p:extLst>
            </p:nvPr>
          </p:nvGraphicFramePr>
          <p:xfrm>
            <a:off x="731837" y="3933152"/>
            <a:ext cx="10728327" cy="1752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576109">
                    <a:extLst>
                      <a:ext uri="{9D8B030D-6E8A-4147-A177-3AD203B41FA5}">
                        <a16:colId xmlns:a16="http://schemas.microsoft.com/office/drawing/2014/main" val="1447699050"/>
                      </a:ext>
                    </a:extLst>
                  </a:gridCol>
                  <a:gridCol w="3576109">
                    <a:extLst>
                      <a:ext uri="{9D8B030D-6E8A-4147-A177-3AD203B41FA5}">
                        <a16:colId xmlns:a16="http://schemas.microsoft.com/office/drawing/2014/main" val="3796030268"/>
                      </a:ext>
                    </a:extLst>
                  </a:gridCol>
                  <a:gridCol w="3576109">
                    <a:extLst>
                      <a:ext uri="{9D8B030D-6E8A-4147-A177-3AD203B41FA5}">
                        <a16:colId xmlns:a16="http://schemas.microsoft.com/office/drawing/2014/main" val="425496349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Critère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fr-FR" dirty="0" err="1"/>
                          <a:t>Tkinter</a:t>
                        </a: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PySide6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8524877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Facilité d’apprentissage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6529675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Puissance et flexibilité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71315605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fr-FR" dirty="0"/>
                          <a:t>Apparence</a:t>
                        </a:r>
                        <a:r>
                          <a:rPr lang="fr-FR" baseline="0" dirty="0"/>
                          <a:t> </a:t>
                        </a:r>
                        <a:r>
                          <a:rPr lang="fr-FR" baseline="0" dirty="0" smtClean="0"/>
                          <a:t>native et cohérence </a:t>
                        </a:r>
                        <a:r>
                          <a:rPr lang="fr-FR" baseline="0" dirty="0" err="1" smtClean="0"/>
                          <a:t>multi-plateformes</a:t>
                        </a:r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42815717"/>
                    </a:ext>
                  </a:extLst>
                </a:tr>
              </a:tbl>
            </a:graphicData>
          </a:graphic>
        </p:graphicFrame>
        <p:sp>
          <p:nvSpPr>
            <p:cNvPr id="3" name="Étoile à 5 branches 2"/>
            <p:cNvSpPr>
              <a:spLocks noChangeAspect="1"/>
            </p:cNvSpPr>
            <p:nvPr/>
          </p:nvSpPr>
          <p:spPr>
            <a:xfrm>
              <a:off x="4366823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8" name="Étoile à 5 branches 17"/>
            <p:cNvSpPr>
              <a:spLocks noChangeAspect="1"/>
            </p:cNvSpPr>
            <p:nvPr/>
          </p:nvSpPr>
          <p:spPr>
            <a:xfrm>
              <a:off x="4820394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9" name="Étoile à 5 branches 18"/>
            <p:cNvSpPr>
              <a:spLocks noChangeAspect="1"/>
            </p:cNvSpPr>
            <p:nvPr/>
          </p:nvSpPr>
          <p:spPr>
            <a:xfrm>
              <a:off x="5273965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0" name="Étoile à 5 branches 19"/>
            <p:cNvSpPr>
              <a:spLocks noChangeAspect="1"/>
            </p:cNvSpPr>
            <p:nvPr/>
          </p:nvSpPr>
          <p:spPr>
            <a:xfrm>
              <a:off x="5727536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1" name="Étoile à 5 branches 20"/>
            <p:cNvSpPr>
              <a:spLocks noChangeAspect="1"/>
            </p:cNvSpPr>
            <p:nvPr/>
          </p:nvSpPr>
          <p:spPr>
            <a:xfrm>
              <a:off x="6181107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2" name="Étoile à 5 branches 21"/>
            <p:cNvSpPr>
              <a:spLocks noChangeAspect="1"/>
            </p:cNvSpPr>
            <p:nvPr/>
          </p:nvSpPr>
          <p:spPr>
            <a:xfrm>
              <a:off x="4366823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3" name="Étoile à 5 branches 22"/>
            <p:cNvSpPr>
              <a:spLocks noChangeAspect="1"/>
            </p:cNvSpPr>
            <p:nvPr/>
          </p:nvSpPr>
          <p:spPr>
            <a:xfrm>
              <a:off x="4820394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4" name="Étoile à 5 branches 23"/>
            <p:cNvSpPr>
              <a:spLocks noChangeAspect="1"/>
            </p:cNvSpPr>
            <p:nvPr/>
          </p:nvSpPr>
          <p:spPr>
            <a:xfrm>
              <a:off x="5279785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5" name="Étoile à 5 branches 24"/>
            <p:cNvSpPr>
              <a:spLocks noChangeAspect="1"/>
            </p:cNvSpPr>
            <p:nvPr/>
          </p:nvSpPr>
          <p:spPr>
            <a:xfrm>
              <a:off x="4366823" y="506462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7" name="Étoile à 5 branches 26"/>
            <p:cNvSpPr>
              <a:spLocks noChangeAspect="1"/>
            </p:cNvSpPr>
            <p:nvPr/>
          </p:nvSpPr>
          <p:spPr>
            <a:xfrm>
              <a:off x="7909145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8" name="Étoile à 5 branches 27"/>
            <p:cNvSpPr>
              <a:spLocks noChangeAspect="1"/>
            </p:cNvSpPr>
            <p:nvPr/>
          </p:nvSpPr>
          <p:spPr>
            <a:xfrm>
              <a:off x="8362716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9" name="Étoile à 5 branches 28"/>
            <p:cNvSpPr>
              <a:spLocks noChangeAspect="1"/>
            </p:cNvSpPr>
            <p:nvPr/>
          </p:nvSpPr>
          <p:spPr>
            <a:xfrm>
              <a:off x="8822107" y="431495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0" name="Étoile à 5 branches 29"/>
            <p:cNvSpPr>
              <a:spLocks noChangeAspect="1"/>
            </p:cNvSpPr>
            <p:nvPr/>
          </p:nvSpPr>
          <p:spPr>
            <a:xfrm>
              <a:off x="7909145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1" name="Étoile à 5 branches 30"/>
            <p:cNvSpPr>
              <a:spLocks noChangeAspect="1"/>
            </p:cNvSpPr>
            <p:nvPr/>
          </p:nvSpPr>
          <p:spPr>
            <a:xfrm>
              <a:off x="8362716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2" name="Étoile à 5 branches 31"/>
            <p:cNvSpPr>
              <a:spLocks noChangeAspect="1"/>
            </p:cNvSpPr>
            <p:nvPr/>
          </p:nvSpPr>
          <p:spPr>
            <a:xfrm>
              <a:off x="8816287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3" name="Étoile à 5 branches 32"/>
            <p:cNvSpPr>
              <a:spLocks noChangeAspect="1"/>
            </p:cNvSpPr>
            <p:nvPr/>
          </p:nvSpPr>
          <p:spPr>
            <a:xfrm>
              <a:off x="9269858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4" name="Étoile à 5 branches 33"/>
            <p:cNvSpPr>
              <a:spLocks noChangeAspect="1"/>
            </p:cNvSpPr>
            <p:nvPr/>
          </p:nvSpPr>
          <p:spPr>
            <a:xfrm>
              <a:off x="9723429" y="4712731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5" name="Étoile à 5 branches 34"/>
            <p:cNvSpPr>
              <a:spLocks noChangeAspect="1"/>
            </p:cNvSpPr>
            <p:nvPr/>
          </p:nvSpPr>
          <p:spPr>
            <a:xfrm>
              <a:off x="7909145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6" name="Étoile à 5 branches 35"/>
            <p:cNvSpPr>
              <a:spLocks noChangeAspect="1"/>
            </p:cNvSpPr>
            <p:nvPr/>
          </p:nvSpPr>
          <p:spPr>
            <a:xfrm>
              <a:off x="8362716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7" name="Étoile à 5 branches 36"/>
            <p:cNvSpPr>
              <a:spLocks noChangeAspect="1"/>
            </p:cNvSpPr>
            <p:nvPr/>
          </p:nvSpPr>
          <p:spPr>
            <a:xfrm>
              <a:off x="8816287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8" name="Étoile à 5 branches 37"/>
            <p:cNvSpPr>
              <a:spLocks noChangeAspect="1"/>
            </p:cNvSpPr>
            <p:nvPr/>
          </p:nvSpPr>
          <p:spPr>
            <a:xfrm>
              <a:off x="9269858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39" name="Étoile à 5 branches 38"/>
            <p:cNvSpPr>
              <a:spLocks noChangeAspect="1"/>
            </p:cNvSpPr>
            <p:nvPr/>
          </p:nvSpPr>
          <p:spPr>
            <a:xfrm>
              <a:off x="9723429" y="5076334"/>
              <a:ext cx="306000" cy="306000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>
              <a:spAutoFit/>
            </a:bodyPr>
            <a:lstStyle/>
            <a:p>
              <a:pPr algn="ctr"/>
              <a:endParaRPr lang="fr-FR" dirty="0"/>
            </a:p>
          </p:txBody>
        </p:sp>
      </p:grpSp>
      <p:sp>
        <p:nvSpPr>
          <p:cNvPr id="40" name="Étoile à 5 branches 39"/>
          <p:cNvSpPr>
            <a:spLocks noChangeAspect="1"/>
          </p:cNvSpPr>
          <p:nvPr/>
        </p:nvSpPr>
        <p:spPr>
          <a:xfrm>
            <a:off x="4820395" y="5690726"/>
            <a:ext cx="306000" cy="306000"/>
          </a:xfrm>
          <a:prstGeom prst="star5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ctr">
            <a:spAutoFit/>
          </a:bodyPr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0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6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Étapes de création d’une GUI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Importer la bibliothèque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Créer la fenêtre principale (Main </a:t>
            </a:r>
            <a:r>
              <a:rPr lang="fr-FR" b="1" dirty="0" err="1" smtClean="0"/>
              <a:t>Window</a:t>
            </a:r>
            <a:r>
              <a:rPr lang="fr-FR" b="1" dirty="0" smtClean="0"/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Ajouter des widgets (boutons, textes…)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Entrer dans la boucle d’évènements (Event </a:t>
            </a:r>
            <a:r>
              <a:rPr lang="fr-FR" b="1" dirty="0"/>
              <a:t>L</a:t>
            </a:r>
            <a:r>
              <a:rPr lang="fr-FR" b="1" dirty="0" smtClean="0"/>
              <a:t>oop)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922" t="1429" r="1798" b="2175"/>
          <a:stretch/>
        </p:blipFill>
        <p:spPr>
          <a:xfrm>
            <a:off x="1650670" y="4154331"/>
            <a:ext cx="1852550" cy="2118785"/>
          </a:xfrm>
          <a:prstGeom prst="rect">
            <a:avLst/>
          </a:prstGeom>
        </p:spPr>
      </p:pic>
      <p:grpSp>
        <p:nvGrpSpPr>
          <p:cNvPr id="42" name="Groupe 41"/>
          <p:cNvGrpSpPr>
            <a:grpSpLocks noChangeAspect="1"/>
          </p:cNvGrpSpPr>
          <p:nvPr/>
        </p:nvGrpSpPr>
        <p:grpSpPr>
          <a:xfrm>
            <a:off x="5982040" y="2725172"/>
            <a:ext cx="5106588" cy="1704404"/>
            <a:chOff x="6782508" y="2762137"/>
            <a:chExt cx="4458322" cy="1488035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3"/>
            <a:srcRect t="14453"/>
            <a:stretch/>
          </p:blipFill>
          <p:spPr>
            <a:xfrm>
              <a:off x="6782508" y="3182587"/>
              <a:ext cx="4458322" cy="1067585"/>
            </a:xfrm>
            <a:prstGeom prst="rect">
              <a:avLst/>
            </a:prstGeom>
          </p:spPr>
        </p:pic>
        <p:pic>
          <p:nvPicPr>
            <p:cNvPr id="44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782508" y="2762137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e 40"/>
          <p:cNvGrpSpPr>
            <a:grpSpLocks noChangeAspect="1"/>
          </p:cNvGrpSpPr>
          <p:nvPr/>
        </p:nvGrpSpPr>
        <p:grpSpPr>
          <a:xfrm>
            <a:off x="617878" y="2874999"/>
            <a:ext cx="4644920" cy="1152728"/>
            <a:chOff x="676419" y="2814010"/>
            <a:chExt cx="4305902" cy="106859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5"/>
            <a:srcRect t="21807"/>
            <a:stretch/>
          </p:blipFill>
          <p:spPr>
            <a:xfrm>
              <a:off x="676419" y="3256893"/>
              <a:ext cx="4305902" cy="625711"/>
            </a:xfrm>
            <a:prstGeom prst="rect">
              <a:avLst/>
            </a:prstGeom>
          </p:spPr>
        </p:pic>
        <p:grpSp>
          <p:nvGrpSpPr>
            <p:cNvPr id="45" name="Groupe 44"/>
            <p:cNvGrpSpPr>
              <a:grpSpLocks noChangeAspect="1"/>
            </p:cNvGrpSpPr>
            <p:nvPr/>
          </p:nvGrpSpPr>
          <p:grpSpPr>
            <a:xfrm>
              <a:off x="692076" y="2814010"/>
              <a:ext cx="1473567" cy="463580"/>
              <a:chOff x="1787606" y="3649980"/>
              <a:chExt cx="2235754" cy="706376"/>
            </a:xfrm>
          </p:grpSpPr>
          <p:pic>
            <p:nvPicPr>
              <p:cNvPr id="46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" name="Groupe 46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48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Rectangle 48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8"/>
          <a:srcRect l="642"/>
          <a:stretch/>
        </p:blipFill>
        <p:spPr>
          <a:xfrm>
            <a:off x="7254497" y="4466655"/>
            <a:ext cx="2561674" cy="19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7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Étapes de création d’une GUI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Importer la bibliothèque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Créer la fenêtre principale (Main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Window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/>
              <a:t>Ajouter des widgets (boutons, textes…)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Entrer dans la boucle d’évènements (Event Loop)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59" y="4552781"/>
            <a:ext cx="1886335" cy="89963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37" y="4696675"/>
            <a:ext cx="1723935" cy="95479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617878" y="2847130"/>
            <a:ext cx="5430008" cy="1511476"/>
            <a:chOff x="617878" y="2847130"/>
            <a:chExt cx="5430008" cy="151147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878" y="3310710"/>
              <a:ext cx="5430008" cy="1047896"/>
            </a:xfrm>
            <a:prstGeom prst="rect">
              <a:avLst/>
            </a:prstGeom>
          </p:spPr>
        </p:pic>
        <p:grpSp>
          <p:nvGrpSpPr>
            <p:cNvPr id="30" name="Groupe 29"/>
            <p:cNvGrpSpPr>
              <a:grpSpLocks noChangeAspect="1"/>
            </p:cNvGrpSpPr>
            <p:nvPr/>
          </p:nvGrpSpPr>
          <p:grpSpPr>
            <a:xfrm>
              <a:off x="617878" y="2847130"/>
              <a:ext cx="1473567" cy="463580"/>
              <a:chOff x="1787606" y="3649980"/>
              <a:chExt cx="2235754" cy="706376"/>
            </a:xfrm>
          </p:grpSpPr>
          <p:pic>
            <p:nvPicPr>
              <p:cNvPr id="31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e 31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33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Rectangle 33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1" name="Groupe 20"/>
          <p:cNvGrpSpPr/>
          <p:nvPr/>
        </p:nvGrpSpPr>
        <p:grpSpPr>
          <a:xfrm>
            <a:off x="6442479" y="2847130"/>
            <a:ext cx="5406192" cy="1705651"/>
            <a:chOff x="6442479" y="2847130"/>
            <a:chExt cx="5406192" cy="1705651"/>
          </a:xfrm>
        </p:grpSpPr>
        <p:pic>
          <p:nvPicPr>
            <p:cNvPr id="27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442479" y="2847130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7242" y="3257200"/>
              <a:ext cx="5401429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8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>
                <a:latin typeface="+mn-lt"/>
              </a:rPr>
              <a:t>Étapes de création d’une GUI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(optionnel) Changer le titre et la taille de la fenêtre</a:t>
            </a:r>
            <a:endParaRPr lang="fr-FR" sz="20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2814"/>
          <a:stretch/>
        </p:blipFill>
        <p:spPr>
          <a:xfrm>
            <a:off x="7641233" y="4377482"/>
            <a:ext cx="2972215" cy="133318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99" y="4377482"/>
            <a:ext cx="2943636" cy="1333686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617878" y="1929857"/>
            <a:ext cx="5372850" cy="1899340"/>
            <a:chOff x="731838" y="2424855"/>
            <a:chExt cx="5372850" cy="1899340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838" y="2885719"/>
              <a:ext cx="5372850" cy="1438476"/>
            </a:xfrm>
            <a:prstGeom prst="rect">
              <a:avLst/>
            </a:prstGeom>
          </p:spPr>
        </p:pic>
        <p:grpSp>
          <p:nvGrpSpPr>
            <p:cNvPr id="19" name="Groupe 18"/>
            <p:cNvGrpSpPr>
              <a:grpSpLocks noChangeAspect="1"/>
            </p:cNvGrpSpPr>
            <p:nvPr/>
          </p:nvGrpSpPr>
          <p:grpSpPr>
            <a:xfrm>
              <a:off x="748266" y="2424855"/>
              <a:ext cx="1473567" cy="463580"/>
              <a:chOff x="1787606" y="3649980"/>
              <a:chExt cx="2235754" cy="706376"/>
            </a:xfrm>
          </p:grpSpPr>
          <p:pic>
            <p:nvPicPr>
              <p:cNvPr id="20" name="Picture 4" descr="Painting Interactive Worlds with Python's Tkinter: Unleash Your GUI Artistry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89" b="21699"/>
              <a:stretch/>
            </p:blipFill>
            <p:spPr bwMode="auto">
              <a:xfrm>
                <a:off x="1787606" y="3649980"/>
                <a:ext cx="1742673" cy="62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e 20"/>
              <p:cNvGrpSpPr/>
              <p:nvPr/>
            </p:nvGrpSpPr>
            <p:grpSpPr>
              <a:xfrm>
                <a:off x="3454079" y="3649980"/>
                <a:ext cx="569281" cy="706376"/>
                <a:chOff x="3530279" y="3596640"/>
                <a:chExt cx="582753" cy="787912"/>
              </a:xfrm>
            </p:grpSpPr>
            <p:pic>
              <p:nvPicPr>
                <p:cNvPr id="22" name="Picture 6" descr="Crafting Dynamic User Interfaces with Tkinter | by Nishitha Kalathil |  Medium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388" t="12453" r="59094" b="14137"/>
                <a:stretch/>
              </p:blipFill>
              <p:spPr bwMode="auto">
                <a:xfrm>
                  <a:off x="3530279" y="3596640"/>
                  <a:ext cx="481926" cy="7879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3911377" y="4118781"/>
                  <a:ext cx="201655" cy="216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108000" rIns="144000" bIns="144000" rtlCol="0" anchor="ctr">
                  <a:sp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7" name="Groupe 26"/>
          <p:cNvGrpSpPr/>
          <p:nvPr/>
        </p:nvGrpSpPr>
        <p:grpSpPr>
          <a:xfrm>
            <a:off x="6236100" y="1952408"/>
            <a:ext cx="5782482" cy="2048989"/>
            <a:chOff x="6399992" y="2465732"/>
            <a:chExt cx="5782482" cy="204898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9992" y="2885719"/>
              <a:ext cx="5782482" cy="1629002"/>
            </a:xfrm>
            <a:prstGeom prst="rect">
              <a:avLst/>
            </a:prstGeom>
          </p:spPr>
        </p:pic>
        <p:pic>
          <p:nvPicPr>
            <p:cNvPr id="25" name="Picture 2" descr="PySide6 — Create Python GUIs with Python &amp; Qt6 (1)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2" t="3565" r="10366" b="20746"/>
            <a:stretch/>
          </p:blipFill>
          <p:spPr bwMode="auto">
            <a:xfrm>
              <a:off x="6404872" y="2465732"/>
              <a:ext cx="855116" cy="41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Connecteur droit avec flèche 29"/>
          <p:cNvCxnSpPr/>
          <p:nvPr/>
        </p:nvCxnSpPr>
        <p:spPr>
          <a:xfrm>
            <a:off x="1461299" y="4288005"/>
            <a:ext cx="2943636" cy="118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4476998" y="4299881"/>
            <a:ext cx="0" cy="14178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507086" y="3961095"/>
            <a:ext cx="8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300px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480590" y="4824156"/>
            <a:ext cx="85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dirty="0" smtClean="0"/>
              <a:t>00px</a:t>
            </a:r>
            <a:endParaRPr lang="fr-FR" dirty="0"/>
          </a:p>
        </p:txBody>
      </p:sp>
      <p:cxnSp>
        <p:nvCxnSpPr>
          <p:cNvPr id="44" name="Connecteur en arc 43"/>
          <p:cNvCxnSpPr/>
          <p:nvPr/>
        </p:nvCxnSpPr>
        <p:spPr>
          <a:xfrm rot="16200000" flipH="1">
            <a:off x="349325" y="3173192"/>
            <a:ext cx="1663739" cy="1093777"/>
          </a:xfrm>
          <a:prstGeom prst="curvedConnector3">
            <a:avLst>
              <a:gd name="adj1" fmla="val 9853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424BA42-8E50-0F5C-5ECA-A7448EC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7A0-1F4E-42FF-9FFC-F45C3A64AF90}" type="slidenum">
              <a:rPr lang="fr-FR" smtClean="0"/>
              <a:t>9</a:t>
            </a:fld>
            <a:endParaRPr lang="fr-FR"/>
          </a:p>
        </p:txBody>
      </p:sp>
      <p:sp>
        <p:nvSpPr>
          <p:cNvPr id="14" name="Titre 3"/>
          <p:cNvSpPr>
            <a:spLocks noGrp="1"/>
          </p:cNvSpPr>
          <p:nvPr/>
        </p:nvSpPr>
        <p:spPr>
          <a:xfrm>
            <a:off x="731838" y="318531"/>
            <a:ext cx="10728325" cy="8504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Initiation aux interfaces graphiques en Python</a:t>
            </a:r>
          </a:p>
          <a:p>
            <a:r>
              <a:rPr lang="fr-FR" sz="1800" dirty="0" smtClean="0">
                <a:latin typeface="+mn-lt"/>
              </a:rPr>
              <a:t>Widgets et </a:t>
            </a:r>
            <a:r>
              <a:rPr lang="fr-FR" sz="1800" dirty="0" err="1" smtClean="0">
                <a:latin typeface="+mn-lt"/>
              </a:rPr>
              <a:t>Layouts</a:t>
            </a:r>
            <a:endParaRPr lang="fr-FR" sz="1800" dirty="0">
              <a:latin typeface="+mn-lt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E6646E4-AC2D-2AE6-38D5-1C39CE6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6600" y="6343650"/>
            <a:ext cx="1016000" cy="365125"/>
          </a:xfrm>
        </p:spPr>
        <p:txBody>
          <a:bodyPr/>
          <a:lstStyle/>
          <a:p>
            <a:r>
              <a:rPr lang="fr-FR" dirty="0" smtClean="0"/>
              <a:t>12/12/2024</a:t>
            </a:r>
            <a:endParaRPr lang="fr-FR" dirty="0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F0F225C7-2A54-8795-689F-FCC4525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6600" y="6343650"/>
            <a:ext cx="8839200" cy="365125"/>
          </a:xfrm>
        </p:spPr>
        <p:txBody>
          <a:bodyPr/>
          <a:lstStyle/>
          <a:p>
            <a:r>
              <a:rPr lang="fr-FR" dirty="0"/>
              <a:t>Atelier Python GUI &amp; </a:t>
            </a:r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7878" y="1263052"/>
            <a:ext cx="10728325" cy="453231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Une liste non exhaustive de widgets:</a:t>
            </a:r>
            <a:endParaRPr lang="fr-FR" sz="2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94192"/>
              </p:ext>
            </p:extLst>
          </p:nvPr>
        </p:nvGraphicFramePr>
        <p:xfrm>
          <a:off x="325996" y="1646181"/>
          <a:ext cx="8127999" cy="432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6336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4100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0129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Widget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Tkinter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PySide6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Label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tk.Label(text="...")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QLabel</a:t>
                      </a:r>
                      <a:r>
                        <a:rPr lang="fr-FR" dirty="0" smtClean="0"/>
                        <a:t>("...")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2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Bouton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tk.Button(text="...")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QPushButton</a:t>
                      </a:r>
                      <a:r>
                        <a:rPr lang="fr-FR" dirty="0" smtClean="0"/>
                        <a:t>("...")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6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Entry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tk.Entry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QLineEdit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Checkbox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tk.Checkbutton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QCheckBox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3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Radiobutton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tk.Radiobutton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QRadioButton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73409"/>
                  </a:ext>
                </a:extLst>
              </a:tr>
              <a:tr h="653484">
                <a:tc>
                  <a:txBody>
                    <a:bodyPr/>
                    <a:lstStyle/>
                    <a:p>
                      <a:r>
                        <a:rPr lang="fr-FR" smtClean="0"/>
                        <a:t>Menu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tk.Menu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QMenuBar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21257"/>
                  </a:ext>
                </a:extLst>
              </a:tr>
              <a:tr h="724189">
                <a:tc>
                  <a:txBody>
                    <a:bodyPr/>
                    <a:lstStyle/>
                    <a:p>
                      <a:r>
                        <a:rPr lang="fr-FR" dirty="0" err="1"/>
                        <a:t>MessageBox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tk.messagebox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QMessageBox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69072"/>
                  </a:ext>
                </a:extLst>
              </a:tr>
              <a:tr h="72439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Combobox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from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tkinter</a:t>
                      </a:r>
                      <a:r>
                        <a:rPr lang="fr-FR" dirty="0" smtClean="0">
                          <a:solidFill>
                            <a:schemeClr val="tx2"/>
                          </a:solidFill>
                        </a:rPr>
                        <a:t> import </a:t>
                      </a:r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ttk</a:t>
                      </a:r>
                      <a:endParaRPr lang="fr-FR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ttk</a:t>
                      </a:r>
                      <a:r>
                        <a:rPr lang="fr-FR" dirty="0" err="1" smtClean="0"/>
                        <a:t>.Combobox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QComboBox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47546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785" y="2395744"/>
            <a:ext cx="676369" cy="3429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026" y="2068970"/>
            <a:ext cx="876422" cy="2381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9428" b="4498"/>
          <a:stretch/>
        </p:blipFill>
        <p:spPr>
          <a:xfrm>
            <a:off x="8586824" y="2790950"/>
            <a:ext cx="1619476" cy="344384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8558785" y="3529208"/>
            <a:ext cx="1590897" cy="285790"/>
            <a:chOff x="8849338" y="3876284"/>
            <a:chExt cx="1590897" cy="28579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9338" y="3876284"/>
              <a:ext cx="790685" cy="28579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40023" y="3885810"/>
              <a:ext cx="800212" cy="266737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8558785" y="3209338"/>
            <a:ext cx="1667108" cy="247977"/>
            <a:chOff x="8830285" y="3554894"/>
            <a:chExt cx="1667108" cy="247977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30285" y="3554894"/>
              <a:ext cx="809738" cy="247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40023" y="3555186"/>
              <a:ext cx="857370" cy="247685"/>
            </a:xfrm>
            <a:prstGeom prst="rect">
              <a:avLst/>
            </a:prstGeom>
          </p:spPr>
        </p:pic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2026" y="3893722"/>
            <a:ext cx="2028459" cy="4865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6824" y="5414754"/>
            <a:ext cx="1392270" cy="1046084"/>
          </a:xfrm>
          <a:prstGeom prst="rect">
            <a:avLst/>
          </a:prstGeom>
        </p:spPr>
      </p:pic>
      <p:grpSp>
        <p:nvGrpSpPr>
          <p:cNvPr id="12" name="Groupe 11"/>
          <p:cNvGrpSpPr>
            <a:grpSpLocks noChangeAspect="1"/>
          </p:cNvGrpSpPr>
          <p:nvPr/>
        </p:nvGrpSpPr>
        <p:grpSpPr>
          <a:xfrm>
            <a:off x="8558785" y="4440823"/>
            <a:ext cx="3562672" cy="993949"/>
            <a:chOff x="5037687" y="3352155"/>
            <a:chExt cx="7363305" cy="2054286"/>
          </a:xfrm>
        </p:grpSpPr>
        <p:pic>
          <p:nvPicPr>
            <p:cNvPr id="19" name="Image 18" descr="Une image contenant texte, capture d’écran, ligne&#10;&#10;Description générée automatiquement">
              <a:extLst>
                <a:ext uri="{FF2B5EF4-FFF2-40B4-BE49-F238E27FC236}">
                  <a16:creationId xmlns:a16="http://schemas.microsoft.com/office/drawing/2014/main" id="{97044F4C-DC53-9CDF-DA51-2A7701B17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" r="82050"/>
            <a:stretch/>
          </p:blipFill>
          <p:spPr>
            <a:xfrm>
              <a:off x="5037687" y="3352155"/>
              <a:ext cx="2042556" cy="2054286"/>
            </a:xfrm>
            <a:prstGeom prst="rect">
              <a:avLst/>
            </a:prstGeom>
          </p:spPr>
        </p:pic>
        <p:pic>
          <p:nvPicPr>
            <p:cNvPr id="21" name="Image 20" descr="Une image contenant texte, capture d’écran, ligne&#10;&#10;Description générée automatiquement">
              <a:extLst>
                <a:ext uri="{FF2B5EF4-FFF2-40B4-BE49-F238E27FC236}">
                  <a16:creationId xmlns:a16="http://schemas.microsoft.com/office/drawing/2014/main" id="{97044F4C-DC53-9CDF-DA51-2A7701B17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54" t="1534" b="772"/>
            <a:stretch/>
          </p:blipFill>
          <p:spPr>
            <a:xfrm>
              <a:off x="7080243" y="3376756"/>
              <a:ext cx="5320749" cy="2006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9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EA 2023">
      <a:dk1>
        <a:srgbClr val="262626"/>
      </a:dk1>
      <a:lt1>
        <a:sysClr val="window" lastClr="FFFFFF"/>
      </a:lt1>
      <a:dk2>
        <a:srgbClr val="E50019"/>
      </a:dk2>
      <a:lt2>
        <a:srgbClr val="FFFFFF"/>
      </a:lt2>
      <a:accent1>
        <a:srgbClr val="3E4A83"/>
      </a:accent1>
      <a:accent2>
        <a:srgbClr val="7E9CBB"/>
      </a:accent2>
      <a:accent3>
        <a:srgbClr val="FFCD31"/>
      </a:accent3>
      <a:accent4>
        <a:srgbClr val="DA837B"/>
      </a:accent4>
      <a:accent5>
        <a:srgbClr val="0093A7"/>
      </a:accent5>
      <a:accent6>
        <a:srgbClr val="BD987A"/>
      </a:accent6>
      <a:hlink>
        <a:srgbClr val="E50019"/>
      </a:hlink>
      <a:folHlink>
        <a:srgbClr val="E50019"/>
      </a:folHlink>
    </a:clrScheme>
    <a:fontScheme name="CE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44000" tIns="108000" rIns="144000" bIns="144000" rtlCol="0" anchor="ctr">
        <a:sp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-CEA final-V6.potx" id="{EC381E7A-0124-48FC-8DBE-B12F4FE076FD}" vid="{F86E971A-F893-4679-B8E7-24078A6E511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6dd7b5-c7a7-4819-b96e-e9b9b54051c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B19A99FB2223448255404103508F4B" ma:contentTypeVersion="14" ma:contentTypeDescription="Crée un document." ma:contentTypeScope="" ma:versionID="c9d7a722597fe6dfdd0ae20d18d56ebf">
  <xsd:schema xmlns:xsd="http://www.w3.org/2001/XMLSchema" xmlns:xs="http://www.w3.org/2001/XMLSchema" xmlns:p="http://schemas.microsoft.com/office/2006/metadata/properties" xmlns:ns3="e76dd7b5-c7a7-4819-b96e-e9b9b54051c5" xmlns:ns4="b91371d9-cfba-463a-9c71-821d6cb87e6e" targetNamespace="http://schemas.microsoft.com/office/2006/metadata/properties" ma:root="true" ma:fieldsID="be394b7da8977e208cbaa9ab6dcbee3d" ns3:_="" ns4:_="">
    <xsd:import namespace="e76dd7b5-c7a7-4819-b96e-e9b9b54051c5"/>
    <xsd:import namespace="b91371d9-cfba-463a-9c71-821d6cb87e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dd7b5-c7a7-4819-b96e-e9b9b5405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371d9-cfba-463a-9c71-821d6cb87e6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C3532-8AA7-4D5E-B9F2-1F8B1D0F2747}">
  <ds:schemaRefs>
    <ds:schemaRef ds:uri="e76dd7b5-c7a7-4819-b96e-e9b9b54051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b91371d9-cfba-463a-9c71-821d6cb87e6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822A1DE-2B55-44AD-B375-4B8FA76543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1D31BE-7E88-4DBF-9496-F75C9DCAD249}">
  <ds:schemaRefs>
    <ds:schemaRef ds:uri="b91371d9-cfba-463a-9c71-821d6cb87e6e"/>
    <ds:schemaRef ds:uri="e76dd7b5-c7a7-4819-b96e-e9b9b54051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PPT-CEA final-V6</Template>
  <TotalTime>630</TotalTime>
  <Words>1136</Words>
  <Application>Microsoft Office PowerPoint</Application>
  <PresentationFormat>Grand écran</PresentationFormat>
  <Paragraphs>316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Thème Office</vt:lpstr>
      <vt:lpstr>Atelier Python GUI &amp; MVC Introduction à Tkinter, PySide6 et l'architecture MVC</vt:lpstr>
      <vt:lpstr>Plan</vt:lpstr>
      <vt:lpstr>Lien du repo GitHub</vt:lpstr>
      <vt:lpstr>Initiation aux interfaces graphiques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Initiation aux interfaces graphiques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Sondage</vt:lpstr>
      <vt:lpstr>Introduction MVC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Masque-de-presentation-Arial-PPTX</dc:title>
  <dc:creator>HARTMANN Marion</dc:creator>
  <cp:lastModifiedBy>Killian PAVY</cp:lastModifiedBy>
  <cp:revision>118</cp:revision>
  <dcterms:created xsi:type="dcterms:W3CDTF">2023-01-31T13:15:02Z</dcterms:created>
  <dcterms:modified xsi:type="dcterms:W3CDTF">2024-12-11T08:09:05Z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0x0101006AB19A99FB2223448255404103508F4B</vt:lpwstr>
  </property>
  <property fmtid="{D5CDD505-2E9C-101B-9397-08002B2CF9AE}" pid="3" name="CollabXmlContent">
    <vt:lpwstr>&lt;CollabItems&gt;_x000d_
  &lt;CollabItem&gt;_x000d_
    &lt;FileLeafRef&gt;Masque-de-presentation-Arial-PPTX.pptx&lt;/FileLeafRef&gt;_x000d_
    &lt;Title&gt;Masque-de-presentation-Arial-PPTX&lt;/Title&gt;_x000d_
    &lt;CollabTypeDocument&gt;Procédure&lt;/CollabTypeDocument&gt;_x000d_
    &lt;CollabObjetResume /&gt;_x000d_
    &lt;CollabExter</vt:lpwstr>
  </property>
  <property fmtid="{D5CDD505-2E9C-101B-9397-08002B2CF9AE}" pid="4" name="IsCollabDocument">
    <vt:bool>true</vt:bool>
  </property>
  <property fmtid="{D5CDD505-2E9C-101B-9397-08002B2CF9AE}" pid="5" name="CollabEmetteur">
    <vt:lpwstr>16;#DCOM|5d454b4e-7aaa-470d-be17-032317e26456</vt:lpwstr>
  </property>
  <property fmtid="{D5CDD505-2E9C-101B-9397-08002B2CF9AE}" pid="6" name="I2ICODE">
    <vt:lpwstr>COLLAB</vt:lpwstr>
  </property>
  <property fmtid="{D5CDD505-2E9C-101B-9397-08002B2CF9AE}" pid="7" name="WebApplicationID">
    <vt:lpwstr>bb36ce6d-0f69-46d8-b0d4-d9bf5a87d995</vt:lpwstr>
  </property>
  <property fmtid="{D5CDD505-2E9C-101B-9397-08002B2CF9AE}" pid="8" name="I2ISITECODE">
    <vt:lpwstr/>
  </property>
</Properties>
</file>