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1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7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4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CB33-5356-46E9-A0FA-6CF1CC9B6542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221A-AADB-4E5F-879A-BC1728EB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№1 Задание 14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en-US" dirty="0"/>
              <a:t>1</a:t>
            </a:r>
            <a:endParaRPr lang="ru-RU" dirty="0"/>
          </a:p>
          <a:p>
            <a:pPr algn="l"/>
            <a:r>
              <a:rPr lang="ru-RU" dirty="0"/>
              <a:t>Написать на языке С и отладить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73448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D9D1219-6E85-477C-A7C2-CA1365B8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47"/>
              </a:spcBef>
            </a:pPr>
            <a:r>
              <a:rPr lang="ru-RU" spc="-1" dirty="0">
                <a:solidFill>
                  <a:srgbClr val="0F228B"/>
                </a:solidFill>
                <a:latin typeface="Times New Roman"/>
              </a:rPr>
              <a:t>Вар 1 Написать на языке С и отладить программу, реализующую следующие функции:</a:t>
            </a:r>
            <a:endParaRPr lang="en-US" spc="-1" dirty="0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  <a:buClr>
                <a:srgbClr val="0F228B"/>
              </a:buClr>
              <a:buFont typeface="Times New Roman"/>
              <a:buChar char="-"/>
            </a:pPr>
            <a:r>
              <a:rPr lang="ru-RU" spc="-1" dirty="0">
                <a:solidFill>
                  <a:srgbClr val="0F228B"/>
                </a:solidFill>
                <a:latin typeface="Times New Roman"/>
              </a:rPr>
              <a:t>Задание 2-х множеств;</a:t>
            </a:r>
            <a:endParaRPr lang="en-US" spc="-1" dirty="0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  <a:buClr>
                <a:srgbClr val="0F228B"/>
              </a:buClr>
              <a:buFont typeface="Times New Roman"/>
              <a:buChar char="-"/>
            </a:pPr>
            <a:r>
              <a:rPr lang="ru-RU" spc="-1" dirty="0">
                <a:solidFill>
                  <a:srgbClr val="0F228B"/>
                </a:solidFill>
                <a:latin typeface="Times New Roman"/>
              </a:rPr>
              <a:t>Ввод элементов множества;</a:t>
            </a:r>
            <a:endParaRPr lang="en-US" spc="-1" dirty="0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  <a:buClr>
                <a:srgbClr val="0F228B"/>
              </a:buClr>
              <a:buFont typeface="Times New Roman"/>
              <a:buChar char="-"/>
            </a:pPr>
            <a:r>
              <a:rPr lang="ru-RU" spc="-1" dirty="0">
                <a:solidFill>
                  <a:srgbClr val="0F228B"/>
                </a:solidFill>
                <a:latin typeface="Times New Roman"/>
              </a:rPr>
              <a:t>Вывод элементов множества;</a:t>
            </a:r>
            <a:endParaRPr lang="en-US" spc="-1" dirty="0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  <a:buClr>
                <a:srgbClr val="0F228B"/>
              </a:buClr>
              <a:buFont typeface="Times New Roman"/>
              <a:buChar char="-"/>
            </a:pPr>
            <a:r>
              <a:rPr lang="ru-RU" spc="-1" dirty="0">
                <a:solidFill>
                  <a:srgbClr val="0F228B"/>
                </a:solidFill>
                <a:latin typeface="Times New Roman"/>
              </a:rPr>
              <a:t>Добавление элемента множества;</a:t>
            </a:r>
            <a:endParaRPr lang="en-US" spc="-1" dirty="0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  <a:buClr>
                <a:srgbClr val="0F228B"/>
              </a:buClr>
              <a:buFont typeface="Times New Roman"/>
              <a:buChar char="-"/>
            </a:pPr>
            <a:r>
              <a:rPr lang="ru-RU" spc="-1" dirty="0">
                <a:solidFill>
                  <a:srgbClr val="0F228B"/>
                </a:solidFill>
                <a:latin typeface="Times New Roman"/>
              </a:rPr>
              <a:t>Удаление элемента множества.</a:t>
            </a:r>
            <a:endParaRPr lang="en-US" spc="-1" dirty="0">
              <a:solidFill>
                <a:srgbClr val="FFFFFF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991AF4-7778-4142-9FA7-BDD81CA3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8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1DF54-6237-44FE-BFF4-7CD1E5C7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B3A5FE-FF28-4882-8612-85C3E30366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0" y="1690688"/>
            <a:ext cx="3454962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6E9035-752C-456D-A479-76F7E8F30A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14" y="1690688"/>
            <a:ext cx="4194346" cy="4351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2D44DF-9384-487A-8454-34128E059C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59" y="1690688"/>
            <a:ext cx="4173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3978B-12A4-4070-9BF8-8A38267C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7D3BBE5-41A4-433E-988D-8EBD546916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614"/>
            <a:ext cx="5096586" cy="3982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7B051-B15C-4E6F-BE0A-F73771FD76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01" y="1690688"/>
            <a:ext cx="4256576" cy="41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3D0DF-1579-4E7C-BE5C-47CB31ED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BD7EEF-453D-4362-B084-3980949ADD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08001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A6401-3963-4DD7-B3C3-7AE163255F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29" y="1690688"/>
            <a:ext cx="4110340" cy="4351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94FC3B-958C-432A-8C7F-F55FB7D8B5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75" y="1690688"/>
            <a:ext cx="459442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15880-80E0-48F0-8EED-D2F76EB3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F99B5-153E-46BC-977A-3364A12A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Написал и отладил программу</a:t>
            </a:r>
            <a:r>
              <a:rPr lang="en-US" dirty="0"/>
              <a:t>,</a:t>
            </a:r>
            <a:r>
              <a:rPr lang="ru-RU" dirty="0"/>
              <a:t> реализующую данные в условии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06192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Семинар №1 Задание 14</vt:lpstr>
      <vt:lpstr>Презентация PowerPoint</vt:lpstr>
      <vt:lpstr>Выполнение:</vt:lpstr>
      <vt:lpstr>Выполнение:</vt:lpstr>
      <vt:lpstr>Результат работы:</vt:lpstr>
      <vt:lpstr>Вывод: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№1 Задание 14</dc:title>
  <dc:creator>Lab5UIVC501-503</dc:creator>
  <cp:lastModifiedBy>apasniymisha228</cp:lastModifiedBy>
  <cp:revision>6</cp:revision>
  <dcterms:created xsi:type="dcterms:W3CDTF">2019-10-03T12:12:13Z</dcterms:created>
  <dcterms:modified xsi:type="dcterms:W3CDTF">2019-10-09T16:14:23Z</dcterms:modified>
</cp:coreProperties>
</file>