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6D3-3180-4550-812A-7ED5F1F48FDF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85DB-3279-449F-88CD-D67ADBCE7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80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6D3-3180-4550-812A-7ED5F1F48FDF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85DB-3279-449F-88CD-D67ADBCE7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6D3-3180-4550-812A-7ED5F1F48FDF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85DB-3279-449F-88CD-D67ADBCE7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23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6D3-3180-4550-812A-7ED5F1F48FDF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85DB-3279-449F-88CD-D67ADBCE7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59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6D3-3180-4550-812A-7ED5F1F48FDF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85DB-3279-449F-88CD-D67ADBCE7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95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6D3-3180-4550-812A-7ED5F1F48FDF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85DB-3279-449F-88CD-D67ADBCE7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23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6D3-3180-4550-812A-7ED5F1F48FDF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85DB-3279-449F-88CD-D67ADBCE7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14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6D3-3180-4550-812A-7ED5F1F48FDF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85DB-3279-449F-88CD-D67ADBCE7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7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6D3-3180-4550-812A-7ED5F1F48FDF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85DB-3279-449F-88CD-D67ADBCE7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36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6D3-3180-4550-812A-7ED5F1F48FDF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85DB-3279-449F-88CD-D67ADBCE7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11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06D3-3180-4550-812A-7ED5F1F48FDF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85DB-3279-449F-88CD-D67ADBCE7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07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006D3-3180-4550-812A-7ED5F1F48FDF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885DB-3279-449F-88CD-D67ADBCE7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30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Impact" panose="020B0806030902050204" pitchFamily="34" charset="0"/>
              </a:rPr>
              <a:t>Арабо-израильский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800" b="1" dirty="0" smtClean="0">
                <a:solidFill>
                  <a:schemeClr val="bg1">
                    <a:lumMod val="95000"/>
                  </a:schemeClr>
                </a:solidFill>
                <a:latin typeface="Bahnschrift SemiCondensed" panose="020B0502040204020203" pitchFamily="34" charset="0"/>
              </a:rPr>
              <a:t>конфликт</a:t>
            </a:r>
            <a:endParaRPr lang="ru-RU" sz="2800" b="1" dirty="0">
              <a:solidFill>
                <a:schemeClr val="bg1">
                  <a:lumMod val="95000"/>
                </a:schemeClr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58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5368" y="1126670"/>
            <a:ext cx="3932237" cy="881743"/>
          </a:xfrm>
        </p:spPr>
        <p:txBody>
          <a:bodyPr/>
          <a:lstStyle/>
          <a:p>
            <a:r>
              <a:rPr lang="ru-RU" b="1" dirty="0" smtClean="0">
                <a:latin typeface="Arial Black" panose="020B0A04020102020204" pitchFamily="34" charset="0"/>
              </a:rPr>
              <a:t>Начало</a:t>
            </a:r>
            <a:endParaRPr lang="ru-RU" b="1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741" y="1681842"/>
            <a:ext cx="5109758" cy="3764189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7" y="2514600"/>
            <a:ext cx="4989513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b="1" dirty="0" smtClean="0">
                <a:solidFill>
                  <a:schemeClr val="bg1"/>
                </a:solidFill>
              </a:rPr>
              <a:t>Создание независимых государств на территории бывшей Османской империи.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b="1" dirty="0" smtClean="0">
                <a:solidFill>
                  <a:schemeClr val="bg1"/>
                </a:solidFill>
              </a:rPr>
              <a:t>Движение за создание </a:t>
            </a:r>
            <a:r>
              <a:rPr lang="ru-RU" sz="2200" b="1" dirty="0">
                <a:solidFill>
                  <a:schemeClr val="bg1"/>
                </a:solidFill>
              </a:rPr>
              <a:t>е</a:t>
            </a:r>
            <a:r>
              <a:rPr lang="ru-RU" sz="2200" b="1" dirty="0" smtClean="0">
                <a:solidFill>
                  <a:schemeClr val="bg1"/>
                </a:solidFill>
              </a:rPr>
              <a:t>врейского государства.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b="1" dirty="0" smtClean="0">
                <a:solidFill>
                  <a:schemeClr val="bg1"/>
                </a:solidFill>
              </a:rPr>
              <a:t>Переселение евреев в </a:t>
            </a:r>
            <a:r>
              <a:rPr lang="ru-RU" sz="2200" b="1" dirty="0" err="1" smtClean="0">
                <a:solidFill>
                  <a:schemeClr val="bg1"/>
                </a:solidFill>
              </a:rPr>
              <a:t>Палистину</a:t>
            </a:r>
            <a:r>
              <a:rPr lang="ru-RU" sz="2200" b="1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b="1" dirty="0" smtClean="0">
                <a:solidFill>
                  <a:schemeClr val="bg1"/>
                </a:solidFill>
              </a:rPr>
              <a:t>Евреи не должны были возбудить гнев у местного населения.</a:t>
            </a:r>
          </a:p>
        </p:txBody>
      </p:sp>
    </p:spTree>
    <p:extLst>
      <p:ext uri="{BB962C8B-B14F-4D97-AF65-F5344CB8AC3E}">
        <p14:creationId xmlns:p14="http://schemas.microsoft.com/office/powerpoint/2010/main" val="115838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26490" y="1077684"/>
            <a:ext cx="5250769" cy="816429"/>
          </a:xfrm>
        </p:spPr>
        <p:txBody>
          <a:bodyPr/>
          <a:lstStyle/>
          <a:p>
            <a:r>
              <a:rPr lang="ru-RU" b="1" dirty="0" smtClean="0">
                <a:latin typeface="Arial Black" panose="020B0A04020102020204" pitchFamily="34" charset="0"/>
              </a:rPr>
              <a:t>Крупные конфликты</a:t>
            </a:r>
            <a:endParaRPr lang="ru-RU" b="1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1681840"/>
            <a:ext cx="2886076" cy="3298373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171177" y="2384649"/>
            <a:ext cx="5301000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b="1" dirty="0" smtClean="0">
                <a:solidFill>
                  <a:schemeClr val="bg1"/>
                </a:solidFill>
              </a:rPr>
              <a:t>Присоединение к секретному союзу Британии и Франции в 1956 году.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b="1" dirty="0" smtClean="0">
                <a:solidFill>
                  <a:schemeClr val="bg1"/>
                </a:solidFill>
              </a:rPr>
              <a:t>Закрытие доступа к Суэцкому каналу и начало шестидневной войны в 1967.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b="1" dirty="0" smtClean="0">
                <a:solidFill>
                  <a:schemeClr val="bg1"/>
                </a:solidFill>
              </a:rPr>
              <a:t>1973 год – Сирия и Египет атакуют Израиль.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b="1" dirty="0" smtClean="0">
                <a:solidFill>
                  <a:schemeClr val="bg1"/>
                </a:solidFill>
              </a:rPr>
              <a:t>Вмешательство в войну в Ливии для разгрома ООП.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02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2023 год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805" y="2057400"/>
            <a:ext cx="5111184" cy="2862263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02" y="2465615"/>
            <a:ext cx="454864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Нападение на Израиль 7 октября.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Нападение со стороны сектора Газа.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Цель: создание палестинского государства на территории бывшей подмандатной палестины</a:t>
            </a:r>
            <a:r>
              <a:rPr lang="ru-RU" sz="2200" dirty="0" smtClean="0">
                <a:latin typeface="Bahnschrift SemiBold SemiConden" panose="020B0502040204020203" pitchFamily="34" charset="0"/>
              </a:rPr>
              <a:t>.</a:t>
            </a:r>
            <a:endParaRPr lang="ru-RU" sz="22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6717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101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2" baseType="lpstr">
      <vt:lpstr>Arial</vt:lpstr>
      <vt:lpstr>Arial Black</vt:lpstr>
      <vt:lpstr>Bahnschrift SemiBold SemiConden</vt:lpstr>
      <vt:lpstr>Bahnschrift SemiCondensed</vt:lpstr>
      <vt:lpstr>Calibri</vt:lpstr>
      <vt:lpstr>Calibri Light</vt:lpstr>
      <vt:lpstr>Impact</vt:lpstr>
      <vt:lpstr>Тема Office</vt:lpstr>
      <vt:lpstr>Арабо-израильский </vt:lpstr>
      <vt:lpstr>Начало</vt:lpstr>
      <vt:lpstr>Крупные конфликты</vt:lpstr>
      <vt:lpstr>2023 год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Арабо-израильский</dc:title>
  <dc:creator>111</dc:creator>
  <cp:lastModifiedBy>111</cp:lastModifiedBy>
  <cp:revision>6</cp:revision>
  <dcterms:created xsi:type="dcterms:W3CDTF">2024-05-14T11:59:34Z</dcterms:created>
  <dcterms:modified xsi:type="dcterms:W3CDTF">2024-05-16T14:08:50Z</dcterms:modified>
</cp:coreProperties>
</file>