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EAF"/>
    <a:srgbClr val="2F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37" y="72"/>
      </p:cViewPr>
      <p:guideLst>
        <p:guide pos="3840"/>
        <p:guide orient="horz" pos="2160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324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  <a:endParaRPr lang="en-US" sz="1200" b="1">
              <a:solidFill>
                <a:schemeClr val="bg1"/>
              </a:solidFill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88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7795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  <a:endParaRPr lang="en-US" sz="1200" b="1">
              <a:solidFill>
                <a:schemeClr val="bg1"/>
              </a:solidFill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0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363710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635591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907472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  <a:endParaRPr lang="en-US" sz="1200" b="1">
              <a:solidFill>
                <a:schemeClr val="bg1"/>
              </a:solidFill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385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6097949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3508124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8687775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  <a:endParaRPr lang="en-US" sz="1200" b="1">
              <a:solidFill>
                <a:schemeClr val="bg1"/>
              </a:solidFill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256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1118752" y="1917215"/>
            <a:ext cx="4760037" cy="2678153"/>
          </a:xfrm>
          <a:custGeom>
            <a:avLst/>
            <a:gdLst>
              <a:gd name="connsiteX0" fmla="*/ 0 w 4760037"/>
              <a:gd name="connsiteY0" fmla="*/ 0 h 2678153"/>
              <a:gd name="connsiteX1" fmla="*/ 4760037 w 4760037"/>
              <a:gd name="connsiteY1" fmla="*/ 0 h 2678153"/>
              <a:gd name="connsiteX2" fmla="*/ 4760037 w 4760037"/>
              <a:gd name="connsiteY2" fmla="*/ 2678153 h 2678153"/>
              <a:gd name="connsiteX3" fmla="*/ 0 w 4760037"/>
              <a:gd name="connsiteY3" fmla="*/ 2678153 h 267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037" h="2678153">
                <a:moveTo>
                  <a:pt x="0" y="0"/>
                </a:moveTo>
                <a:lnTo>
                  <a:pt x="4760037" y="0"/>
                </a:lnTo>
                <a:lnTo>
                  <a:pt x="4760037" y="2678153"/>
                </a:lnTo>
                <a:lnTo>
                  <a:pt x="0" y="26781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  <a:endParaRPr lang="en-US" sz="1200" b="1">
              <a:solidFill>
                <a:schemeClr val="bg1"/>
              </a:solidFill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247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37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668899" y="2574036"/>
            <a:ext cx="4854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CI/CD Pipeline</a:t>
            </a:r>
            <a:endParaRPr lang="en-US" sz="54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9160" y="3380875"/>
            <a:ext cx="24336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- </a:t>
            </a:r>
            <a:r>
              <a:rPr lang="en-US" b="1" dirty="0" err="1" smtClean="0">
                <a:solidFill>
                  <a:schemeClr val="bg1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Mykhailo</a:t>
            </a:r>
            <a:r>
              <a:rPr lang="en-US" b="1" dirty="0" smtClean="0">
                <a:solidFill>
                  <a:schemeClr val="bg1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 Ryzhman -</a:t>
            </a:r>
            <a:endParaRPr lang="en-US" b="1" dirty="0">
              <a:solidFill>
                <a:schemeClr val="bg1"/>
              </a:solidFill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638699" y="4029356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82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190" y="357102"/>
            <a:ext cx="130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Tests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3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33" y="1556501"/>
            <a:ext cx="9640135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027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190" y="357102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Artifacts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3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78" y="2323964"/>
            <a:ext cx="9754445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77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190" y="357102"/>
            <a:ext cx="25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DockerHub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3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48" y="1605398"/>
            <a:ext cx="6972904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67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190" y="357102"/>
            <a:ext cx="2451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Webhooks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3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42"/>
          <a:stretch/>
        </p:blipFill>
        <p:spPr>
          <a:xfrm>
            <a:off x="3240957" y="1575607"/>
            <a:ext cx="5710086" cy="27584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/>
          <a:stretch/>
        </p:blipFill>
        <p:spPr>
          <a:xfrm>
            <a:off x="3133383" y="4480667"/>
            <a:ext cx="5925234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87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190" y="357102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Results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3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74" y="1432807"/>
            <a:ext cx="8720652" cy="488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59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190" y="357102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Results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3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161" y="1501360"/>
            <a:ext cx="6151678" cy="47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20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0781" y="2574036"/>
            <a:ext cx="839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Thanks for your </a:t>
            </a:r>
            <a:r>
              <a:rPr lang="en-US" sz="54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attention</a:t>
            </a:r>
            <a:r>
              <a:rPr lang="uk-UA" sz="54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!</a:t>
            </a:r>
            <a:endParaRPr lang="en-US" sz="54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70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190" y="357102"/>
            <a:ext cx="223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About me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3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750610"/>
            <a:ext cx="3138273" cy="41843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055080" y="1089863"/>
            <a:ext cx="640942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A few facts about 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 am currently a Cybersecurity student at the Lviv </a:t>
            </a:r>
            <a:r>
              <a:rPr lang="en-US" sz="2000" dirty="0" smtClean="0">
                <a:solidFill>
                  <a:schemeClr val="bg1"/>
                </a:solidFill>
              </a:rPr>
              <a:t>Polytechnic.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 am interested in DevOps and want </a:t>
            </a:r>
            <a:r>
              <a:rPr lang="en-US" sz="2000" dirty="0">
                <a:solidFill>
                  <a:schemeClr val="bg1"/>
                </a:solidFill>
              </a:rPr>
              <a:t>to improve </a:t>
            </a:r>
            <a:r>
              <a:rPr lang="en-US" sz="2000" dirty="0" smtClean="0">
                <a:solidFill>
                  <a:schemeClr val="bg1"/>
                </a:solidFill>
              </a:rPr>
              <a:t>my professional skills.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 am a friendly and sociable </a:t>
            </a:r>
            <a:r>
              <a:rPr lang="en-US" sz="2000" dirty="0" smtClean="0">
                <a:solidFill>
                  <a:schemeClr val="bg1"/>
                </a:solidFill>
              </a:rPr>
              <a:t>person. I </a:t>
            </a:r>
            <a:r>
              <a:rPr lang="en-US" sz="2000" dirty="0">
                <a:solidFill>
                  <a:schemeClr val="bg1"/>
                </a:solidFill>
              </a:rPr>
              <a:t>easily find a common language with </a:t>
            </a:r>
            <a:r>
              <a:rPr lang="en-US" sz="2000" dirty="0" smtClean="0">
                <a:solidFill>
                  <a:schemeClr val="bg1"/>
                </a:solidFill>
              </a:rPr>
              <a:t>people.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 love doing sports and keeping fit. It helps collect my thoughts.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359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190" y="357102"/>
            <a:ext cx="251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Motivation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3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8" r="10602"/>
          <a:stretch/>
        </p:blipFill>
        <p:spPr>
          <a:xfrm>
            <a:off x="5296619" y="1668270"/>
            <a:ext cx="6072996" cy="4312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190" y="1668270"/>
            <a:ext cx="3660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create my first real CI/CD project and get an understanding of how DevOps tools work. It undoubtedly helped me to improve my professional skills.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06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190" y="357102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Relevance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3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Как вырасти из Middle разработчика в DevOps-инженеры? - Solvery бло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90" y="1771989"/>
            <a:ext cx="4071368" cy="40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62445" y="1771989"/>
            <a:ext cx="5451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Nowadays, there is a huge amount of projects for which agile methodology is the best strategy. CI/CD pipeline is one of the parts of this. In this project, I want to introduce you to my variant of realization.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55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190" y="357102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Goals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3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4190" y="923027"/>
            <a:ext cx="62282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800" dirty="0">
                <a:solidFill>
                  <a:schemeClr val="bg1"/>
                </a:solidFill>
              </a:rPr>
              <a:t>My project has several </a:t>
            </a:r>
            <a:r>
              <a:rPr lang="en-US" sz="2800" dirty="0" smtClean="0">
                <a:solidFill>
                  <a:schemeClr val="bg1"/>
                </a:solidFill>
              </a:rPr>
              <a:t>goals: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Automation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Acceleration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Isolation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Easy shipping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Visualization</a:t>
            </a:r>
          </a:p>
          <a:p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2056" name="Picture 8" descr="https://3nnerh28sqwvgg6t51x2xsl2-wpengine.netdna-ssl.com/wp-content/uploads/2019/01/take-7-steps-to-a-more-efficient-proc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260" y="2514386"/>
            <a:ext cx="6232850" cy="356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764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190" y="35710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Tasks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3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miro.medium.com/max/1400/0*sBrDbgS1m9s_hl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"/>
          <a:stretch/>
        </p:blipFill>
        <p:spPr bwMode="auto">
          <a:xfrm>
            <a:off x="834190" y="1933907"/>
            <a:ext cx="5909095" cy="415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5755" y="1345713"/>
            <a:ext cx="389050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Some of the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Dockerize 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Build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Save artifacts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Initialize AWS 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Configure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75132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190" y="357102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Technology stack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3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4190" y="1216321"/>
            <a:ext cx="48506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Selected technology stack: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GNU/Linux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Jenkins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Smee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Amazon Web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Terraform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Ansible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dirty="0" smtClean="0">
                <a:solidFill>
                  <a:schemeClr val="bg1"/>
                </a:solidFill>
              </a:rPr>
              <a:t>elegram</a:t>
            </a:r>
          </a:p>
        </p:txBody>
      </p:sp>
      <p:pic>
        <p:nvPicPr>
          <p:cNvPr id="4098" name="Picture 2" descr="https://sdtimes.com/wp-content/uploads/2017/06/DevOps-Marketplace-Infinity-L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434" y="2286000"/>
            <a:ext cx="5674261" cy="31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0492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190" y="357102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Inside project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3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18" y="1408126"/>
            <a:ext cx="8490964" cy="50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2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190" y="357102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Pipeline</a:t>
            </a:r>
            <a:endParaRPr lang="en-US" sz="3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3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66" y="1800862"/>
            <a:ext cx="9678239" cy="19432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66" y="4144914"/>
            <a:ext cx="9678239" cy="18289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537" y="5248482"/>
            <a:ext cx="2705334" cy="647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8913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ZColor Dark Theme">
      <a:dk1>
        <a:sysClr val="windowText" lastClr="000000"/>
      </a:dk1>
      <a:lt1>
        <a:sysClr val="window" lastClr="FFFFFF"/>
      </a:lt1>
      <a:dk2>
        <a:srgbClr val="44546A"/>
      </a:dk2>
      <a:lt2>
        <a:srgbClr val="EBEBEB"/>
      </a:lt2>
      <a:accent1>
        <a:srgbClr val="4DD6B0"/>
      </a:accent1>
      <a:accent2>
        <a:srgbClr val="4DD6B0"/>
      </a:accent2>
      <a:accent3>
        <a:srgbClr val="4DD6B0"/>
      </a:accent3>
      <a:accent4>
        <a:srgbClr val="4DD6B0"/>
      </a:accent4>
      <a:accent5>
        <a:srgbClr val="4DD6B0"/>
      </a:accent5>
      <a:accent6>
        <a:srgbClr val="4DD6B0"/>
      </a:accent6>
      <a:hlink>
        <a:srgbClr val="0563C1"/>
      </a:hlink>
      <a:folHlink>
        <a:srgbClr val="954F72"/>
      </a:folHlink>
    </a:clrScheme>
    <a:fontScheme name="Lato Black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203</Words>
  <Application>Microsoft Office PowerPoint</Application>
  <PresentationFormat>Широкоэкранный</PresentationFormat>
  <Paragraphs>48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Lato</vt:lpstr>
      <vt:lpstr>Lato Black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Mike</cp:lastModifiedBy>
  <cp:revision>53</cp:revision>
  <dcterms:created xsi:type="dcterms:W3CDTF">2018-07-18T01:46:28Z</dcterms:created>
  <dcterms:modified xsi:type="dcterms:W3CDTF">2022-02-16T03:25:16Z</dcterms:modified>
</cp:coreProperties>
</file>