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Ritchie" userId="S::2253409r@student.gla.ac.uk::66f5cad2-e51d-4596-8136-130a3ee12c62" providerId="AD" clId="Web-{4E22A1E0-5A3B-0615-1BF4-A39B244B266D}"/>
    <pc:docChg chg="modSld">
      <pc:chgData name="Andrew Ritchie" userId="S::2253409r@student.gla.ac.uk::66f5cad2-e51d-4596-8136-130a3ee12c62" providerId="AD" clId="Web-{4E22A1E0-5A3B-0615-1BF4-A39B244B266D}" dt="2018-11-13T21:52:03.859" v="8" actId="1076"/>
      <pc:docMkLst>
        <pc:docMk/>
      </pc:docMkLst>
      <pc:sldChg chg="modSp">
        <pc:chgData name="Andrew Ritchie" userId="S::2253409r@student.gla.ac.uk::66f5cad2-e51d-4596-8136-130a3ee12c62" providerId="AD" clId="Web-{4E22A1E0-5A3B-0615-1BF4-A39B244B266D}" dt="2018-11-13T21:52:03.859" v="8" actId="1076"/>
        <pc:sldMkLst>
          <pc:docMk/>
          <pc:sldMk cId="0" sldId="259"/>
        </pc:sldMkLst>
        <pc:picChg chg="mod">
          <ac:chgData name="Andrew Ritchie" userId="S::2253409r@student.gla.ac.uk::66f5cad2-e51d-4596-8136-130a3ee12c62" providerId="AD" clId="Web-{4E22A1E0-5A3B-0615-1BF4-A39B244B266D}" dt="2018-11-13T21:51:42.281" v="4" actId="1076"/>
          <ac:picMkLst>
            <pc:docMk/>
            <pc:sldMk cId="0" sldId="259"/>
            <ac:picMk id="97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48.109" v="5" actId="1076"/>
          <ac:picMkLst>
            <pc:docMk/>
            <pc:sldMk cId="0" sldId="259"/>
            <ac:picMk id="99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54.328" v="6" actId="1076"/>
          <ac:picMkLst>
            <pc:docMk/>
            <pc:sldMk cId="0" sldId="259"/>
            <ac:picMk id="100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58.875" v="7" actId="1076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2:03.859" v="8" actId="1076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24.296" v="0" actId="1076"/>
          <ac:picMkLst>
            <pc:docMk/>
            <pc:sldMk cId="0" sldId="259"/>
            <ac:picMk id="103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27.453" v="1" actId="1076"/>
          <ac:picMkLst>
            <pc:docMk/>
            <pc:sldMk cId="0" sldId="259"/>
            <ac:picMk id="104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31.281" v="2" actId="1076"/>
          <ac:picMkLst>
            <pc:docMk/>
            <pc:sldMk cId="0" sldId="259"/>
            <ac:picMk id="105" creationId="{00000000-0000-0000-0000-000000000000}"/>
          </ac:picMkLst>
        </pc:picChg>
        <pc:picChg chg="mod">
          <ac:chgData name="Andrew Ritchie" userId="S::2253409r@student.gla.ac.uk::66f5cad2-e51d-4596-8136-130a3ee12c62" providerId="AD" clId="Web-{4E22A1E0-5A3B-0615-1BF4-A39B244B266D}" dt="2018-11-13T21:51:40.113" v="3" actId="1076"/>
          <ac:picMkLst>
            <pc:docMk/>
            <pc:sldMk cId="0" sldId="259"/>
            <ac:picMk id="106" creationId="{00000000-0000-0000-0000-000000000000}"/>
          </ac:picMkLst>
        </pc:picChg>
      </pc:sldChg>
    </pc:docChg>
  </pc:docChgLst>
  <pc:docChgLst>
    <pc:chgData name="Andrew Ritchie" userId="S::2253409r@student.gla.ac.uk::66f5cad2-e51d-4596-8136-130a3ee12c62" providerId="AD" clId="Web-{C97D73EA-3EFF-2A34-78AD-DB471C54717E}"/>
    <pc:docChg chg="delSld modSld">
      <pc:chgData name="Andrew Ritchie" userId="S::2253409r@student.gla.ac.uk::66f5cad2-e51d-4596-8136-130a3ee12c62" providerId="AD" clId="Web-{C97D73EA-3EFF-2A34-78AD-DB471C54717E}" dt="2018-11-28T11:24:22.922" v="897" actId="20577"/>
      <pc:docMkLst>
        <pc:docMk/>
      </pc:docMkLst>
      <pc:sldChg chg="modSp">
        <pc:chgData name="Andrew Ritchie" userId="S::2253409r@student.gla.ac.uk::66f5cad2-e51d-4596-8136-130a3ee12c62" providerId="AD" clId="Web-{C97D73EA-3EFF-2A34-78AD-DB471C54717E}" dt="2018-11-28T10:10:30.343" v="0" actId="20577"/>
        <pc:sldMkLst>
          <pc:docMk/>
          <pc:sldMk cId="0" sldId="256"/>
        </pc:sldMkLst>
        <pc:spChg chg="mod">
          <ac:chgData name="Andrew Ritchie" userId="S::2253409r@student.gla.ac.uk::66f5cad2-e51d-4596-8136-130a3ee12c62" providerId="AD" clId="Web-{C97D73EA-3EFF-2A34-78AD-DB471C54717E}" dt="2018-11-28T10:10:30.343" v="0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Andrew Ritchie" userId="S::2253409r@student.gla.ac.uk::66f5cad2-e51d-4596-8136-130a3ee12c62" providerId="AD" clId="Web-{C97D73EA-3EFF-2A34-78AD-DB471C54717E}" dt="2018-11-28T10:24:53.350" v="226" actId="20577"/>
        <pc:sldMkLst>
          <pc:docMk/>
          <pc:sldMk cId="0" sldId="257"/>
        </pc:sldMkLst>
        <pc:spChg chg="mod">
          <ac:chgData name="Andrew Ritchie" userId="S::2253409r@student.gla.ac.uk::66f5cad2-e51d-4596-8136-130a3ee12c62" providerId="AD" clId="Web-{C97D73EA-3EFF-2A34-78AD-DB471C54717E}" dt="2018-11-28T10:24:53.350" v="226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0:23:53.663" v="205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0:22:43.398" v="187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0:24:44.006" v="223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Sp modSp">
        <pc:chgData name="Andrew Ritchie" userId="S::2253409r@student.gla.ac.uk::66f5cad2-e51d-4596-8136-130a3ee12c62" providerId="AD" clId="Web-{C97D73EA-3EFF-2A34-78AD-DB471C54717E}" dt="2018-11-28T11:24:22.922" v="897" actId="20577"/>
        <pc:sldMkLst>
          <pc:docMk/>
          <pc:sldMk cId="0" sldId="258"/>
        </pc:sldMkLst>
        <pc:spChg chg="add mod">
          <ac:chgData name="Andrew Ritchie" userId="S::2253409r@student.gla.ac.uk::66f5cad2-e51d-4596-8136-130a3ee12c62" providerId="AD" clId="Web-{C97D73EA-3EFF-2A34-78AD-DB471C54717E}" dt="2018-11-28T10:39:29.997" v="327" actId="20577"/>
          <ac:spMkLst>
            <pc:docMk/>
            <pc:sldMk cId="0" sldId="258"/>
            <ac:spMk id="7" creationId="{09CC9458-4159-4F18-8787-D90E789EECB3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1:23:27.439" v="868" actId="20577"/>
          <ac:spMkLst>
            <pc:docMk/>
            <pc:sldMk cId="0" sldId="258"/>
            <ac:spMk id="87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0:33:10.798" v="274" actId="14100"/>
          <ac:spMkLst>
            <pc:docMk/>
            <pc:sldMk cId="0" sldId="258"/>
            <ac:spMk id="88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1:23:43.735" v="879" actId="20577"/>
          <ac:spMkLst>
            <pc:docMk/>
            <pc:sldMk cId="0" sldId="258"/>
            <ac:spMk id="89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1:24:22.922" v="897" actId="20577"/>
          <ac:spMkLst>
            <pc:docMk/>
            <pc:sldMk cId="0" sldId="258"/>
            <ac:spMk id="90" creationId="{00000000-0000-0000-0000-000000000000}"/>
          </ac:spMkLst>
        </pc:spChg>
      </pc:sldChg>
      <pc:sldChg chg="del">
        <pc:chgData name="Andrew Ritchie" userId="S::2253409r@student.gla.ac.uk::66f5cad2-e51d-4596-8136-130a3ee12c62" providerId="AD" clId="Web-{C97D73EA-3EFF-2A34-78AD-DB471C54717E}" dt="2018-11-28T10:46:33.586" v="387"/>
        <pc:sldMkLst>
          <pc:docMk/>
          <pc:sldMk cId="0" sldId="259"/>
        </pc:sldMkLst>
      </pc:sldChg>
      <pc:sldChg chg="delSp modSp">
        <pc:chgData name="Andrew Ritchie" userId="S::2253409r@student.gla.ac.uk::66f5cad2-e51d-4596-8136-130a3ee12c62" providerId="AD" clId="Web-{C97D73EA-3EFF-2A34-78AD-DB471C54717E}" dt="2018-11-28T11:07:36.167" v="772" actId="20577"/>
        <pc:sldMkLst>
          <pc:docMk/>
          <pc:sldMk cId="0" sldId="260"/>
        </pc:sldMkLst>
        <pc:spChg chg="mod">
          <ac:chgData name="Andrew Ritchie" userId="S::2253409r@student.gla.ac.uk::66f5cad2-e51d-4596-8136-130a3ee12c62" providerId="AD" clId="Web-{C97D73EA-3EFF-2A34-78AD-DB471C54717E}" dt="2018-11-28T11:07:36.167" v="772" actId="20577"/>
          <ac:spMkLst>
            <pc:docMk/>
            <pc:sldMk cId="0" sldId="260"/>
            <ac:spMk id="108" creationId="{00000000-0000-0000-0000-000000000000}"/>
          </ac:spMkLst>
        </pc:spChg>
        <pc:spChg chg="del">
          <ac:chgData name="Andrew Ritchie" userId="S::2253409r@student.gla.ac.uk::66f5cad2-e51d-4596-8136-130a3ee12c62" providerId="AD" clId="Web-{C97D73EA-3EFF-2A34-78AD-DB471C54717E}" dt="2018-11-28T10:51:05.865" v="419"/>
          <ac:spMkLst>
            <pc:docMk/>
            <pc:sldMk cId="0" sldId="260"/>
            <ac:spMk id="109" creationId="{00000000-0000-0000-0000-000000000000}"/>
          </ac:spMkLst>
        </pc:spChg>
        <pc:spChg chg="del">
          <ac:chgData name="Andrew Ritchie" userId="S::2253409r@student.gla.ac.uk::66f5cad2-e51d-4596-8136-130a3ee12c62" providerId="AD" clId="Web-{C97D73EA-3EFF-2A34-78AD-DB471C54717E}" dt="2018-11-28T10:51:05.896" v="420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Andrew Ritchie" userId="S::2253409r@student.gla.ac.uk::66f5cad2-e51d-4596-8136-130a3ee12c62" providerId="AD" clId="Web-{C97D73EA-3EFF-2A34-78AD-DB471C54717E}" dt="2018-11-28T10:51:05.912" v="421"/>
          <ac:spMkLst>
            <pc:docMk/>
            <pc:sldMk cId="0" sldId="260"/>
            <ac:spMk id="111" creationId="{00000000-0000-0000-0000-000000000000}"/>
          </ac:spMkLst>
        </pc:spChg>
      </pc:sldChg>
      <pc:sldChg chg="addSp delSp modSp">
        <pc:chgData name="Andrew Ritchie" userId="S::2253409r@student.gla.ac.uk::66f5cad2-e51d-4596-8136-130a3ee12c62" providerId="AD" clId="Web-{C97D73EA-3EFF-2A34-78AD-DB471C54717E}" dt="2018-11-28T11:06:33.699" v="740" actId="1076"/>
        <pc:sldMkLst>
          <pc:docMk/>
          <pc:sldMk cId="0" sldId="261"/>
        </pc:sldMkLst>
        <pc:spChg chg="add del mod">
          <ac:chgData name="Andrew Ritchie" userId="S::2253409r@student.gla.ac.uk::66f5cad2-e51d-4596-8136-130a3ee12c62" providerId="AD" clId="Web-{C97D73EA-3EFF-2A34-78AD-DB471C54717E}" dt="2018-11-28T10:58:26.892" v="508"/>
          <ac:spMkLst>
            <pc:docMk/>
            <pc:sldMk cId="0" sldId="261"/>
            <ac:spMk id="2" creationId="{8D38CE4C-64A4-476B-AFDF-037FA08B34AD}"/>
          </ac:spMkLst>
        </pc:spChg>
        <pc:spChg chg="add mod">
          <ac:chgData name="Andrew Ritchie" userId="S::2253409r@student.gla.ac.uk::66f5cad2-e51d-4596-8136-130a3ee12c62" providerId="AD" clId="Web-{C97D73EA-3EFF-2A34-78AD-DB471C54717E}" dt="2018-11-28T11:06:33.699" v="740" actId="1076"/>
          <ac:spMkLst>
            <pc:docMk/>
            <pc:sldMk cId="0" sldId="261"/>
            <ac:spMk id="3" creationId="{CF63490B-903C-4073-990B-BE31D4B0351E}"/>
          </ac:spMkLst>
        </pc:spChg>
        <pc:spChg chg="del">
          <ac:chgData name="Andrew Ritchie" userId="S::2253409r@student.gla.ac.uk::66f5cad2-e51d-4596-8136-130a3ee12c62" providerId="AD" clId="Web-{C97D73EA-3EFF-2A34-78AD-DB471C54717E}" dt="2018-11-28T10:58:01.876" v="488"/>
          <ac:spMkLst>
            <pc:docMk/>
            <pc:sldMk cId="0" sldId="261"/>
            <ac:spMk id="113" creationId="{00000000-0000-0000-0000-000000000000}"/>
          </ac:spMkLst>
        </pc:spChg>
        <pc:spChg chg="del">
          <ac:chgData name="Andrew Ritchie" userId="S::2253409r@student.gla.ac.uk::66f5cad2-e51d-4596-8136-130a3ee12c62" providerId="AD" clId="Web-{C97D73EA-3EFF-2A34-78AD-DB471C54717E}" dt="2018-11-28T10:52:01.411" v="439"/>
          <ac:spMkLst>
            <pc:docMk/>
            <pc:sldMk cId="0" sldId="261"/>
            <ac:spMk id="114" creationId="{00000000-0000-0000-0000-000000000000}"/>
          </ac:spMkLst>
        </pc:spChg>
        <pc:spChg chg="del mod">
          <ac:chgData name="Andrew Ritchie" userId="S::2253409r@student.gla.ac.uk::66f5cad2-e51d-4596-8136-130a3ee12c62" providerId="AD" clId="Web-{C97D73EA-3EFF-2A34-78AD-DB471C54717E}" dt="2018-11-28T10:52:03.442" v="440"/>
          <ac:spMkLst>
            <pc:docMk/>
            <pc:sldMk cId="0" sldId="261"/>
            <ac:spMk id="115" creationId="{00000000-0000-0000-0000-000000000000}"/>
          </ac:spMkLst>
        </pc:spChg>
      </pc:sldChg>
      <pc:sldChg chg="modSp">
        <pc:chgData name="Andrew Ritchie" userId="S::2253409r@student.gla.ac.uk::66f5cad2-e51d-4596-8136-130a3ee12c62" providerId="AD" clId="Web-{C97D73EA-3EFF-2A34-78AD-DB471C54717E}" dt="2018-11-28T11:09:20.775" v="779" actId="1076"/>
        <pc:sldMkLst>
          <pc:docMk/>
          <pc:sldMk cId="0" sldId="262"/>
        </pc:sldMkLst>
        <pc:spChg chg="mod">
          <ac:chgData name="Andrew Ritchie" userId="S::2253409r@student.gla.ac.uk::66f5cad2-e51d-4596-8136-130a3ee12c62" providerId="AD" clId="Web-{C97D73EA-3EFF-2A34-78AD-DB471C54717E}" dt="2018-11-28T11:09:20.775" v="779" actId="1076"/>
          <ac:spMkLst>
            <pc:docMk/>
            <pc:sldMk cId="0" sldId="262"/>
            <ac:spMk id="117" creationId="{00000000-0000-0000-0000-000000000000}"/>
          </ac:spMkLst>
        </pc:spChg>
      </pc:sldChg>
      <pc:sldChg chg="del">
        <pc:chgData name="Andrew Ritchie" userId="S::2253409r@student.gla.ac.uk::66f5cad2-e51d-4596-8136-130a3ee12c62" providerId="AD" clId="Web-{C97D73EA-3EFF-2A34-78AD-DB471C54717E}" dt="2018-11-28T11:09:53.244" v="780"/>
        <pc:sldMkLst>
          <pc:docMk/>
          <pc:sldMk cId="0" sldId="263"/>
        </pc:sldMkLst>
      </pc:sldChg>
      <pc:sldChg chg="addSp delSp modSp">
        <pc:chgData name="Andrew Ritchie" userId="S::2253409r@student.gla.ac.uk::66f5cad2-e51d-4596-8136-130a3ee12c62" providerId="AD" clId="Web-{C97D73EA-3EFF-2A34-78AD-DB471C54717E}" dt="2018-11-28T11:17:26.708" v="857" actId="20577"/>
        <pc:sldMkLst>
          <pc:docMk/>
          <pc:sldMk cId="0" sldId="264"/>
        </pc:sldMkLst>
        <pc:spChg chg="add mod">
          <ac:chgData name="Andrew Ritchie" userId="S::2253409r@student.gla.ac.uk::66f5cad2-e51d-4596-8136-130a3ee12c62" providerId="AD" clId="Web-{C97D73EA-3EFF-2A34-78AD-DB471C54717E}" dt="2018-11-28T11:11:14.368" v="794" actId="1076"/>
          <ac:spMkLst>
            <pc:docMk/>
            <pc:sldMk cId="0" sldId="264"/>
            <ac:spMk id="2" creationId="{31C6B86B-C0DD-4AD7-B35A-B73CE76D0179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1:13:40.429" v="830" actId="1076"/>
          <ac:spMkLst>
            <pc:docMk/>
            <pc:sldMk cId="0" sldId="264"/>
            <ac:spMk id="120" creationId="{00000000-0000-0000-0000-000000000000}"/>
          </ac:spMkLst>
        </pc:spChg>
        <pc:spChg chg="mod">
          <ac:chgData name="Andrew Ritchie" userId="S::2253409r@student.gla.ac.uk::66f5cad2-e51d-4596-8136-130a3ee12c62" providerId="AD" clId="Web-{C97D73EA-3EFF-2A34-78AD-DB471C54717E}" dt="2018-11-28T11:17:26.708" v="857" actId="20577"/>
          <ac:spMkLst>
            <pc:docMk/>
            <pc:sldMk cId="0" sldId="264"/>
            <ac:spMk id="121" creationId="{00000000-0000-0000-0000-000000000000}"/>
          </ac:spMkLst>
        </pc:spChg>
        <pc:spChg chg="del mod">
          <ac:chgData name="Andrew Ritchie" userId="S::2253409r@student.gla.ac.uk::66f5cad2-e51d-4596-8136-130a3ee12c62" providerId="AD" clId="Web-{C97D73EA-3EFF-2A34-78AD-DB471C54717E}" dt="2018-11-28T11:14:31.944" v="844"/>
          <ac:spMkLst>
            <pc:docMk/>
            <pc:sldMk cId="0" sldId="264"/>
            <ac:spMk id="122" creationId="{00000000-0000-0000-0000-000000000000}"/>
          </ac:spMkLst>
        </pc:spChg>
        <pc:picChg chg="add mod">
          <ac:chgData name="Andrew Ritchie" userId="S::2253409r@student.gla.ac.uk::66f5cad2-e51d-4596-8136-130a3ee12c62" providerId="AD" clId="Web-{C97D73EA-3EFF-2A34-78AD-DB471C54717E}" dt="2018-11-28T11:11:54.774" v="798" actId="1076"/>
          <ac:picMkLst>
            <pc:docMk/>
            <pc:sldMk cId="0" sldId="264"/>
            <ac:picMk id="3" creationId="{6273E5B4-23E5-4723-A0CE-95D51695CF0B}"/>
          </ac:picMkLst>
        </pc:picChg>
        <pc:picChg chg="del">
          <ac:chgData name="Andrew Ritchie" userId="S::2253409r@student.gla.ac.uk::66f5cad2-e51d-4596-8136-130a3ee12c62" providerId="AD" clId="Web-{C97D73EA-3EFF-2A34-78AD-DB471C54717E}" dt="2018-11-28T11:10:57.243" v="785"/>
          <ac:picMkLst>
            <pc:docMk/>
            <pc:sldMk cId="0" sldId="264"/>
            <ac:picMk id="12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5" name="Picture 6"/>
          <p:cNvPicPr/>
          <p:nvPr/>
        </p:nvPicPr>
        <p:blipFill>
          <a:blip r:embed="rId15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GB" sz="6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ESE3 – Arcade game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8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Demo 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  <a:ea typeface="DejaVu Sans"/>
              </a:rPr>
              <a:t>2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– 14/11/2018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GB" sz="4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Original goals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5111522" cy="19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Game design</a:t>
            </a:r>
          </a:p>
          <a:p>
            <a:pPr marL="91440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Update Project description</a:t>
            </a:r>
            <a:endParaRPr lang="en-GB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91440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Refactor chosen game to mainline code</a:t>
            </a:r>
          </a:p>
          <a:p>
            <a:pPr marL="91440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Pick game name</a:t>
            </a:r>
            <a:endParaRPr lang="en-GB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endParaRPr lang="en-GB" sz="2000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>
              <a:buClr>
                <a:srgbClr val="FFFFFF"/>
              </a:buClr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440" cy="12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4480"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Neural Network Research</a:t>
            </a:r>
            <a:endParaRPr lang="en-GB" sz="2200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>
                <a:solidFill>
                  <a:srgbClr val="FFFFFF"/>
                </a:solidFill>
                <a:latin typeface="Century Gothic"/>
              </a:rPr>
              <a:t>Recurrent NN</a:t>
            </a:r>
            <a:endParaRPr lang="en-GB" spc="-1" dirty="0">
              <a:solidFill>
                <a:srgbClr val="FFFFFF"/>
              </a:solidFill>
              <a:latin typeface="Century Gothic"/>
            </a:endParaRP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</a:rPr>
              <a:t>Convolutional NN</a:t>
            </a: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NN with the Raspberry Pi 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400" cy="1463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4480"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Raspberry PI</a:t>
            </a:r>
            <a:endParaRPr lang="en-GB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Running game on PI</a:t>
            </a: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Interface with peripherals</a:t>
            </a:r>
            <a:endParaRPr lang="en-GB" dirty="0"/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Controlling game with peripherals</a:t>
            </a: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855675" cy="9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4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Neural Network </a:t>
            </a:r>
            <a:r>
              <a:rPr lang="en-GB" sz="2200" spc="-1" dirty="0">
                <a:solidFill>
                  <a:srgbClr val="FFFFFF"/>
                </a:solidFill>
                <a:latin typeface="Century Gothic"/>
                <a:ea typeface="DejaVu Sans"/>
              </a:rPr>
              <a:t>Implementation</a:t>
            </a:r>
            <a:endParaRPr lang="en-GB" sz="2200" b="0" strike="noStrike" spc="-1" dirty="0">
              <a:latin typeface="Arial"/>
              <a:cs typeface="Arial"/>
            </a:endParaRP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Implement NN  on raspberry Pi </a:t>
            </a:r>
          </a:p>
          <a:p>
            <a:pPr marL="742950" lvl="1" indent="-284480">
              <a:buClr>
                <a:srgbClr val="FFFFFF"/>
              </a:buClr>
              <a:buFont typeface="Arial"/>
              <a:buChar char="•"/>
            </a:pP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Implement a related NN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GB" sz="4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Overview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45962" y="205740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GB" sz="2200" b="0" u="sng" strike="noStrike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2</a:t>
            </a:r>
            <a:endParaRPr lang="en-GB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-- </a:t>
            </a:r>
            <a:r>
              <a:rPr lang="en-GB" spc="-1" dirty="0">
                <a:solidFill>
                  <a:srgbClr val="FFFFFF"/>
                </a:solidFill>
                <a:latin typeface="Century Gothic"/>
                <a:ea typeface="DejaVu Sans"/>
                <a:cs typeface="Arial"/>
              </a:rPr>
              <a:t>Created video demo</a:t>
            </a:r>
            <a:endParaRPr lang="en-GB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Recurrent NN with </a:t>
            </a:r>
            <a:r>
              <a:rPr lang="en-GB" spc="-1" dirty="0" err="1">
                <a:solidFill>
                  <a:srgbClr val="FFFFFF"/>
                </a:solidFill>
                <a:latin typeface="Century Gothic"/>
              </a:rPr>
              <a:t>Keras</a:t>
            </a:r>
            <a:endParaRPr lang="en-GB" sz="1800" b="0" strike="noStrike" spc="-1" dirty="0" err="1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research into NN with the raspberry pi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en-GB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>
              <a:latin typeface="Arial"/>
              <a:cs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24280" y="2057400"/>
            <a:ext cx="2986535" cy="179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GB" sz="2200" b="0" u="sng" strike="noStrike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lang="en-GB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-- </a:t>
            </a:r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Created wireframes</a:t>
            </a:r>
            <a:endParaRPr lang="en-GB" spc="-1" dirty="0">
              <a:latin typeface="Arial"/>
              <a:cs typeface="Arial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Intro to Recurrent NN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Research on peripherals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en-GB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>
              <a:latin typeface="Arial"/>
              <a:cs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24280" y="453024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GB" sz="2200" b="0" u="sng" strike="noStrike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3</a:t>
            </a:r>
            <a:endParaRPr lang="en-GB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-- </a:t>
            </a:r>
            <a:r>
              <a:rPr lang="en-GB" spc="-1" dirty="0">
                <a:solidFill>
                  <a:srgbClr val="FFFFFF"/>
                </a:solidFill>
                <a:latin typeface="Century Gothic"/>
                <a:ea typeface="DejaVu Sans"/>
                <a:cs typeface="Arial"/>
              </a:rPr>
              <a:t>Updated NN description</a:t>
            </a:r>
            <a:endParaRPr lang="en-GB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YOLOv2 with Darknet</a:t>
            </a: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List of possible names created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small NN running on Raspberry pi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en-GB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>
              <a:latin typeface="Arial"/>
              <a:cs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203680" y="2057400"/>
            <a:ext cx="399312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GB" sz="2200" b="0" u="sng" strike="noStrike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 so Far</a:t>
            </a:r>
            <a:endParaRPr lang="en-GB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-- </a:t>
            </a:r>
            <a:r>
              <a:rPr lang="en-GB" spc="-1" dirty="0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lang="en-GB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Video Demo</a:t>
            </a: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Updated NN Description</a:t>
            </a: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YOLOv2 NN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Refactored prototype 1</a:t>
            </a: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Name suggestions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-- interfacing with raspberry pi</a:t>
            </a: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  <a:cs typeface="Arial"/>
              </a:rPr>
              <a:t>-- small NN working on raspberry pi</a:t>
            </a:r>
          </a:p>
          <a:p>
            <a:endParaRPr lang="en-GB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>
              <a:latin typeface="Arial"/>
              <a:cs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09CC9458-4159-4F18-8787-D90E789EECB3}"/>
              </a:ext>
            </a:extLst>
          </p:cNvPr>
          <p:cNvSpPr/>
          <p:nvPr/>
        </p:nvSpPr>
        <p:spPr>
          <a:xfrm>
            <a:off x="3933638" y="4443975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GB" sz="2200" b="0" u="sng" strike="noStrike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</a:t>
            </a:r>
            <a:r>
              <a:rPr lang="en-GB" sz="2200" u="sng" spc="-1" dirty="0">
                <a:solidFill>
                  <a:srgbClr val="FFFFFF"/>
                </a:solidFill>
                <a:latin typeface="Century Gothic"/>
                <a:ea typeface="DejaVu Sans"/>
              </a:rPr>
              <a:t>4</a:t>
            </a:r>
            <a:endParaRPr lang="en-GB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-- </a:t>
            </a:r>
            <a:r>
              <a:rPr lang="en-GB" spc="-1" dirty="0">
                <a:solidFill>
                  <a:srgbClr val="FFFFFF"/>
                </a:solidFill>
                <a:latin typeface="Century Gothic"/>
                <a:ea typeface="DejaVu Sans"/>
                <a:cs typeface="Arial"/>
              </a:rPr>
              <a:t>Refactor game code</a:t>
            </a:r>
            <a:endParaRPr lang="en-GB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Running YOLOv2 NN on laptop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r>
              <a:rPr lang="en-GB" spc="-1" dirty="0">
                <a:solidFill>
                  <a:srgbClr val="FFFFFF"/>
                </a:solidFill>
                <a:latin typeface="Century Gothic"/>
              </a:rPr>
              <a:t>-- Interface with the raspberry pi</a:t>
            </a:r>
            <a:endParaRPr lang="en-GB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en-GB" spc="-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GB" sz="4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Progress – software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23120" y="2735661"/>
            <a:ext cx="5801764" cy="2901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Prototype 1 Selected</a:t>
            </a:r>
            <a:endParaRPr lang="en-GB" sz="2200" b="0" strike="noStrike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Full refactor</a:t>
            </a:r>
          </a:p>
          <a:p>
            <a:pPr marL="97155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Comments</a:t>
            </a:r>
          </a:p>
          <a:p>
            <a:pPr marL="97155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Proper coding conventions</a:t>
            </a:r>
          </a:p>
          <a:p>
            <a:pPr marL="971550" lvl="1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Updated Documentation and WIKI</a:t>
            </a: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endParaRPr lang="en-GB" sz="200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GB" sz="4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Progress – Hardware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640000" y="2232000"/>
            <a:ext cx="3455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200" b="0" strike="noStrike" spc="-1">
                <a:latin typeface="Arial"/>
              </a:rPr>
              <a:t>Purchases: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latin typeface="Arial"/>
              </a:rPr>
              <a:t>– Raspberry Pi 3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latin typeface="Arial"/>
              </a:rPr>
              <a:t>– Power supply</a:t>
            </a: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latin typeface="Arial"/>
              </a:rPr>
              <a:t>– Arcade controls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3490B-903C-4073-990B-BE31D4B0351E}"/>
              </a:ext>
            </a:extLst>
          </p:cNvPr>
          <p:cNvSpPr txBox="1"/>
          <p:nvPr/>
        </p:nvSpPr>
        <p:spPr>
          <a:xfrm>
            <a:off x="310551" y="2603738"/>
            <a:ext cx="6768859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Basic set up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Software installed to run the game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Interfaces with peripherals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Has GitLab access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Ran various small NN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Works with arcade academy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/>
                <a:cs typeface="Arial"/>
              </a:rPr>
              <a:t>Python3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Century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Century Gothic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74023" y="1904174"/>
            <a:ext cx="10942920" cy="18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GB" sz="6000" cap="all" spc="-1" dirty="0">
                <a:solidFill>
                  <a:srgbClr val="FFFFFF"/>
                </a:solidFill>
                <a:latin typeface="Century Gothic"/>
                <a:ea typeface="DejaVu Sans"/>
              </a:rPr>
              <a:t>Video </a:t>
            </a:r>
            <a:r>
              <a:rPr lang="en-GB" sz="6000" b="0" strike="noStrike" cap="all" spc="-1" dirty="0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lang="en-GB" sz="6000" cap="all" spc="-1" dirty="0">
                <a:solidFill>
                  <a:srgbClr val="FFFFFF"/>
                </a:solidFill>
                <a:latin typeface="Century Gothic"/>
                <a:ea typeface="DejaVu Sans"/>
              </a:rPr>
              <a:t>raspberry pi</a:t>
            </a:r>
            <a:endParaRPr lang="en-GB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GB" sz="4000" b="0" strike="noStrike" cap="all" spc="-1">
                <a:solidFill>
                  <a:srgbClr val="FFFFFF"/>
                </a:solidFill>
                <a:latin typeface="Century Gothic"/>
                <a:ea typeface="DejaVu Sans"/>
              </a:rPr>
              <a:t>Neural Network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13913" y="2352711"/>
            <a:ext cx="5959856" cy="1032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chemeClr val="bg1"/>
                </a:solidFill>
                <a:latin typeface="Century Gothic"/>
              </a:rPr>
              <a:t>Mainly using </a:t>
            </a:r>
            <a:r>
              <a:rPr lang="en-GB" sz="2200" spc="-1" dirty="0" err="1">
                <a:solidFill>
                  <a:schemeClr val="bg1"/>
                </a:solidFill>
                <a:latin typeface="Century Gothic"/>
              </a:rPr>
              <a:t>Keras</a:t>
            </a:r>
            <a:r>
              <a:rPr lang="en-GB" sz="2200" spc="-1" dirty="0">
                <a:solidFill>
                  <a:schemeClr val="bg1"/>
                </a:solidFill>
                <a:latin typeface="Century Gothic"/>
              </a:rPr>
              <a:t> and </a:t>
            </a:r>
            <a:r>
              <a:rPr lang="en-GB" sz="2200" spc="-1" dirty="0" err="1">
                <a:solidFill>
                  <a:schemeClr val="bg1"/>
                </a:solidFill>
                <a:latin typeface="Century Gothic"/>
              </a:rPr>
              <a:t>tensorflow</a:t>
            </a:r>
            <a:endParaRPr lang="en-GB" sz="2200" b="0" strike="noStrike" spc="-1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2473" y="2790641"/>
            <a:ext cx="4453200" cy="9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4170" indent="-342900">
              <a:buClr>
                <a:srgbClr val="FFFFFF"/>
              </a:buClr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Recurrent NN</a:t>
            </a:r>
            <a:endParaRPr lang="en-GB" sz="2200" b="0" strike="noStrike" spc="-1" dirty="0">
              <a:latin typeface="Arial"/>
              <a:cs typeface="Arial"/>
            </a:endParaRPr>
          </a:p>
          <a:p>
            <a:pPr marL="344170" indent="-342900">
              <a:lnSpc>
                <a:spcPct val="100000"/>
              </a:lnSpc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</a:rPr>
              <a:t>Darknet</a:t>
            </a:r>
            <a:endParaRPr lang="en-GB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4170" indent="-342900"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YOLO</a:t>
            </a:r>
          </a:p>
          <a:p>
            <a:pPr marL="344170" indent="-342900"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Real Time NN</a:t>
            </a:r>
          </a:p>
          <a:p>
            <a:pPr marL="344170" indent="-342900">
              <a:buFont typeface="Arial"/>
              <a:buChar char="•"/>
            </a:pPr>
            <a:r>
              <a:rPr lang="en-GB" sz="2200" spc="-1" dirty="0">
                <a:solidFill>
                  <a:srgbClr val="FFFFFF"/>
                </a:solidFill>
                <a:latin typeface="Century Gothic"/>
                <a:cs typeface="Arial"/>
              </a:rPr>
              <a:t>Object Detection</a:t>
            </a:r>
          </a:p>
          <a:p>
            <a:pPr marL="344170" indent="-342900"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344170" indent="-342900">
              <a:buFont typeface="Arial"/>
              <a:buChar char="•"/>
            </a:pPr>
            <a:endParaRPr lang="en-GB" sz="2200" spc="-1" dirty="0">
              <a:solidFill>
                <a:srgbClr val="FFFFFF"/>
              </a:solidFill>
              <a:latin typeface="Century Gothic"/>
              <a:cs typeface="Arial"/>
            </a:endParaRPr>
          </a:p>
          <a:p>
            <a:endParaRPr lang="en-GB" spc="-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6B86B-C0DD-4AD7-B35A-B73CE76D0179}"/>
              </a:ext>
            </a:extLst>
          </p:cNvPr>
          <p:cNvSpPr txBox="1"/>
          <p:nvPr/>
        </p:nvSpPr>
        <p:spPr>
          <a:xfrm>
            <a:off x="4787660" y="3761117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file:///home/andrew/Desktop/NN/darket/prdictions.jpg</a:t>
            </a:r>
          </a:p>
        </p:txBody>
      </p:sp>
      <p:pic>
        <p:nvPicPr>
          <p:cNvPr id="3" name="Picture 3" descr="A dog sitting on a bicycle&#10;&#10;Description generated with very high confidence">
            <a:extLst>
              <a:ext uri="{FF2B5EF4-FFF2-40B4-BE49-F238E27FC236}">
                <a16:creationId xmlns:a16="http://schemas.microsoft.com/office/drawing/2014/main" id="{6273E5B4-23E5-4723-A0CE-95D51695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10" y="3004149"/>
            <a:ext cx="5129841" cy="3854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</TotalTime>
  <Words>0</Words>
  <Application>Microsoft Office PowerPoint</Application>
  <PresentationFormat>Widescreen</PresentationFormat>
  <Paragraphs>0</Paragraphs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875</cp:revision>
  <dcterms:created xsi:type="dcterms:W3CDTF">2013-07-15T20:26:09Z</dcterms:created>
  <dcterms:modified xsi:type="dcterms:W3CDTF">2018-11-28T11:24:27Z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