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ESE3 – Arcade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Demo 1 – 14/11/2018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9AC2-006C-4AF6-97F2-927C93AC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7910A-ED4F-40FE-B204-96F390C2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E84E-302B-41CF-B026-C287AC6F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4CF2D-ABFB-4A70-B6B2-D86072E59746}"/>
              </a:ext>
            </a:extLst>
          </p:cNvPr>
          <p:cNvSpPr txBox="1"/>
          <p:nvPr/>
        </p:nvSpPr>
        <p:spPr>
          <a:xfrm>
            <a:off x="3114135" y="2057399"/>
            <a:ext cx="4152180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Meeting – 2</a:t>
            </a:r>
          </a:p>
          <a:p>
            <a:endParaRPr lang="en-US" dirty="0"/>
          </a:p>
          <a:p>
            <a:r>
              <a:rPr lang="en-US" dirty="0"/>
              <a:t>-- Cabinet Details</a:t>
            </a:r>
          </a:p>
          <a:p>
            <a:r>
              <a:rPr lang="en-US" dirty="0"/>
              <a:t>-- Hardware </a:t>
            </a:r>
          </a:p>
          <a:p>
            <a:r>
              <a:rPr lang="en-US" dirty="0"/>
              <a:t>-- High level requirements of game</a:t>
            </a:r>
          </a:p>
          <a:p>
            <a:r>
              <a:rPr lang="en-US" dirty="0"/>
              <a:t>-- 6 Games 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C42CB-FA21-4B60-B5A4-98C51C1A1863}"/>
              </a:ext>
            </a:extLst>
          </p:cNvPr>
          <p:cNvSpPr txBox="1"/>
          <p:nvPr/>
        </p:nvSpPr>
        <p:spPr>
          <a:xfrm>
            <a:off x="224287" y="2057400"/>
            <a:ext cx="2743200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Meeting – 1</a:t>
            </a:r>
            <a:endParaRPr lang="en-US" dirty="0"/>
          </a:p>
          <a:p>
            <a:endParaRPr lang="en-US" u="sng" dirty="0"/>
          </a:p>
          <a:p>
            <a:r>
              <a:rPr lang="en-US" dirty="0"/>
              <a:t>-- Communications</a:t>
            </a:r>
          </a:p>
          <a:p>
            <a:r>
              <a:rPr lang="en-US" dirty="0"/>
              <a:t>-- High level overview</a:t>
            </a:r>
          </a:p>
          <a:p>
            <a:r>
              <a:rPr lang="en-US" dirty="0"/>
              <a:t>-- Resources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BBCC2C-F82F-411A-9668-64E81F50D324}"/>
              </a:ext>
            </a:extLst>
          </p:cNvPr>
          <p:cNvSpPr txBox="1"/>
          <p:nvPr/>
        </p:nvSpPr>
        <p:spPr>
          <a:xfrm>
            <a:off x="224287" y="4530304"/>
            <a:ext cx="3390182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Meeting 3</a:t>
            </a:r>
          </a:p>
          <a:p>
            <a:endParaRPr lang="en-US" dirty="0"/>
          </a:p>
          <a:p>
            <a:r>
              <a:rPr lang="en-US" dirty="0"/>
              <a:t>-- 2 Games </a:t>
            </a:r>
          </a:p>
          <a:p>
            <a:r>
              <a:rPr lang="en-US" dirty="0"/>
              <a:t>-- Confirmed hardware</a:t>
            </a:r>
          </a:p>
          <a:p>
            <a:r>
              <a:rPr lang="en-US" dirty="0"/>
              <a:t>-- Confirmed purchase list </a:t>
            </a:r>
          </a:p>
          <a:p>
            <a:r>
              <a:rPr lang="en-US" dirty="0"/>
              <a:t>--  Emphasis on requirements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4DCE5-5520-47C7-A40F-7E7690BDBB6B}"/>
              </a:ext>
            </a:extLst>
          </p:cNvPr>
          <p:cNvSpPr txBox="1"/>
          <p:nvPr/>
        </p:nvSpPr>
        <p:spPr>
          <a:xfrm>
            <a:off x="8203719" y="2057399"/>
            <a:ext cx="3994029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Deliverables so Far</a:t>
            </a:r>
          </a:p>
          <a:p>
            <a:endParaRPr lang="en-US" dirty="0"/>
          </a:p>
          <a:p>
            <a:r>
              <a:rPr lang="en-US" dirty="0"/>
              <a:t>-- User Stories </a:t>
            </a:r>
          </a:p>
          <a:p>
            <a:r>
              <a:rPr lang="en-US" dirty="0"/>
              <a:t>-- Wireframes from </a:t>
            </a:r>
          </a:p>
          <a:p>
            <a:r>
              <a:rPr lang="en-US" dirty="0"/>
              <a:t>-- Prototype 1</a:t>
            </a:r>
          </a:p>
          <a:p>
            <a:r>
              <a:rPr lang="en-US" dirty="0"/>
              <a:t>-- Prototype 2</a:t>
            </a:r>
          </a:p>
          <a:p>
            <a:r>
              <a:rPr lang="en-US" dirty="0"/>
              <a:t>-- NN Prototype</a:t>
            </a:r>
          </a:p>
          <a:p>
            <a:r>
              <a:rPr lang="en-US" dirty="0"/>
              <a:t>-- Interfacing with the Raspberry Pi</a:t>
            </a:r>
          </a:p>
          <a:p>
            <a:r>
              <a:rPr lang="en-US" dirty="0"/>
              <a:t>-- </a:t>
            </a:r>
          </a:p>
        </p:txBody>
      </p:sp>
    </p:spTree>
    <p:extLst>
      <p:ext uri="{BB962C8B-B14F-4D97-AF65-F5344CB8AC3E}">
        <p14:creationId xmlns:p14="http://schemas.microsoft.com/office/powerpoint/2010/main" val="138897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9214-7578-457F-99CF-D4E4B622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–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2025-3D66-4FC1-BE03-43E3A317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43" y="2798409"/>
            <a:ext cx="3976777" cy="3075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Original five proposals</a:t>
            </a:r>
          </a:p>
          <a:p>
            <a:pPr lvl="1"/>
            <a:r>
              <a:rPr lang="en-US" dirty="0"/>
              <a:t>Snake Satellite Proposal </a:t>
            </a:r>
          </a:p>
          <a:p>
            <a:pPr lvl="1"/>
            <a:r>
              <a:rPr lang="en-US" dirty="0"/>
              <a:t>Pac-Man Proposal</a:t>
            </a:r>
          </a:p>
          <a:p>
            <a:pPr lvl="1"/>
            <a:r>
              <a:rPr lang="en-US" dirty="0"/>
              <a:t>Cloud – Jump Proposal</a:t>
            </a:r>
          </a:p>
          <a:p>
            <a:pPr lvl="1"/>
            <a:r>
              <a:rPr lang="en-US" dirty="0"/>
              <a:t>Flappy-Bird Style Game</a:t>
            </a:r>
          </a:p>
          <a:p>
            <a:pPr lvl="1"/>
            <a:r>
              <a:rPr lang="en-US" dirty="0"/>
              <a:t>Satellite wars Proposal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8208D-FF54-4DC2-B020-469F474ED84C}"/>
              </a:ext>
            </a:extLst>
          </p:cNvPr>
          <p:cNvSpPr txBox="1"/>
          <p:nvPr/>
        </p:nvSpPr>
        <p:spPr>
          <a:xfrm>
            <a:off x="4422475" y="2805023"/>
            <a:ext cx="3879011" cy="10238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200" dirty="0"/>
              <a:t>Original five proposals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/>
              <a:t>Flappy-Bird Style Game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dirty="0"/>
              <a:t>Snake Satellite Proposal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F4A1A-9CF4-4653-972A-C3DC13685C1E}"/>
              </a:ext>
            </a:extLst>
          </p:cNvPr>
          <p:cNvSpPr txBox="1"/>
          <p:nvPr/>
        </p:nvSpPr>
        <p:spPr>
          <a:xfrm>
            <a:off x="8448136" y="2805022"/>
            <a:ext cx="4166557" cy="40318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/>
              <a:t>Full proposals Include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/>
              <a:t>Brief Description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/>
              <a:t> Neural Network Involvement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/>
              <a:t> Difficulty level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/>
              <a:t> Controls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/>
              <a:t> Scoring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/>
              <a:t> End Game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/>
              <a:t> Resources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/>
              <a:t> Potential Issues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/>
              <a:t> Education value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/>
              <a:t> Wireframes</a:t>
            </a:r>
          </a:p>
          <a:p>
            <a:pPr marL="971550" lvl="1" indent="-285750">
              <a:buFont typeface="Arial"/>
              <a:buChar char="•"/>
            </a:pPr>
            <a:endParaRPr lang="en-US" dirty="0"/>
          </a:p>
          <a:p>
            <a:pPr marL="9715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2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4324-0CAF-48AB-86A0-8970EFEF9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22" y="1760274"/>
            <a:ext cx="10944045" cy="1825096"/>
          </a:xfrm>
        </p:spPr>
        <p:txBody>
          <a:bodyPr/>
          <a:lstStyle/>
          <a:p>
            <a:r>
              <a:rPr lang="en-US"/>
              <a:t>Game 1 – Flappy bird style</a:t>
            </a:r>
          </a:p>
        </p:txBody>
      </p:sp>
    </p:spTree>
    <p:extLst>
      <p:ext uri="{BB962C8B-B14F-4D97-AF65-F5344CB8AC3E}">
        <p14:creationId xmlns:p14="http://schemas.microsoft.com/office/powerpoint/2010/main" val="329527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BB95-205D-4D11-A399-6655A5F6C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Game 2 – snake style</a:t>
            </a:r>
          </a:p>
        </p:txBody>
      </p:sp>
    </p:spTree>
    <p:extLst>
      <p:ext uri="{BB962C8B-B14F-4D97-AF65-F5344CB8AC3E}">
        <p14:creationId xmlns:p14="http://schemas.microsoft.com/office/powerpoint/2010/main" val="193737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AFEE-3AB2-4089-AB7E-149BC78F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19C7-EE69-45B1-AD7A-FF9B21CA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8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44C4-6579-46EB-9280-53AD1086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03CD-B532-45A2-8A2B-99332253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008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Vapor Trail</vt:lpstr>
      <vt:lpstr>ESE3 – Arcade game</vt:lpstr>
      <vt:lpstr>Original goals</vt:lpstr>
      <vt:lpstr>Overview</vt:lpstr>
      <vt:lpstr>Progress – software</vt:lpstr>
      <vt:lpstr>Game 1 – Flappy bird style</vt:lpstr>
      <vt:lpstr>Game 2 – snake style</vt:lpstr>
      <vt:lpstr>Neural Network</vt:lpstr>
      <vt:lpstr>Raspberry 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388</cp:revision>
  <dcterms:created xsi:type="dcterms:W3CDTF">2013-07-15T20:26:09Z</dcterms:created>
  <dcterms:modified xsi:type="dcterms:W3CDTF">2018-11-12T23:19:37Z</dcterms:modified>
</cp:coreProperties>
</file>