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ESE3 – Arcade game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8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Original goals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4579560" cy="19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Requirements Gathering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Non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 stories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Software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4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Details regarding cabinet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3956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Overview-</a:t>
            </a:r>
            <a:r>
              <a:rPr b="0" i="1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Alternate</a:t>
            </a: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 proposal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96480" y="175788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Games 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proposal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with pricing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16000" y="1800000"/>
            <a:ext cx="274212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0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Cabinet research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suggestions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NN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352000" y="201600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- 2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Initial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detailed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purchase proposal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44000" y="4322880"/>
            <a:ext cx="302364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32000" y="5217120"/>
            <a:ext cx="259560" cy="25452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808000" y="550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548080" y="5760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2836080" y="601488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2116080" y="6336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6120000" y="514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5284080" y="5688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9532080" y="5832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9"/>
          <a:stretch/>
        </p:blipFill>
        <p:spPr>
          <a:xfrm>
            <a:off x="2016000" y="4929120"/>
            <a:ext cx="259560" cy="2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software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663800" y="2520000"/>
            <a:ext cx="397584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Original five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PAC-Man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Cloud – Jump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Satellite wars Proposal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896000" y="5539320"/>
            <a:ext cx="387792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496000" y="2487240"/>
            <a:ext cx="416556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44000" y="2426760"/>
            <a:ext cx="431964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Design Requirements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Satellite based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Competitor CPU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NN powered CPU 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Different difficulties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Side-scrolling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Score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Hardware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48360" y="4318200"/>
            <a:ext cx="439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499680" y="2446920"/>
            <a:ext cx="3172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Requirements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Stand alone arcade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Game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Small, fit on desk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-Economical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Retro, like old arcades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4464000" y="2448000"/>
            <a:ext cx="3604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Decisions made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£60 initial investment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Will consider cabient if the rest of the project is to a standard you are happy with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8707680" y="2448000"/>
            <a:ext cx="3172320" cy="12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Purchases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Raspberry Pi 3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Power supply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Arcade controls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5080" y="1760400"/>
            <a:ext cx="1094292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1 – Flappy bird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2 – snake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Neural Network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85800" y="2194560"/>
            <a:ext cx="485280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Convolutional Neural Networks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Python3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Keras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TensorFlow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84360" y="3883320"/>
            <a:ext cx="44532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84360" y="5162760"/>
            <a:ext cx="3892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4760" cy="24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15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2018-11-14T09:55:49Z</dcterms:modified>
  <cp:revision>568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