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040" cy="2481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71600" y="1803240"/>
            <a:ext cx="944784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ESE3 – Arcade game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71600" y="3632040"/>
            <a:ext cx="94478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Demo 1 – 14/11/2018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Original goals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12560" y="2697840"/>
            <a:ext cx="4579560" cy="19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Requirements Gathering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Non 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User stories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Software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83120" y="5062320"/>
            <a:ext cx="451044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Game Proposal</a:t>
            </a:r>
            <a:endParaRPr b="0" lang="en-GB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proposal of possible games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809040" y="2646720"/>
            <a:ext cx="428040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 Proposal</a:t>
            </a:r>
            <a:endParaRPr b="0" lang="en-GB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description of hardware</a:t>
            </a:r>
            <a:endParaRPr b="0" lang="en-GB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Details regarding cabinet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809040" y="5062320"/>
            <a:ext cx="439560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Neural Network Research</a:t>
            </a:r>
            <a:endParaRPr b="0" lang="en-GB" sz="2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Develop a basic understanding of NN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Overview -</a:t>
            </a: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 proposal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96480" y="1757880"/>
            <a:ext cx="415116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1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Discussed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Cabinet Details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Hardware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requirements of game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Games 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Hardware proposal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with pricing 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16000" y="1800000"/>
            <a:ext cx="2742120" cy="17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0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Discussed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Communications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overview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Resources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User stories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Hardware 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Cabinet research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Game suggestions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NN 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8352000" y="2016000"/>
            <a:ext cx="338904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- 2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-- 2 Games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Initial hardware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Emphasis on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-- 2 detailed game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 purchase proposal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44000" y="4322880"/>
            <a:ext cx="3023640" cy="17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6009480" y="33087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232000" y="5217120"/>
            <a:ext cx="259560" cy="254520"/>
          </a:xfrm>
          <a:prstGeom prst="rect">
            <a:avLst/>
          </a:prstGeom>
          <a:ln>
            <a:noFill/>
          </a:ln>
        </p:spPr>
      </p:pic>
      <p:sp>
        <p:nvSpPr>
          <p:cNvPr id="93" name="CustomShape 7"/>
          <p:cNvSpPr/>
          <p:nvPr/>
        </p:nvSpPr>
        <p:spPr>
          <a:xfrm>
            <a:off x="6009480" y="330876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2808000" y="550512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2548080" y="5760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2836080" y="601488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2116080" y="6336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6120000" y="514512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7"/>
          <a:stretch/>
        </p:blipFill>
        <p:spPr>
          <a:xfrm>
            <a:off x="5284080" y="5688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8"/>
          <a:stretch/>
        </p:blipFill>
        <p:spPr>
          <a:xfrm>
            <a:off x="9532080" y="5832000"/>
            <a:ext cx="259560" cy="2545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9"/>
          <a:stretch/>
        </p:blipFill>
        <p:spPr>
          <a:xfrm>
            <a:off x="2016000" y="4929120"/>
            <a:ext cx="259560" cy="25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Progress – software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663800" y="2520000"/>
            <a:ext cx="397584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Original five proposals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Snake Satellite Proposal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PAC-Man Proposal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Cloud – Jump Proposal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Flappy-Bird Style Game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Satellite wars Proposal 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896000" y="5539320"/>
            <a:ext cx="387792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Final two proposals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Flappy-Bird Style Game</a:t>
            </a:r>
            <a:endParaRPr b="0" lang="en-GB" sz="1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Snake Satellite Proposal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8496000" y="2487240"/>
            <a:ext cx="4165560" cy="39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proposals Include</a:t>
            </a:r>
            <a:endParaRPr b="0" lang="en-GB" sz="22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Brief Description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Neural Network Involvement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Difficulty level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Controls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Scoring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End Game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Resources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Potential Issues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Education value</a:t>
            </a:r>
            <a:endParaRPr b="0" lang="en-GB" sz="1800" spc="-1" strike="noStrike">
              <a:latin typeface="Arial"/>
            </a:endParaRPr>
          </a:p>
          <a:p>
            <a:pPr lvl="1" marL="9716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Wireframes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144000" y="2426760"/>
            <a:ext cx="4319640" cy="22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Design Requirements</a:t>
            </a:r>
            <a:endParaRPr b="0" lang="en-GB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Satellite based</a:t>
            </a:r>
            <a:endParaRPr b="0" lang="en-GB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Competitor CPU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NN powered CPU 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Different difficulties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Side-scrolling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Score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Progress – Hardware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648360" y="4318200"/>
            <a:ext cx="4391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4"/>
          <p:cNvSpPr txBox="1"/>
          <p:nvPr/>
        </p:nvSpPr>
        <p:spPr>
          <a:xfrm>
            <a:off x="499680" y="2446920"/>
            <a:ext cx="3172320" cy="180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Requirements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-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Stand alone arcade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Game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 Small, fit on desk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-Economical 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 Retro, like old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arcades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1" name="TextShape 5"/>
          <p:cNvSpPr txBox="1"/>
          <p:nvPr/>
        </p:nvSpPr>
        <p:spPr>
          <a:xfrm>
            <a:off x="4464000" y="2448000"/>
            <a:ext cx="3604320" cy="180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e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-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£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6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0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v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W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b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j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y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u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y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w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h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sp>
        <p:nvSpPr>
          <p:cNvPr id="112" name="TextShape 6"/>
          <p:cNvSpPr txBox="1"/>
          <p:nvPr/>
        </p:nvSpPr>
        <p:spPr>
          <a:xfrm>
            <a:off x="8707680" y="2448000"/>
            <a:ext cx="3172320" cy="127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u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s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-</a:t>
            </a: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b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y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3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w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u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y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5080" y="1760400"/>
            <a:ext cx="1094292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Game 1 – Flappy bird style</a:t>
            </a:r>
            <a:endParaRPr b="0" lang="en-GB" sz="6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371600" y="1803240"/>
            <a:ext cx="944784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Game 2 – snake style</a:t>
            </a:r>
            <a:endParaRPr b="0" lang="en-GB" sz="6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Neural Network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85800" y="2194560"/>
            <a:ext cx="4852800" cy="14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Convolutional Neural Networks</a:t>
            </a:r>
            <a:endParaRPr b="0" lang="en-GB" sz="22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Python3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Keras </a:t>
            </a:r>
            <a:endParaRPr b="0" lang="en-GB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TensorFlow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84360" y="3883320"/>
            <a:ext cx="4453200" cy="9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Diabetes predictor</a:t>
            </a:r>
            <a:endParaRPr b="0" lang="en-GB" sz="2200" spc="-1" strike="noStrike">
              <a:latin typeface="Arial"/>
            </a:endParaRPr>
          </a:p>
          <a:p>
            <a:pPr lvl="1" marL="45720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Accuracy 80.21%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84360" y="5162760"/>
            <a:ext cx="38923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Image recognition</a:t>
            </a:r>
            <a:endParaRPr b="0" lang="en-GB" sz="2200" spc="-1" strike="noStrike">
              <a:latin typeface="Arial"/>
            </a:endParaRPr>
          </a:p>
          <a:p>
            <a:pPr lvl="1"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Cats and Dogs</a:t>
            </a:r>
            <a:endParaRPr b="0" lang="en-GB" sz="1800" spc="-1" strike="noStrike">
              <a:latin typeface="Arial"/>
            </a:endParaRPr>
          </a:p>
          <a:p>
            <a:pPr lvl="1" marL="45720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Colour recognition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19" name="Picture 6" descr=""/>
          <p:cNvPicPr/>
          <p:nvPr/>
        </p:nvPicPr>
        <p:blipFill>
          <a:blip r:embed="rId1"/>
          <a:stretch/>
        </p:blipFill>
        <p:spPr>
          <a:xfrm>
            <a:off x="7082280" y="2936880"/>
            <a:ext cx="4064760" cy="243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23</TotalTime>
  <Application>LibreOffice/6.0.6.2$Linux_X86_64 LibreOffice_project/00m0$Build-2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2013-07-15T20:26:09Z</dcterms:created>
  <dc:creator/>
  <dc:description/>
  <dc:language>en-GB</dc:language>
  <cp:lastModifiedBy/>
  <dcterms:modified xsi:type="dcterms:W3CDTF">2018-11-14T10:04:09Z</dcterms:modified>
  <cp:revision>569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