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040" cy="248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i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l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ESE3 – Arcade game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78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Demo 1 – 14/11/2018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Original goals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2560" y="2697840"/>
            <a:ext cx="4579560" cy="19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Requirements Gathering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Non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 stories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Software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3120" y="5062320"/>
            <a:ext cx="4510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Game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 of possible games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809040" y="2646720"/>
            <a:ext cx="42804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description of hardware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Details regarding cabinet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809040" y="5062320"/>
            <a:ext cx="43956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Research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Develop a basic understanding of NN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Overview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4000" y="2057400"/>
            <a:ext cx="415116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-- 6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24280" y="2057400"/>
            <a:ext cx="274212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24280" y="4530240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3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Confirmed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Confirmed purchase list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 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203680" y="2057400"/>
            <a:ext cx="3993120" cy="39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 so Far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Requirements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Prototype 1 (Game 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Prototype 2 (Game 2)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NN Prototype/research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Interfacing with the Raspberry Pi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Overview-</a:t>
            </a:r>
            <a:r>
              <a:rPr b="0" i="1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Alternate</a:t>
            </a: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 proposal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96480" y="1757880"/>
            <a:ext cx="415116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Games 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proposal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with pricing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6000" y="1800000"/>
            <a:ext cx="274212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0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Cabinet research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suggestions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NN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352000" y="2016000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- 2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Initial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detailed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purchase proposal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44000" y="4322880"/>
            <a:ext cx="302364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232000" y="5217120"/>
            <a:ext cx="259560" cy="254520"/>
          </a:xfrm>
          <a:prstGeom prst="rect">
            <a:avLst/>
          </a:prstGeom>
          <a:ln>
            <a:noFill/>
          </a:ln>
        </p:spPr>
      </p:pic>
      <p:sp>
        <p:nvSpPr>
          <p:cNvPr id="98" name="CustomShape 7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808000" y="550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2548080" y="5760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2836080" y="601488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2116080" y="6336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6120000" y="514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7"/>
          <a:stretch/>
        </p:blipFill>
        <p:spPr>
          <a:xfrm>
            <a:off x="5284080" y="5688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8"/>
          <a:stretch/>
        </p:blipFill>
        <p:spPr>
          <a:xfrm>
            <a:off x="9532080" y="5832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9"/>
          <a:stretch/>
        </p:blipFill>
        <p:spPr>
          <a:xfrm>
            <a:off x="2016000" y="4929120"/>
            <a:ext cx="259560" cy="2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software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63800" y="2520000"/>
            <a:ext cx="397584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Original five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PAC-Man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Cloud – Jump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Satellite wars Proposal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896000" y="5539320"/>
            <a:ext cx="387792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Final two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496000" y="2487240"/>
            <a:ext cx="4165560" cy="39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proposals Include</a:t>
            </a:r>
            <a:endParaRPr b="0" lang="en-GB" sz="22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Involvement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Difficulty level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Controls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Scoring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End Game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Potential Issues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Education value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44000" y="2426760"/>
            <a:ext cx="4319640" cy="22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Design Requirements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Satellite based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Competitor CPU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NN powered CPU 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Different difficulties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Side-scrolling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Score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Hardware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32000" y="2261880"/>
            <a:ext cx="439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Arial"/>
              </a:rPr>
              <a:t>Requirements</a:t>
            </a:r>
            <a:r>
              <a:rPr b="0" lang="en-GB" sz="1800" spc="-1" strike="noStrike">
                <a:latin typeface="Arial"/>
              </a:rPr>
              <a:t>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Stand alone arcade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Small, fit on desk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Economical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Retro, like old arcades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392000" y="2261880"/>
            <a:ext cx="3311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Arial"/>
              </a:rPr>
              <a:t>Decisions made: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£60 initial investment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Will consider cabinet if the rest of the project is to a standard you are happy with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640000" y="2232000"/>
            <a:ext cx="3455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Arial"/>
              </a:rPr>
              <a:t>Purchases: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Raspberry Pi 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Power supply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Arcade controls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5080" y="1760400"/>
            <a:ext cx="1094292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1 – Flappy bird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2 – snake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Neural Network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5800" y="2194560"/>
            <a:ext cx="485280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Convolutional Neural Networks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Python3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Keras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TensorFlow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84360" y="3883320"/>
            <a:ext cx="44532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Diabetes predictor</a:t>
            </a:r>
            <a:endParaRPr b="0" lang="en-GB" sz="2200" spc="-1" strike="noStrike">
              <a:latin typeface="Arial"/>
            </a:endParaRPr>
          </a:p>
          <a:p>
            <a:pPr lvl="1" marL="45720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Accuracy 80.21%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84360" y="5162760"/>
            <a:ext cx="38923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Image recognition</a:t>
            </a:r>
            <a:endParaRPr b="0" lang="en-GB" sz="22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Cats and Dogs</a:t>
            </a:r>
            <a:endParaRPr b="0" lang="en-GB" sz="18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Colour recognition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7082280" y="2936880"/>
            <a:ext cx="4064760" cy="24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13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2013-07-15T20:26:09Z</dcterms:created>
  <dc:creator/>
  <dc:description/>
  <dc:language>en-GB</dc:language>
  <cp:lastModifiedBy/>
  <dcterms:modified xsi:type="dcterms:W3CDTF">2018-11-13T21:41:48Z</dcterms:modified>
  <cp:revision>567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