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E3E87A-4E70-4094-843D-DF7A091915FA}" type="datetime">
              <a:rPr b="0" lang="en-GB" sz="1050" spc="-1" strike="noStrike">
                <a:solidFill>
                  <a:srgbClr val="ffffff"/>
                </a:solidFill>
                <a:latin typeface="Century Gothic"/>
              </a:rPr>
              <a:t>13/11/18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F0314AF-E5A9-4728-B81C-F9AD292A2B65}" type="slidenum">
              <a:rPr b="0" lang="en-GB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D88D2C-EE2A-49A9-96F0-7E8520F27C54}" type="datetime">
              <a:rPr b="0" lang="en-GB" sz="1050" spc="-1" strike="noStrike">
                <a:solidFill>
                  <a:srgbClr val="ffffff"/>
                </a:solidFill>
                <a:latin typeface="Century Gothic"/>
              </a:rPr>
              <a:t>13/11/18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0E4994-8739-4475-9FFC-BCDC5CCCD3B1}" type="slidenum">
              <a:rPr b="0" lang="en-GB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ESE3 – Arcade game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000" spc="-1" strike="noStrike">
                <a:solidFill>
                  <a:srgbClr val="ffffff"/>
                </a:solidFill>
                <a:latin typeface="Century Gothic"/>
              </a:rPr>
              <a:t>Demo 1 – 14/11/2018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Original goals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12560" y="2697840"/>
            <a:ext cx="4580280" cy="1996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Requirements Gathering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Functional requirements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Non functional requirements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User stories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Software 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Hardware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83120" y="5062320"/>
            <a:ext cx="4511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Game Proposal</a:t>
            </a:r>
            <a:endParaRPr b="0" lang="en-GB" sz="2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Full proposal of possible games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6809040" y="2646720"/>
            <a:ext cx="42811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Hardware Proposal</a:t>
            </a:r>
            <a:endParaRPr b="0" lang="en-GB" sz="2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Full description of hardware</a:t>
            </a:r>
            <a:endParaRPr b="0" lang="en-GB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Details regarding cabient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809040" y="5062320"/>
            <a:ext cx="43963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Neural Network Research</a:t>
            </a:r>
            <a:endParaRPr b="0" lang="en-GB" sz="2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Develop a basic understanding of NN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Overview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4000" y="2057400"/>
            <a:ext cx="4151880" cy="23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</a:rPr>
              <a:t>Meeting – 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Cabinet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Hardware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High level requirements of game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-- 6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24280" y="2057400"/>
            <a:ext cx="2742840" cy="17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</a:rPr>
              <a:t>Meeting – 1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Communications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High level overview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Resources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24280" y="4530240"/>
            <a:ext cx="3389760" cy="23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</a:rPr>
              <a:t>Meeting 3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-- 2 Games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Confirmed hardware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Confirmed purchase list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  Emphasis on 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8203680" y="2057400"/>
            <a:ext cx="3993840" cy="39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ffffff"/>
                </a:solidFill>
                <a:uFillTx/>
                <a:latin typeface="Century Gothic"/>
              </a:rPr>
              <a:t>Deliverables so Far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Requierments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Game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Hardware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Cabient proposals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User Stories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Prototype 1 (Game 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Prototype 2 (Game 2)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NN Prototype/research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-- Interfacing with the Raspberry Pi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Progress – software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40920" y="2798280"/>
            <a:ext cx="3976560" cy="3074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Original five proposals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Snake Satellite Proposal 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Pac-Man Proposal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Cloud – Jump Proposal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Flappy-Bird Style Game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Satellite wars Proposal 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422600" y="2805120"/>
            <a:ext cx="3878640" cy="101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Final two proposals</a:t>
            </a:r>
            <a:endParaRPr b="0" lang="en-GB" sz="22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Flappy-Bird Style Game</a:t>
            </a:r>
            <a:endParaRPr b="0" lang="en-GB" sz="1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Symbol" charset="2"/>
              <a:buChar char="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Snake Satellite Proposal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8448120" y="2805120"/>
            <a:ext cx="4166280" cy="39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Full proposals Include</a:t>
            </a:r>
            <a:endParaRPr b="0" lang="en-GB" sz="22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Brief Description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Neural Network Involvement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Difficulty level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Controls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Scoring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End Game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Resources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Potential Issues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Education value</a:t>
            </a:r>
            <a:endParaRPr b="0" lang="en-GB" sz="1800" spc="-1" strike="noStrike">
              <a:latin typeface="Arial"/>
            </a:endParaRPr>
          </a:p>
          <a:p>
            <a:pPr lvl="1" marL="97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 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Wireframes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Progress – Hardware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95080" y="1760400"/>
            <a:ext cx="1094364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Game 1 – Flappy bird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Game 2 – snake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Neural Network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2194560"/>
            <a:ext cx="4853520" cy="149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Convolutional Neural Networks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Python3 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Keras 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TensorFlow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84360" y="3883320"/>
            <a:ext cx="44539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Diabetes predictor</a:t>
            </a:r>
            <a:endParaRPr b="0" lang="en-GB" sz="2200" spc="-1" strike="noStrike">
              <a:latin typeface="Arial"/>
            </a:endParaRPr>
          </a:p>
          <a:p>
            <a:pPr lvl="1" marL="45720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Accuracy 80.21%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84360" y="5162760"/>
            <a:ext cx="38930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200" spc="-1" strike="noStrike">
                <a:solidFill>
                  <a:srgbClr val="ffffff"/>
                </a:solidFill>
                <a:latin typeface="Century Gothic"/>
              </a:rPr>
              <a:t>Image recognition</a:t>
            </a:r>
            <a:endParaRPr b="0" lang="en-GB" sz="2200" spc="-1" strike="noStrike">
              <a:latin typeface="Arial"/>
            </a:endParaRPr>
          </a:p>
          <a:p>
            <a:pPr lvl="1"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Cats and Dogs</a:t>
            </a:r>
            <a:endParaRPr b="0" lang="en-GB" sz="1800" spc="-1" strike="noStrike">
              <a:latin typeface="Arial"/>
            </a:endParaRPr>
          </a:p>
          <a:p>
            <a:pPr lvl="1"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Colour recognition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7082280" y="2936880"/>
            <a:ext cx="4065480" cy="243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2013-07-15T20:26:09Z</dcterms:created>
  <dc:creator/>
  <dc:description/>
  <dc:language>en-GB</dc:language>
  <cp:lastModifiedBy/>
  <dcterms:modified xsi:type="dcterms:W3CDTF">2018-11-13T19:00:04Z</dcterms:modified>
  <cp:revision>565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