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400" cy="24822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09760" cy="1292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8200" cy="18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</a:rPr>
              <a:t>ESE3 – Arcade game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82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Demo 1 – 14/11/2018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</a:rPr>
              <a:t>Original goals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12560" y="2697840"/>
            <a:ext cx="4579920" cy="19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Requirements Gathering</a:t>
            </a:r>
            <a:endParaRPr b="0" lang="en-GB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Non 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User stories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Software 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Hardware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3120" y="5062320"/>
            <a:ext cx="45108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Game Proposal</a:t>
            </a:r>
            <a:endParaRPr b="0" lang="en-GB" sz="2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 of possible games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809040" y="2646720"/>
            <a:ext cx="42807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Proposal</a:t>
            </a:r>
            <a:endParaRPr b="0" lang="en-GB" sz="2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description of hardware</a:t>
            </a:r>
            <a:endParaRPr b="0" lang="en-GB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Details regarding cabinet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809040" y="5062320"/>
            <a:ext cx="43959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Research</a:t>
            </a:r>
            <a:endParaRPr b="0" lang="en-GB" sz="2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Develop a basic understanding of NN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</a:rPr>
              <a:t>Overview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4000" y="2057400"/>
            <a:ext cx="415152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-- 6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24280" y="2057400"/>
            <a:ext cx="2742480" cy="17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24280" y="4530240"/>
            <a:ext cx="338940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3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Confirmed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Confirmed purchase list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 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203680" y="2057400"/>
            <a:ext cx="3993480" cy="39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 so Far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Requirements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Prototype 1 (Game 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Prototype 2 (Game 2)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NN Prototype/research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Interfacing with the Raspberry Pi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</a:rPr>
              <a:t>Overview-</a:t>
            </a:r>
            <a:r>
              <a:rPr b="0" i="1" lang="en-GB" sz="4000" spc="-1" strike="noStrike" cap="all">
                <a:solidFill>
                  <a:srgbClr val="ffffff"/>
                </a:solidFill>
                <a:latin typeface="Century Gothic"/>
              </a:rPr>
              <a:t>Alternate</a:t>
            </a: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</a:rPr>
              <a:t> proposal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96480" y="1757880"/>
            <a:ext cx="415152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Games 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proposal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with pricing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16000" y="1800000"/>
            <a:ext cx="2742480" cy="17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– 0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Discussed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Hardware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Cabinet research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Game suggestions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 NN 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8352000" y="2016000"/>
            <a:ext cx="3389400" cy="23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Meeting - 2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Initial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  <a:ea typeface="DejaVu Sans"/>
              </a:rPr>
              <a:t>Deliverables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-- 2 detailed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Hardware purchase proposal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44000" y="4322880"/>
            <a:ext cx="3024000" cy="17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6009480" y="330876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232000" y="5217120"/>
            <a:ext cx="259920" cy="254880"/>
          </a:xfrm>
          <a:prstGeom prst="rect">
            <a:avLst/>
          </a:prstGeom>
          <a:ln>
            <a:noFill/>
          </a:ln>
        </p:spPr>
      </p:pic>
      <p:sp>
        <p:nvSpPr>
          <p:cNvPr id="98" name="TextShape 7"/>
          <p:cNvSpPr txBox="1"/>
          <p:nvPr/>
        </p:nvSpPr>
        <p:spPr>
          <a:xfrm>
            <a:off x="6009480" y="330876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808000" y="5505120"/>
            <a:ext cx="259920" cy="2548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2548080" y="5760000"/>
            <a:ext cx="259920" cy="2548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2836080" y="6014880"/>
            <a:ext cx="259920" cy="2548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2116080" y="6336000"/>
            <a:ext cx="259920" cy="2548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6"/>
          <a:stretch/>
        </p:blipFill>
        <p:spPr>
          <a:xfrm>
            <a:off x="6120000" y="5145120"/>
            <a:ext cx="259920" cy="2548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7"/>
          <a:stretch/>
        </p:blipFill>
        <p:spPr>
          <a:xfrm>
            <a:off x="5284080" y="5688000"/>
            <a:ext cx="259920" cy="2548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8"/>
          <a:stretch/>
        </p:blipFill>
        <p:spPr>
          <a:xfrm>
            <a:off x="9532080" y="5832000"/>
            <a:ext cx="259920" cy="2548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9"/>
          <a:stretch/>
        </p:blipFill>
        <p:spPr>
          <a:xfrm>
            <a:off x="2016000" y="4929120"/>
            <a:ext cx="259920" cy="2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</a:rPr>
              <a:t>Progress – software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663800" y="2520000"/>
            <a:ext cx="3976200" cy="30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Original five proposals</a:t>
            </a:r>
            <a:endParaRPr b="0" lang="en-GB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Snake Satellite Proposal 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PAC-Man Proposal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Cloud – Jump Proposal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Flappy-Bird Style Game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Satellite wars Proposal 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896000" y="5539320"/>
            <a:ext cx="387828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Final two proposals</a:t>
            </a:r>
            <a:endParaRPr b="0" lang="en-GB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Flappy-Bird Style Game</a:t>
            </a:r>
            <a:endParaRPr b="0" lang="en-GB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Snake Satellite Proposal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496000" y="2487240"/>
            <a:ext cx="4165920" cy="39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Full proposals Include</a:t>
            </a:r>
            <a:endParaRPr b="0" lang="en-GB" sz="22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Brief Description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Neural Network Involvement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Difficulty level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Controls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Scoring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End Game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Resources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Potential Issues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Education value</a:t>
            </a:r>
            <a:endParaRPr b="0" lang="en-GB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144000" y="2426760"/>
            <a:ext cx="4320000" cy="221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Design Requirements</a:t>
            </a:r>
            <a:endParaRPr b="0" lang="en-GB" sz="22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Satellite based</a:t>
            </a:r>
            <a:endParaRPr b="0" lang="en-GB" sz="22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Competitor CPU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NN powered CPU 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Different difficulties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Side-scrolling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Score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</a:rPr>
              <a:t>Progress – Hardware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3"/>
          <p:cNvSpPr txBox="1"/>
          <p:nvPr/>
        </p:nvSpPr>
        <p:spPr>
          <a:xfrm>
            <a:off x="432000" y="2261880"/>
            <a:ext cx="4392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Requirements: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Stand alone arcade game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Small, fit on desk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Economical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Retro, like old arcades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4392000" y="2261880"/>
            <a:ext cx="3312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Decisions made: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£60 initial investment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Will consider cabinet if the rest of the project is to a standard you are happy with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6" name="TextShape 5"/>
          <p:cNvSpPr txBox="1"/>
          <p:nvPr/>
        </p:nvSpPr>
        <p:spPr>
          <a:xfrm>
            <a:off x="8640000" y="2232000"/>
            <a:ext cx="345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Purchases: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Raspberry Pi 3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Power supply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– </a:t>
            </a:r>
            <a:r>
              <a:rPr b="0" lang="en-GB" sz="1800" spc="-1" strike="noStrike">
                <a:latin typeface="Arial"/>
              </a:rPr>
              <a:t>Arcade controls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5080" y="1760400"/>
            <a:ext cx="10943280" cy="18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</a:rPr>
              <a:t>Game 1 – Flappy bird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71600" y="1803240"/>
            <a:ext cx="9448200" cy="18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GB" sz="6000" spc="-1" strike="noStrike" cap="all">
                <a:solidFill>
                  <a:srgbClr val="ffffff"/>
                </a:solidFill>
                <a:latin typeface="Century Gothic"/>
              </a:rPr>
              <a:t>Game 2 – snake style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90000"/>
              </a:lnSpc>
            </a:pPr>
            <a:r>
              <a:rPr b="0" lang="en-GB" sz="4000" spc="-1" strike="noStrike" cap="all">
                <a:solidFill>
                  <a:srgbClr val="ffffff"/>
                </a:solidFill>
                <a:latin typeface="Century Gothic"/>
              </a:rPr>
              <a:t>Neural Network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5800" y="2194560"/>
            <a:ext cx="485316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Convolutional Neural Networks</a:t>
            </a:r>
            <a:endParaRPr b="0" lang="en-GB" sz="2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Python3 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Keras 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TensorFlow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84360" y="3883320"/>
            <a:ext cx="445356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Diabetes predictor</a:t>
            </a:r>
            <a:endParaRPr b="0" lang="en-GB" sz="2200" spc="-1" strike="noStrike">
              <a:latin typeface="Arial"/>
            </a:endParaRPr>
          </a:p>
          <a:p>
            <a:pPr lvl="1" marL="45720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Accuracy 80.21%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84360" y="5162760"/>
            <a:ext cx="3892680" cy="13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Image recognition</a:t>
            </a:r>
            <a:endParaRPr b="0" lang="en-GB" sz="2200" spc="-1" strike="noStrike">
              <a:latin typeface="Arial"/>
            </a:endParaRPr>
          </a:p>
          <a:p>
            <a:pPr lvl="1"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Cats and Dogs</a:t>
            </a:r>
            <a:endParaRPr b="0" lang="en-GB" sz="1800" spc="-1" strike="noStrike">
              <a:latin typeface="Arial"/>
            </a:endParaRPr>
          </a:p>
          <a:p>
            <a:pPr lvl="1" marL="457200" indent="-342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Colour recognition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3" name="Picture 6" descr=""/>
          <p:cNvPicPr/>
          <p:nvPr/>
        </p:nvPicPr>
        <p:blipFill>
          <a:blip r:embed="rId1"/>
          <a:stretch/>
        </p:blipFill>
        <p:spPr>
          <a:xfrm>
            <a:off x="7082280" y="2936880"/>
            <a:ext cx="4065120" cy="24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7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2013-07-15T20:26:09Z</dcterms:created>
  <dc:creator/>
  <dc:description/>
  <dc:language>en-GB</dc:language>
  <cp:lastModifiedBy/>
  <dcterms:modified xsi:type="dcterms:W3CDTF">2018-11-13T21:32:31Z</dcterms:modified>
  <cp:revision>566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