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52eb765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52eb765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52eb7658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52eb765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52eb7658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52eb7658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52eb7658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52eb7658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52eb765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52eb765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52eb7658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52eb765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52eb765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52eb765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b6a7d07c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b6a7d07c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3b4ecd0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3b4ecd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677e26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5677e2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52eb765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52eb765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52eb765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52eb765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52eb765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52eb765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52eb7658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52eb7658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52eb765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52eb765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raft-groupB/Craft-phone-validation-API.gitt" TargetMode="External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98175" y="715625"/>
            <a:ext cx="6207300" cy="26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Phone Number Validation API</a:t>
            </a:r>
            <a:endParaRPr sz="4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Level 1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idx="1" type="subTitle"/>
          </p:nvPr>
        </p:nvSpPr>
        <p:spPr>
          <a:xfrm>
            <a:off x="1678275" y="4550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Secure API</a:t>
            </a:r>
            <a:r>
              <a:rPr lang="en"/>
              <a:t>: The API is secured with client id and secret as per </a:t>
            </a:r>
            <a:r>
              <a:rPr lang="en"/>
              <a:t>requirement</a:t>
            </a:r>
            <a:r>
              <a:rPr lang="en"/>
              <a:t> </a:t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" y="1414900"/>
            <a:ext cx="2879600" cy="231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025" y="1414900"/>
            <a:ext cx="2792650" cy="231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875" y="1596475"/>
            <a:ext cx="3030526" cy="229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idx="1" type="subTitle"/>
          </p:nvPr>
        </p:nvSpPr>
        <p:spPr>
          <a:xfrm>
            <a:off x="1010875" y="437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Reconnection strategy:</a:t>
            </a:r>
            <a:endParaRPr b="1" sz="1800"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50" y="2028925"/>
            <a:ext cx="6787776" cy="24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idx="1" type="subTitle"/>
          </p:nvPr>
        </p:nvSpPr>
        <p:spPr>
          <a:xfrm>
            <a:off x="770600" y="615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File externalization:</a:t>
            </a:r>
            <a:endParaRPr b="1" sz="2100"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5" y="1366725"/>
            <a:ext cx="4935249" cy="224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400" y="2838725"/>
            <a:ext cx="3890824" cy="19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idx="1" type="subTitle"/>
          </p:nvPr>
        </p:nvSpPr>
        <p:spPr>
          <a:xfrm>
            <a:off x="637125" y="303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Environments</a:t>
            </a:r>
            <a:r>
              <a:rPr b="1" lang="en" sz="2000"/>
              <a:t>: </a:t>
            </a:r>
            <a:r>
              <a:rPr lang="en" sz="1400"/>
              <a:t>we created three </a:t>
            </a:r>
            <a:r>
              <a:rPr lang="en" sz="1400"/>
              <a:t>environments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DEV, QA, PROD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025"/>
            <a:ext cx="8392125" cy="31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idx="1" type="subTitle"/>
          </p:nvPr>
        </p:nvSpPr>
        <p:spPr>
          <a:xfrm>
            <a:off x="485850" y="392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Munit coverage: was 100%</a:t>
            </a:r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77150"/>
            <a:ext cx="8197001" cy="35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ctrTitle"/>
          </p:nvPr>
        </p:nvSpPr>
        <p:spPr>
          <a:xfrm>
            <a:off x="214600" y="295200"/>
            <a:ext cx="4559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5"/>
              <a:t>Git-repo</a:t>
            </a:r>
            <a:r>
              <a:rPr b="0" lang="en" sz="3355"/>
              <a:t>: </a:t>
            </a:r>
            <a:r>
              <a:rPr b="0" lang="en" sz="244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https://github.com/Craft-groupB/Craft-phone-validation-API.git</a:t>
            </a:r>
            <a:endParaRPr b="0" sz="2444">
              <a:solidFill>
                <a:srgbClr val="289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55">
              <a:solidFill>
                <a:srgbClr val="2892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300" y="1760325"/>
            <a:ext cx="2279300" cy="2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idx="1" type="subTitle"/>
          </p:nvPr>
        </p:nvSpPr>
        <p:spPr>
          <a:xfrm>
            <a:off x="1767250" y="330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b="1" lang="en" sz="3800"/>
              <a:t>    Questions???</a:t>
            </a:r>
            <a:endParaRPr b="1" sz="3800"/>
          </a:p>
        </p:txBody>
      </p:sp>
      <p:pic>
        <p:nvPicPr>
          <p:cNvPr id="374" name="Google Shape;3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275" y="1149050"/>
            <a:ext cx="2741448" cy="38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99475" y="56875"/>
            <a:ext cx="3833700" cy="18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Owner: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Firew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4572000" y="3092100"/>
            <a:ext cx="5090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by:</a:t>
            </a:r>
            <a:endParaRPr b="1" sz="3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Group B Team members</a:t>
            </a:r>
            <a:endParaRPr sz="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800" y="1086650"/>
            <a:ext cx="3042325" cy="20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3719700" y="1904350"/>
            <a:ext cx="3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205975" y="980699"/>
            <a:ext cx="7164600" cy="31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Creating a service that verifies a </a:t>
            </a:r>
            <a:r>
              <a:rPr lang="en" sz="2600"/>
              <a:t>phone number of a customer. This API </a:t>
            </a:r>
            <a:r>
              <a:rPr lang="en" sz="2600"/>
              <a:t>gets a phone 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number from a customer as a query param and it should call a third party service to verify the number of the customer.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147950" y="225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Objective of the project </a:t>
            </a:r>
            <a:endParaRPr sz="2800"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525" y="2812025"/>
            <a:ext cx="2331476" cy="23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82775" y="746375"/>
            <a:ext cx="4419900" cy="4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90"/>
              <a:t>Requirements</a:t>
            </a:r>
            <a:r>
              <a:rPr b="1" lang="en" sz="3490"/>
              <a:t>:</a:t>
            </a:r>
            <a:endParaRPr b="1" sz="34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1. Follow Mulesoft API development naming convention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2. Write a RAML file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3. Code has to be checked in your team repo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4. There should be appropriate logging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5. During implementation, use validator component so that you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can save money from unnecessary 3rd party API call.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6. Password, API key, etc should be encrypted. This has to be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achieved using secure properties. Refer: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https://docs.mulesoft.com/mule-runtime/4.2/secure-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18"/>
              <a:t>configuration-properties</a:t>
            </a:r>
            <a:endParaRPr sz="2218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99" name="Google Shape;299;p16"/>
          <p:cNvSpPr txBox="1"/>
          <p:nvPr/>
        </p:nvSpPr>
        <p:spPr>
          <a:xfrm>
            <a:off x="4796450" y="1236950"/>
            <a:ext cx="3417000" cy="3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Mule flows needs to handle errors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8. The API should be secured with client id and secret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9. Reconnection strategy needs to be defined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10. All connectors needs to be</a:t>
            </a:r>
            <a:r>
              <a:rPr lang="en" sz="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onfigured and externalized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11. Secure keys need to be masked when exposed as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runtime property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12. There should be Dev, QA and Prod env’t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13. Munit coverage should be &gt;=75%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174400" y="81275"/>
            <a:ext cx="59568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14"/>
              <a:t>RAML</a:t>
            </a:r>
            <a:r>
              <a:rPr b="1" lang="en" sz="2000"/>
              <a:t>: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3"/>
              <a:t>The RAML file has only one endpoint named /Validation. We also included a queryparam (number) as per </a:t>
            </a:r>
            <a:r>
              <a:rPr lang="en" sz="2203"/>
              <a:t>requirement</a:t>
            </a:r>
            <a:r>
              <a:rPr lang="en" sz="2203"/>
              <a:t>.</a:t>
            </a:r>
            <a:endParaRPr sz="2203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00" y="1112350"/>
            <a:ext cx="7650177" cy="366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642850" y="309625"/>
            <a:ext cx="50079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25"/>
              <a:t>Logging System</a:t>
            </a:r>
            <a:r>
              <a:rPr lang="en"/>
              <a:t>: </a:t>
            </a:r>
            <a:r>
              <a:rPr lang="en" sz="2452"/>
              <a:t> Multiple Loggers were put </a:t>
            </a:r>
            <a:r>
              <a:rPr lang="en" sz="2452"/>
              <a:t>strategically</a:t>
            </a:r>
            <a:r>
              <a:rPr lang="en" sz="2452"/>
              <a:t> throughout the flow to inform the progress of the flow.  </a:t>
            </a:r>
            <a:endParaRPr sz="2452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25" y="2206413"/>
            <a:ext cx="7664247" cy="135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316500" y="318250"/>
            <a:ext cx="49338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18"/>
              <a:t>Validator components: </a:t>
            </a:r>
            <a:r>
              <a:rPr lang="en" sz="2458"/>
              <a:t>Is number</a:t>
            </a:r>
            <a:r>
              <a:rPr lang="en" sz="2618"/>
              <a:t> </a:t>
            </a:r>
            <a:r>
              <a:rPr lang="en" sz="2276"/>
              <a:t>validator component was used </a:t>
            </a:r>
            <a:r>
              <a:rPr lang="en" sz="2276"/>
              <a:t>throughout</a:t>
            </a:r>
            <a:r>
              <a:rPr lang="en" sz="2276"/>
              <a:t> the flow so that client</a:t>
            </a:r>
            <a:endParaRPr sz="2276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76"/>
              <a:t>can save money from unnecessary 3rd party API call.</a:t>
            </a:r>
            <a:endParaRPr sz="227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225" y="1859825"/>
            <a:ext cx="4485850" cy="21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468050" y="383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Secure properties</a:t>
            </a:r>
            <a:r>
              <a:rPr lang="en"/>
              <a:t>: </a:t>
            </a:r>
            <a:r>
              <a:rPr lang="en"/>
              <a:t>sensitive</a:t>
            </a:r>
            <a:r>
              <a:rPr lang="en"/>
              <a:t> informations such as Passwords, API keys, were encrypted.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825" y="1079250"/>
            <a:ext cx="6236900" cy="32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idx="1" type="subTitle"/>
          </p:nvPr>
        </p:nvSpPr>
        <p:spPr>
          <a:xfrm>
            <a:off x="449750" y="287850"/>
            <a:ext cx="61797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Error Handlers: </a:t>
            </a:r>
            <a:endParaRPr b="1" sz="220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325" y="1114425"/>
            <a:ext cx="5380825" cy="31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