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CC33-74BC-D74C-90B3-E94603BC566A}" type="datetimeFigureOut">
              <a:rPr lang="en-US" smtClean="0"/>
              <a:t>28/01/2015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odls-placehol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383" r="5472" b="70200"/>
          <a:stretch/>
        </p:blipFill>
        <p:spPr>
          <a:xfrm>
            <a:off x="0" y="1"/>
            <a:ext cx="9144000" cy="7112000"/>
          </a:xfrm>
          <a:prstGeom prst="rect">
            <a:avLst/>
          </a:prstGeom>
        </p:spPr>
      </p:pic>
      <p:pic>
        <p:nvPicPr>
          <p:cNvPr id="4" name="Picture 3" descr="oodls-placeh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35" y="2031708"/>
            <a:ext cx="2032000" cy="203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569" y="4175959"/>
            <a:ext cx="2759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venir Next Regular"/>
                <a:cs typeface="Avenir Next Regular"/>
              </a:rPr>
              <a:t>a</a:t>
            </a: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lan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bridger</a:t>
            </a:r>
            <a:r>
              <a:rPr lang="en-US" sz="16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 </a:t>
            </a:r>
            <a:br>
              <a:rPr lang="en-US" sz="16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ben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hutchinson</a:t>
            </a:r>
            <a:endParaRPr lang="en-US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claudia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beresford</a:t>
            </a:r>
            <a:endParaRPr lang="en-US" sz="1600" dirty="0" smtClean="0">
              <a:solidFill>
                <a:schemeClr val="bg1"/>
              </a:solidFill>
              <a:latin typeface="Avenir Next Demi Bold"/>
              <a:cs typeface="Avenir Next Demi Bold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izzy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markwick</a:t>
            </a:r>
            <a:endParaRPr lang="en-US" sz="1600" dirty="0">
              <a:solidFill>
                <a:schemeClr val="bg1"/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579095" y="4283364"/>
            <a:ext cx="0" cy="88725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0" y="1893455"/>
            <a:ext cx="14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13" y="3374319"/>
            <a:ext cx="395731" cy="39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50" y="3374319"/>
            <a:ext cx="1455517" cy="1884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31" y="2686389"/>
            <a:ext cx="585526" cy="585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46" y="529691"/>
            <a:ext cx="2682196" cy="204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064" y="257609"/>
            <a:ext cx="734199" cy="197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167" y="1805293"/>
            <a:ext cx="769527" cy="769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618" y="842054"/>
            <a:ext cx="647310" cy="647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4831">
            <a:off x="7086317" y="251262"/>
            <a:ext cx="556857" cy="55685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87465" y="529691"/>
            <a:ext cx="628860" cy="570864"/>
            <a:chOff x="2141224" y="4159662"/>
            <a:chExt cx="1566288" cy="142183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/>
            <a:srcRect/>
            <a:stretch/>
          </p:blipFill>
          <p:spPr>
            <a:xfrm>
              <a:off x="2141224" y="4183030"/>
              <a:ext cx="1566288" cy="139847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222831" y="4159662"/>
              <a:ext cx="270494" cy="13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46036" y="4163236"/>
              <a:ext cx="270494" cy="13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829" y="1660165"/>
            <a:ext cx="501667" cy="5016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0905" y="2782396"/>
            <a:ext cx="583545" cy="7273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7876" y="4440920"/>
            <a:ext cx="841067" cy="3504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2523" y="4791365"/>
            <a:ext cx="1677168" cy="1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4109" y="2747879"/>
            <a:ext cx="3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techs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2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Hutchinson</dc:creator>
  <cp:lastModifiedBy>Ben Hutchinson</cp:lastModifiedBy>
  <cp:revision>8</cp:revision>
  <dcterms:created xsi:type="dcterms:W3CDTF">2015-01-28T15:46:26Z</dcterms:created>
  <dcterms:modified xsi:type="dcterms:W3CDTF">2015-01-28T17:04:58Z</dcterms:modified>
</cp:coreProperties>
</file>