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3A77F-BE36-4E44-8353-E09CEFE67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155F93-954A-408C-AC1D-A9F66A67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68D46D-63BB-41EC-B931-625210EE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0DBB2A-9863-4C92-8064-F35136E4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CBEBCC-F696-4A67-A398-09FF8742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D1560-7724-4115-9B28-4A6348EF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6EF4DB4-E44D-4BC1-B80A-A850332CC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BBADA7-D5E5-4696-A33B-18E7A6EF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6F4898-826A-400E-8EAD-7AE28E02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653EFD-36BE-474D-B165-39BC0593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44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F0372F9-BB7C-4AE1-9294-D3CDE94F3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1C7848-F507-44E1-814D-E51D28B10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35A802-0DCD-43E3-BA14-C1FB203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32814E-EB34-4EC8-A122-8606420A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9FC5F-5AEC-42B6-B581-2A72C1B8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01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4EF35-7BA5-49DD-B2F3-D7748CAC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7A2DC2-1C8B-4D89-A223-148551FA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923B74-6D95-48D0-BA5F-5E444365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FDA5D4-93DF-430B-9A2D-81043013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189EA6-31F9-4DDF-8079-1CC1BB84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0C825-6655-46E4-9F93-8875A6C5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141608-0FF0-4F96-85B0-095DB694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A390DB-AB00-4F48-9E6B-6DD6306B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5C57B2-6CA5-4107-8ECE-39DAA4C5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B247E0-6158-49B2-99C4-4659AE8F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1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B6C99-7BA4-4A36-915C-2E618F77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71876E-E39A-4BBD-8E7B-1887F8703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69DDA6-4186-482D-A87F-A35342FB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39EA17-4A44-4C53-B3D0-DDCDBB97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13BD17-F7CE-4227-82EB-F060EE3A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2352DE-9CB6-46EC-9CE0-C9B15B9A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0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7F5BA-5B9C-43BC-9375-85C7AA3B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E8244E-F98B-45BC-A2C2-5D701723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FE6EA2-64BF-417F-A7D1-C2BB0433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D7B821-84F8-4D19-B2ED-02E6BFDB8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ABE467-A54C-4024-B4D1-CB20AE5DE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25DB5B-12D9-42B8-A04F-C17FE037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6F90DD7-6A97-4B0E-A65F-87342B2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5A81B71-78A1-425A-9EEB-E55DF9EC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0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B12FF-A747-4A4D-AC90-AFA3FAE1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177B811-1762-47E1-BEE4-63D210E6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E78B5ED-9A40-4FAE-9BEA-466210FE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8D71CE-A9F7-4C03-AA32-F921A46E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3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87A3FDB-87FF-40D7-8003-07751537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9C78C81-A839-4220-8188-8777C870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F43784-56AC-487D-BB58-89C3D701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59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AA826-3A74-47DD-9A33-8928435F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A38468-90D5-45A2-8211-01B3B2DA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BC8AE7-CFCB-4AF7-8A5E-5577F4EF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A3ACC7-F492-4D0D-80E7-190185B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88D7D2-82C9-4ED9-B948-BD355039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37AE74-489A-4CD7-89C0-B1CC81C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76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5902-71F2-4FE5-A1FE-072CC1F1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96CE9EE-678A-49A2-A5CE-DBBED8E6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F0C42D-E52A-4CDD-8B40-8F944E1A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364802-725D-46E6-9184-34FF72E7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A5B7D2-1B8D-4208-84C6-E748F764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002073-807E-4395-9243-394CC642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0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8F08672-014F-4926-97E7-3E501CF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3150198-156A-46D9-AF6E-073A3558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F096A8-0C14-4E9C-8436-01A9A3133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7428-8E81-46DA-8A6D-C43473D36FA8}" type="datetimeFigureOut">
              <a:rPr lang="nl-NL" smtClean="0"/>
              <a:t>12-2-2021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CD1C1D-4155-4CB6-AA8C-2CA083118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3373F7-76EF-4239-B78D-9D6DB3B95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0831-92FC-4707-A507-B5D32E70009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1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hacker theme">
            <a:extLst>
              <a:ext uri="{FF2B5EF4-FFF2-40B4-BE49-F238E27FC236}">
                <a16:creationId xmlns:a16="http://schemas.microsoft.com/office/drawing/2014/main" id="{C8CB06C6-F967-44ED-AB8F-68E42BB01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53B38894-1737-472A-ACAF-0181D5366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98" y="2736209"/>
            <a:ext cx="9144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Een online game waar je een database gaat hacken opzoek naar specifiek data.</a:t>
            </a:r>
          </a:p>
          <a:p>
            <a:r>
              <a:rPr lang="nl-NL" dirty="0">
                <a:solidFill>
                  <a:schemeClr val="bg1"/>
                </a:solidFill>
              </a:rPr>
              <a:t>ASP.NET | </a:t>
            </a:r>
            <a:r>
              <a:rPr lang="nl-NL" dirty="0" err="1">
                <a:solidFill>
                  <a:schemeClr val="bg1"/>
                </a:solidFill>
              </a:rPr>
              <a:t>JavaScript</a:t>
            </a:r>
            <a:r>
              <a:rPr lang="nl-NL" dirty="0">
                <a:solidFill>
                  <a:schemeClr val="bg1"/>
                </a:solidFill>
              </a:rPr>
              <a:t> Framework | SQL server | LESS </a:t>
            </a:r>
            <a:r>
              <a:rPr lang="nl-NL" dirty="0" err="1">
                <a:solidFill>
                  <a:schemeClr val="bg1"/>
                </a:solidFill>
              </a:rPr>
              <a:t>PreProcessor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9E12CFFD-B4C2-4577-A393-20A6802CBF82}"/>
              </a:ext>
            </a:extLst>
          </p:cNvPr>
          <p:cNvSpPr txBox="1">
            <a:spLocks/>
          </p:cNvSpPr>
          <p:nvPr/>
        </p:nvSpPr>
        <p:spPr>
          <a:xfrm>
            <a:off x="2507698" y="4350223"/>
            <a:ext cx="9144000" cy="1262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solidFill>
                  <a:schemeClr val="bg1"/>
                </a:solidFill>
              </a:rPr>
              <a:t>Sprite/pixel </a:t>
            </a:r>
            <a:r>
              <a:rPr lang="nl-NL" sz="1600" dirty="0" err="1">
                <a:solidFill>
                  <a:schemeClr val="bg1"/>
                </a:solidFill>
              </a:rPr>
              <a:t>style</a:t>
            </a:r>
            <a:r>
              <a:rPr lang="nl-NL" sz="1600" dirty="0">
                <a:solidFill>
                  <a:schemeClr val="bg1"/>
                </a:solidFill>
              </a:rPr>
              <a:t> voor UI</a:t>
            </a:r>
          </a:p>
          <a:p>
            <a:r>
              <a:rPr lang="nl-NL" sz="1600" dirty="0">
                <a:solidFill>
                  <a:schemeClr val="bg1"/>
                </a:solidFill>
              </a:rPr>
              <a:t>Account nodig</a:t>
            </a:r>
          </a:p>
          <a:p>
            <a:r>
              <a:rPr lang="nl-NL" sz="1600" dirty="0">
                <a:solidFill>
                  <a:schemeClr val="bg1"/>
                </a:solidFill>
              </a:rPr>
              <a:t>Database </a:t>
            </a:r>
            <a:r>
              <a:rPr lang="nl-NL" sz="1600" dirty="0" err="1">
                <a:solidFill>
                  <a:schemeClr val="bg1"/>
                </a:solidFill>
              </a:rPr>
              <a:t>creator</a:t>
            </a:r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Nog geen naam..</a:t>
            </a:r>
          </a:p>
        </p:txBody>
      </p:sp>
    </p:spTree>
    <p:extLst>
      <p:ext uri="{BB962C8B-B14F-4D97-AF65-F5344CB8AC3E}">
        <p14:creationId xmlns:p14="http://schemas.microsoft.com/office/powerpoint/2010/main" val="37236100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Timmerman,Connor C.</dc:creator>
  <cp:lastModifiedBy>Timmerman,Connor C.</cp:lastModifiedBy>
  <cp:revision>1</cp:revision>
  <dcterms:created xsi:type="dcterms:W3CDTF">2021-02-12T11:05:17Z</dcterms:created>
  <dcterms:modified xsi:type="dcterms:W3CDTF">2021-02-12T11:21:58Z</dcterms:modified>
</cp:coreProperties>
</file>