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5CD0-82C5-418A-B0A8-03FDB101523F}" type="datetimeFigureOut">
              <a:rPr lang="es-VE" smtClean="0"/>
              <a:t>04/09/2014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117A-F207-4306-976D-E999B3C0EC9C}" type="slidenum">
              <a:rPr lang="es-VE" smtClean="0"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62480"/>
            <a:ext cx="8964488" cy="56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Kuaya</dc:creator>
  <cp:lastModifiedBy>Kuaya</cp:lastModifiedBy>
  <cp:revision>1</cp:revision>
  <dcterms:created xsi:type="dcterms:W3CDTF">2014-09-05T04:03:37Z</dcterms:created>
  <dcterms:modified xsi:type="dcterms:W3CDTF">2014-09-05T04:05:29Z</dcterms:modified>
</cp:coreProperties>
</file>