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13"/>
  </p:handoutMasterIdLst>
  <p:sldIdLst>
    <p:sldId id="256" r:id="rId3"/>
    <p:sldId id="257" r:id="rId4"/>
    <p:sldId id="258" r:id="rId5"/>
    <p:sldId id="264" r:id="rId6"/>
    <p:sldId id="268" r:id="rId7"/>
    <p:sldId id="269" r:id="rId8"/>
    <p:sldId id="270" r:id="rId9"/>
    <p:sldId id="267" r:id="rId10"/>
    <p:sldId id="271" r:id="rId11"/>
    <p:sldId id="259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CC6600"/>
    <a:srgbClr val="9933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>
        <p:scale>
          <a:sx n="100" d="100"/>
          <a:sy n="100" d="100"/>
        </p:scale>
        <p:origin x="-2696" y="-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30/05/2014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15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3528" y="1628800"/>
            <a:ext cx="2016224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59832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96136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0824" y="3933056"/>
            <a:ext cx="2232943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2987824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5724128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27984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1520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67944" y="1628800"/>
            <a:ext cx="4248472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250825" y="1628775"/>
            <a:ext cx="3601095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988840"/>
            <a:ext cx="36004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1680" y="2924944"/>
            <a:ext cx="59055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1520" y="1052736"/>
            <a:ext cx="820891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908720"/>
            <a:ext cx="8066088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464" y="-99392"/>
            <a:ext cx="504056" cy="7056784"/>
          </a:xfrm>
          <a:prstGeom prst="rect">
            <a:avLst/>
          </a:prstGeom>
          <a:solidFill>
            <a:schemeClr val="tx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1520" y="6453336"/>
            <a:ext cx="432048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 30, 2014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716016" y="6453336"/>
            <a:ext cx="3744416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@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scottcowan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064896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51520" y="6381328"/>
            <a:ext cx="8208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464" y="-99392"/>
            <a:ext cx="504056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1520" y="6453336"/>
            <a:ext cx="432048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716016" y="6453336"/>
            <a:ext cx="3744416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064896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520" y="6381328"/>
            <a:ext cx="82089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info@lorem.com" TargetMode="External"/><Relationship Id="rId3" Type="http://schemas.openxmlformats.org/officeDocument/2006/relationships/hyperlink" Target="mailto:lindsey@lorem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31640" y="1340768"/>
            <a:ext cx="7056784" cy="1368152"/>
          </a:xfrm>
        </p:spPr>
        <p:txBody>
          <a:bodyPr/>
          <a:lstStyle/>
          <a:p>
            <a:r>
              <a:rPr lang="en-US" dirty="0" smtClean="0"/>
              <a:t>Automating your deployments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Scott Cowan</a:t>
            </a:r>
          </a:p>
          <a:p>
            <a:pPr lvl="1"/>
            <a:r>
              <a:rPr lang="en-US" dirty="0" smtClean="0"/>
              <a:t>Long time developer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us a message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1520" y="1988840"/>
            <a:ext cx="3960440" cy="4320480"/>
          </a:xfrm>
        </p:spPr>
        <p:txBody>
          <a:bodyPr/>
          <a:lstStyle/>
          <a:p>
            <a:r>
              <a:rPr lang="en-US" smtClean="0"/>
              <a:t>E-mail</a:t>
            </a:r>
          </a:p>
          <a:p>
            <a:pPr lvl="1"/>
            <a:r>
              <a:rPr lang="en-US" smtClean="0"/>
              <a:t>You can contact us at</a:t>
            </a:r>
            <a:br>
              <a:rPr lang="en-US" smtClean="0"/>
            </a:br>
            <a:r>
              <a:rPr lang="en-US" smtClean="0">
                <a:hlinkClick r:id="rId2"/>
              </a:rPr>
              <a:t>info@lorem.com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or me directly at</a:t>
            </a:r>
            <a:br>
              <a:rPr lang="en-US" smtClean="0"/>
            </a:br>
            <a:r>
              <a:rPr lang="en-US" smtClean="0">
                <a:hlinkClick r:id="rId3"/>
              </a:rPr>
              <a:t>lindsey@lorem.com</a:t>
            </a:r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Our address</a:t>
            </a:r>
          </a:p>
          <a:p>
            <a:pPr lvl="1"/>
            <a:r>
              <a:rPr lang="en-US" smtClean="0"/>
              <a:t>24 Brugstraat</a:t>
            </a:r>
            <a:br>
              <a:rPr lang="en-US" smtClean="0"/>
            </a:br>
            <a:r>
              <a:rPr lang="en-US" smtClean="0"/>
              <a:t>3510 XV Utrecht</a:t>
            </a:r>
            <a:br>
              <a:rPr lang="en-US" smtClean="0"/>
            </a:br>
            <a:r>
              <a:rPr lang="en-US" smtClean="0"/>
              <a:t>The Netherlands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Our contact information</a:t>
            </a:r>
            <a:endParaRPr lang="nl-NL"/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427984" y="1988840"/>
            <a:ext cx="388843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web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twitter.com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scottcowan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 smtClean="0"/>
              <a:t>scottcowan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Cowan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dirty="0" smtClean="0"/>
              <a:t>About me</a:t>
            </a:r>
          </a:p>
          <a:p>
            <a:pPr lvl="3"/>
            <a:r>
              <a:rPr lang="en-US" dirty="0" smtClean="0"/>
              <a:t>I’ve been consulting in </a:t>
            </a:r>
            <a:r>
              <a:rPr lang="en-US" dirty="0" err="1" smtClean="0"/>
              <a:t>london</a:t>
            </a:r>
            <a:r>
              <a:rPr lang="en-US" dirty="0" smtClean="0"/>
              <a:t> for a long time and currently work onsite at </a:t>
            </a:r>
            <a:r>
              <a:rPr lang="en-US" dirty="0" err="1" smtClean="0"/>
              <a:t>Schroders</a:t>
            </a:r>
            <a:r>
              <a:rPr lang="en-US" dirty="0" smtClean="0"/>
              <a:t> with </a:t>
            </a:r>
            <a:r>
              <a:rPr lang="en-US" dirty="0" err="1" smtClean="0"/>
              <a:t>Valtech</a:t>
            </a:r>
            <a:r>
              <a:rPr lang="en-US" dirty="0" smtClean="0"/>
              <a:t>. I enjoy </a:t>
            </a:r>
            <a:r>
              <a:rPr lang="en-US" dirty="0" err="1" smtClean="0"/>
              <a:t>devops</a:t>
            </a:r>
            <a:r>
              <a:rPr lang="en-US" dirty="0" smtClean="0"/>
              <a:t> and even get excited about it.</a:t>
            </a:r>
          </a:p>
          <a:p>
            <a:pPr lvl="2"/>
            <a:r>
              <a:rPr lang="en-US" dirty="0" smtClean="0"/>
              <a:t>My experience</a:t>
            </a:r>
          </a:p>
          <a:p>
            <a:pPr lvl="3"/>
            <a:r>
              <a:rPr lang="en-US" dirty="0" smtClean="0"/>
              <a:t>I’ve used octopus deploy on 4 projects in the past. Working with websites and signed </a:t>
            </a:r>
            <a:r>
              <a:rPr lang="en-US" dirty="0" err="1" smtClean="0"/>
              <a:t>clickonce</a:t>
            </a:r>
            <a:r>
              <a:rPr lang="en-US" dirty="0" smtClean="0"/>
              <a:t> deployments. I’ve been working with various CI environments including </a:t>
            </a:r>
            <a:r>
              <a:rPr lang="en-US" dirty="0" err="1" smtClean="0"/>
              <a:t>TeamCity</a:t>
            </a:r>
            <a:r>
              <a:rPr lang="en-US" dirty="0" smtClean="0"/>
              <a:t> and TFS.</a:t>
            </a:r>
            <a:endParaRPr lang="nl-NL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2348880"/>
            <a:ext cx="2160240" cy="21602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0" name="TextBox 9"/>
          <p:cNvSpPr txBox="1"/>
          <p:nvPr/>
        </p:nvSpPr>
        <p:spPr>
          <a:xfrm>
            <a:off x="539552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Logo</a:t>
            </a:r>
            <a:endParaRPr lang="nl-NL" sz="28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2845842" cy="2818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ways we deploy</a:t>
            </a:r>
            <a:endParaRPr lang="nl-NL" dirty="0"/>
          </a:p>
        </p:txBody>
      </p:sp>
      <p:pic>
        <p:nvPicPr>
          <p:cNvPr id="18" name="Picture Placeholder 17" descr="560x600.gif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0" r="10"/>
          <a:stretch>
            <a:fillRect/>
          </a:stretch>
        </p:blipFill>
        <p:spPr/>
      </p:pic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 smtClean="0"/>
          </a:p>
          <a:p>
            <a:pPr lvl="2"/>
            <a:r>
              <a:rPr lang="en-US" dirty="0" smtClean="0"/>
              <a:t>File copying</a:t>
            </a:r>
          </a:p>
          <a:p>
            <a:pPr lvl="2"/>
            <a:r>
              <a:rPr lang="en-US" dirty="0" smtClean="0"/>
              <a:t>Manual editing </a:t>
            </a:r>
            <a:r>
              <a:rPr lang="en-US" dirty="0" err="1" smtClean="0"/>
              <a:t>config</a:t>
            </a:r>
            <a:endParaRPr lang="en-US" dirty="0"/>
          </a:p>
          <a:p>
            <a:pPr lvl="2"/>
            <a:r>
              <a:rPr lang="en-US" dirty="0" smtClean="0"/>
              <a:t>Release and pray</a:t>
            </a:r>
            <a:endParaRPr lang="en-US" dirty="0" smtClean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Build everywhere</a:t>
            </a:r>
            <a:endParaRPr lang="en-US" dirty="0" smtClean="0"/>
          </a:p>
          <a:p>
            <a:pPr lvl="2"/>
            <a:r>
              <a:rPr lang="en-US" dirty="0" smtClean="0"/>
              <a:t>deployment packages</a:t>
            </a:r>
          </a:p>
          <a:p>
            <a:pPr lvl="2"/>
            <a:r>
              <a:rPr lang="en-US" dirty="0" smtClean="0"/>
              <a:t>Build agent tie up</a:t>
            </a:r>
          </a:p>
          <a:p>
            <a:pPr lvl="2"/>
            <a:r>
              <a:rPr lang="en-US" dirty="0" smtClean="0"/>
              <a:t>Not OPS friendly</a:t>
            </a:r>
            <a:endParaRPr lang="en-US" dirty="0" smtClean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Build and Deploy</a:t>
            </a:r>
            <a:endParaRPr lang="en-US" dirty="0" smtClean="0"/>
          </a:p>
          <a:p>
            <a:pPr lvl="2"/>
            <a:r>
              <a:rPr lang="en-US" dirty="0" smtClean="0"/>
              <a:t>Hand off</a:t>
            </a:r>
          </a:p>
          <a:p>
            <a:pPr lvl="2"/>
            <a:r>
              <a:rPr lang="en-US" dirty="0" smtClean="0"/>
              <a:t>Not compiling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Good and bad</a:t>
            </a:r>
            <a:endParaRPr lang="nl-NL" dirty="0"/>
          </a:p>
        </p:txBody>
      </p:sp>
      <p:sp>
        <p:nvSpPr>
          <p:cNvPr id="14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2118246" cy="2344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700808"/>
            <a:ext cx="2391984" cy="199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916832"/>
            <a:ext cx="2639548" cy="1675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Change how you look at it</a:t>
            </a:r>
            <a:endParaRPr lang="nl-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 one</a:t>
            </a:r>
            <a:endParaRPr lang="nl-NL" dirty="0"/>
          </a:p>
        </p:txBody>
      </p:sp>
      <p:sp>
        <p:nvSpPr>
          <p:cNvPr id="7" name="Oval 6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sp>
        <p:nvSpPr>
          <p:cNvPr id="9" name="Oval 8"/>
          <p:cNvSpPr/>
          <p:nvPr/>
        </p:nvSpPr>
        <p:spPr>
          <a:xfrm>
            <a:off x="327585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5" name="Oval 14"/>
          <p:cNvSpPr/>
          <p:nvPr/>
        </p:nvSpPr>
        <p:spPr>
          <a:xfrm>
            <a:off x="615617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6" name="TextBox 15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Build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617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Promote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nl-NL" dirty="0"/>
          </a:p>
        </p:txBody>
      </p:sp>
      <p:sp>
        <p:nvSpPr>
          <p:cNvPr id="15" name="Text Placeholder 14"/>
          <p:cNvSpPr>
            <a:spLocks noGrp="1" noChangeAspect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>
            <a:normAutofit/>
          </a:bodyPr>
          <a:lstStyle/>
          <a:p>
            <a:pPr lvl="2"/>
            <a:r>
              <a:rPr lang="en-US" sz="3200" dirty="0" smtClean="0"/>
              <a:t>Compiling</a:t>
            </a:r>
          </a:p>
          <a:p>
            <a:pPr lvl="2"/>
            <a:r>
              <a:rPr lang="en-US" sz="3200" dirty="0" smtClean="0"/>
              <a:t>Unit Testing</a:t>
            </a:r>
          </a:p>
          <a:p>
            <a:pPr lvl="2"/>
            <a:r>
              <a:rPr lang="en-US" sz="3200" dirty="0" smtClean="0"/>
              <a:t>Packaging</a:t>
            </a:r>
            <a:endParaRPr lang="en-US" sz="3200" dirty="0"/>
          </a:p>
          <a:p>
            <a:pPr lvl="3"/>
            <a:endParaRPr lang="en-US" dirty="0" smtClean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Build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Compiling at stuff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CI</a:t>
            </a:r>
            <a:endParaRPr lang="nl-N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sz="2800" dirty="0" smtClean="0"/>
              <a:t>Copying</a:t>
            </a:r>
            <a:endParaRPr lang="en-US" sz="2800" dirty="0"/>
          </a:p>
          <a:p>
            <a:pPr lvl="2"/>
            <a:r>
              <a:rPr lang="en-US" sz="2800" dirty="0" smtClean="0"/>
              <a:t>Acceptance Testing</a:t>
            </a:r>
            <a:endParaRPr lang="en-US" sz="2800" dirty="0"/>
          </a:p>
          <a:p>
            <a:pPr lvl="2"/>
            <a:r>
              <a:rPr lang="en-US" sz="2800" dirty="0" smtClean="0"/>
              <a:t>Configuration</a:t>
            </a:r>
          </a:p>
          <a:p>
            <a:pPr lvl="2"/>
            <a:r>
              <a:rPr lang="en-US" sz="2800" dirty="0" smtClean="0"/>
              <a:t>Code Signing</a:t>
            </a:r>
            <a:endParaRPr lang="en-US" sz="2800" dirty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Deploy CI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Getting it out there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5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</a:t>
            </a:r>
            <a:endParaRPr lang="nl-N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sz="2800" dirty="0"/>
              <a:t>Copying</a:t>
            </a:r>
          </a:p>
          <a:p>
            <a:pPr lvl="2"/>
            <a:r>
              <a:rPr lang="en-US" sz="2800" dirty="0" smtClean="0"/>
              <a:t>Smoke Testing</a:t>
            </a:r>
          </a:p>
          <a:p>
            <a:pPr lvl="2"/>
            <a:r>
              <a:rPr lang="en-US" sz="2800" dirty="0" smtClean="0"/>
              <a:t>Configuration</a:t>
            </a:r>
          </a:p>
          <a:p>
            <a:pPr lvl="2"/>
            <a:r>
              <a:rPr lang="en-US" sz="2800" dirty="0" smtClean="0"/>
              <a:t>Production </a:t>
            </a:r>
            <a:r>
              <a:rPr lang="en-US" sz="2800" dirty="0" smtClean="0"/>
              <a:t>issues</a:t>
            </a:r>
            <a:endParaRPr lang="en-US" sz="2800" dirty="0"/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Promote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It’s getting serious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5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536" y="2348880"/>
            <a:ext cx="2160240" cy="216024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services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131840" y="1988840"/>
            <a:ext cx="5040560" cy="4320480"/>
          </a:xfrm>
        </p:spPr>
        <p:txBody>
          <a:bodyPr/>
          <a:lstStyle/>
          <a:p>
            <a:pPr lvl="2"/>
            <a:r>
              <a:rPr lang="en-US" smtClean="0"/>
              <a:t>Building a brand</a:t>
            </a:r>
          </a:p>
          <a:p>
            <a:pPr lvl="3"/>
            <a:r>
              <a:rPr lang="en-US" smtClean="0"/>
              <a:t>A respectable brand is something you have to build gradually in today’s market. Forget the quick fix, embrace customer delight.</a:t>
            </a:r>
          </a:p>
          <a:p>
            <a:pPr lvl="2"/>
            <a:r>
              <a:rPr lang="en-US" smtClean="0"/>
              <a:t>The message</a:t>
            </a:r>
          </a:p>
          <a:p>
            <a:pPr lvl="3"/>
            <a:r>
              <a:rPr lang="en-US" smtClean="0"/>
              <a:t>Your company conveys a message. Your brand should convey this same message, but without words.How? Ask our branding expert, who has over 10 years of experience with building brands.</a:t>
            </a:r>
          </a:p>
          <a:p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2"/>
                </a:solidFill>
              </a:rPr>
              <a:t>Branding</a:t>
            </a:r>
            <a:endParaRPr lang="nl-NL" sz="2800">
              <a:solidFill>
                <a:schemeClr val="bg2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8676456" y="0"/>
            <a:ext cx="5760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2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12</a:t>
            </a:r>
            <a:endParaRPr kumimoji="0" lang="nl-NL" sz="14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Branding</a:t>
            </a:r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Octopus Deploy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See what’s happening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264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19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360</Words>
  <Application>Microsoft Macintosh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Master light</vt:lpstr>
      <vt:lpstr>Master dark</vt:lpstr>
      <vt:lpstr>Automating your deployments</vt:lpstr>
      <vt:lpstr>Scott Cowan</vt:lpstr>
      <vt:lpstr>The ways we deploy</vt:lpstr>
      <vt:lpstr>Three in one</vt:lpstr>
      <vt:lpstr>Build</vt:lpstr>
      <vt:lpstr>Deploy CI</vt:lpstr>
      <vt:lpstr>Promoting</vt:lpstr>
      <vt:lpstr>Our services</vt:lpstr>
      <vt:lpstr>Octopus Deploy</vt:lpstr>
      <vt:lpstr>Send us a message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Scott Cowan</cp:lastModifiedBy>
  <cp:revision>133</cp:revision>
  <dcterms:created xsi:type="dcterms:W3CDTF">2011-04-02T17:19:46Z</dcterms:created>
  <dcterms:modified xsi:type="dcterms:W3CDTF">2014-05-30T06:33:35Z</dcterms:modified>
</cp:coreProperties>
</file>