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65" r:id="rId4"/>
    <p:sldId id="271" r:id="rId5"/>
    <p:sldId id="278" r:id="rId6"/>
    <p:sldId id="27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3"/>
    <p:restoredTop sz="69250" autoAdjust="0"/>
  </p:normalViewPr>
  <p:slideViewPr>
    <p:cSldViewPr snapToGrid="0">
      <p:cViewPr varScale="1">
        <p:scale>
          <a:sx n="144" d="100"/>
          <a:sy n="144" d="100"/>
        </p:scale>
        <p:origin x="2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112E6-A280-43C9-BB2B-D7502C4EC8F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FE695954-D01B-4C59-97EF-0B39088A4653}">
      <dgm:prSet phldrT="[Text]"/>
      <dgm:spPr/>
      <dgm:t>
        <a:bodyPr/>
        <a:lstStyle/>
        <a:p>
          <a:r>
            <a:rPr lang="en-IE" dirty="0"/>
            <a:t>Background</a:t>
          </a:r>
        </a:p>
      </dgm:t>
    </dgm:pt>
    <dgm:pt modelId="{B14CE22C-0117-4E32-AAA1-100951A303A4}" type="parTrans" cxnId="{E4578A4C-B1B5-4CFF-9C1E-46E8505DDB13}">
      <dgm:prSet/>
      <dgm:spPr/>
      <dgm:t>
        <a:bodyPr/>
        <a:lstStyle/>
        <a:p>
          <a:endParaRPr lang="en-IE"/>
        </a:p>
      </dgm:t>
    </dgm:pt>
    <dgm:pt modelId="{6F169EA3-44EA-4BB7-9908-589B757DDA34}" type="sibTrans" cxnId="{E4578A4C-B1B5-4CFF-9C1E-46E8505DDB13}">
      <dgm:prSet/>
      <dgm:spPr/>
      <dgm:t>
        <a:bodyPr/>
        <a:lstStyle/>
        <a:p>
          <a:endParaRPr lang="en-IE"/>
        </a:p>
      </dgm:t>
    </dgm:pt>
    <dgm:pt modelId="{2211A60B-F4A9-46CD-8E64-2E01F79A39D3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Company: </a:t>
          </a:r>
          <a:r>
            <a:rPr lang="en-IE" sz="1400" dirty="0" err="1"/>
            <a:t>KneeBend</a:t>
          </a:r>
          <a:r>
            <a:rPr lang="en-IE" sz="1400" dirty="0"/>
            <a:t> Ltd</a:t>
          </a:r>
        </a:p>
      </dgm:t>
    </dgm:pt>
    <dgm:pt modelId="{E7D3FECC-BE75-4224-9192-B0187B2C44BE}" type="parTrans" cxnId="{19582D5D-0FD3-4EDA-9580-A540D05CDA00}">
      <dgm:prSet/>
      <dgm:spPr/>
      <dgm:t>
        <a:bodyPr/>
        <a:lstStyle/>
        <a:p>
          <a:endParaRPr lang="en-IE"/>
        </a:p>
      </dgm:t>
    </dgm:pt>
    <dgm:pt modelId="{EFDB8486-3504-4E68-972A-42589478B37E}" type="sibTrans" cxnId="{19582D5D-0FD3-4EDA-9580-A540D05CDA00}">
      <dgm:prSet/>
      <dgm:spPr/>
      <dgm:t>
        <a:bodyPr/>
        <a:lstStyle/>
        <a:p>
          <a:endParaRPr lang="en-IE"/>
        </a:p>
      </dgm:t>
    </dgm:pt>
    <dgm:pt modelId="{2278AB6A-D500-437B-BD43-AA5080193B1A}">
      <dgm:prSet phldrT="[Text]"/>
      <dgm:spPr/>
      <dgm:t>
        <a:bodyPr/>
        <a:lstStyle/>
        <a:p>
          <a:r>
            <a:rPr lang="en-IE" dirty="0"/>
            <a:t>Context</a:t>
          </a:r>
        </a:p>
      </dgm:t>
    </dgm:pt>
    <dgm:pt modelId="{5F3B1490-D0A1-4458-A626-00C14FA33FEA}" type="parTrans" cxnId="{22A09AC0-643D-4BA1-A758-52C2D21FAA75}">
      <dgm:prSet/>
      <dgm:spPr/>
      <dgm:t>
        <a:bodyPr/>
        <a:lstStyle/>
        <a:p>
          <a:endParaRPr lang="en-IE"/>
        </a:p>
      </dgm:t>
    </dgm:pt>
    <dgm:pt modelId="{B1CDD91A-B0AF-4192-BCC9-27A8CEE0DE7D}" type="sibTrans" cxnId="{22A09AC0-643D-4BA1-A758-52C2D21FAA75}">
      <dgm:prSet/>
      <dgm:spPr/>
      <dgm:t>
        <a:bodyPr/>
        <a:lstStyle/>
        <a:p>
          <a:endParaRPr lang="en-IE"/>
        </a:p>
      </dgm:t>
    </dgm:pt>
    <dgm:pt modelId="{78D0CFA7-AB27-47A4-9111-1BA2F397C2F9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Decrease in revenue by 10% over last 2 quarters</a:t>
          </a:r>
        </a:p>
      </dgm:t>
    </dgm:pt>
    <dgm:pt modelId="{85BC7C32-3983-41D3-9764-5C494435B447}" type="parTrans" cxnId="{373E72AA-6A9E-4DEF-B214-76E96BE93BD6}">
      <dgm:prSet/>
      <dgm:spPr/>
      <dgm:t>
        <a:bodyPr/>
        <a:lstStyle/>
        <a:p>
          <a:endParaRPr lang="en-IE"/>
        </a:p>
      </dgm:t>
    </dgm:pt>
    <dgm:pt modelId="{09229788-4F42-487D-9ABD-D5F63253B3BF}" type="sibTrans" cxnId="{373E72AA-6A9E-4DEF-B214-76E96BE93BD6}">
      <dgm:prSet/>
      <dgm:spPr/>
      <dgm:t>
        <a:bodyPr/>
        <a:lstStyle/>
        <a:p>
          <a:endParaRPr lang="en-IE"/>
        </a:p>
      </dgm:t>
    </dgm:pt>
    <dgm:pt modelId="{64E80A49-9F3B-41D5-81F0-58883BE651A6}">
      <dgm:prSet phldrT="[Text]"/>
      <dgm:spPr/>
      <dgm:t>
        <a:bodyPr/>
        <a:lstStyle/>
        <a:p>
          <a:r>
            <a:rPr lang="en-IE" dirty="0"/>
            <a:t>Challenge</a:t>
          </a:r>
        </a:p>
      </dgm:t>
    </dgm:pt>
    <dgm:pt modelId="{AEBA46DA-7B35-41FF-BCB7-44D3B82FE99F}" type="parTrans" cxnId="{3157865B-9ECB-4351-9FFC-D46161877129}">
      <dgm:prSet/>
      <dgm:spPr/>
      <dgm:t>
        <a:bodyPr/>
        <a:lstStyle/>
        <a:p>
          <a:endParaRPr lang="en-IE"/>
        </a:p>
      </dgm:t>
    </dgm:pt>
    <dgm:pt modelId="{4C969A1E-D043-46D0-A761-409EFF2B1595}" type="sibTrans" cxnId="{3157865B-9ECB-4351-9FFC-D46161877129}">
      <dgm:prSet/>
      <dgm:spPr/>
      <dgm:t>
        <a:bodyPr/>
        <a:lstStyle/>
        <a:p>
          <a:endParaRPr lang="en-IE"/>
        </a:p>
      </dgm:t>
    </dgm:pt>
    <dgm:pt modelId="{E8C60C00-2D3B-4B20-853E-6C1C2CCE27DF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Poorly implemented Agile methods</a:t>
          </a:r>
        </a:p>
      </dgm:t>
    </dgm:pt>
    <dgm:pt modelId="{D5242FC0-53D8-4280-A2FD-A4B8B147261D}" type="parTrans" cxnId="{8FED3260-EA13-4381-8016-87243D468113}">
      <dgm:prSet/>
      <dgm:spPr/>
      <dgm:t>
        <a:bodyPr/>
        <a:lstStyle/>
        <a:p>
          <a:endParaRPr lang="en-IE"/>
        </a:p>
      </dgm:t>
    </dgm:pt>
    <dgm:pt modelId="{4F659E72-5811-49BE-9BFB-478B4028EB08}" type="sibTrans" cxnId="{8FED3260-EA13-4381-8016-87243D468113}">
      <dgm:prSet/>
      <dgm:spPr/>
      <dgm:t>
        <a:bodyPr/>
        <a:lstStyle/>
        <a:p>
          <a:endParaRPr lang="en-IE"/>
        </a:p>
      </dgm:t>
    </dgm:pt>
    <dgm:pt modelId="{48DBAFFF-2598-4BC6-B38D-D3A4FDCB7AAA}">
      <dgm:prSet phldrT="[Text]"/>
      <dgm:spPr/>
      <dgm:t>
        <a:bodyPr/>
        <a:lstStyle/>
        <a:p>
          <a:r>
            <a:rPr lang="en-IE" dirty="0"/>
            <a:t>Goal</a:t>
          </a:r>
        </a:p>
      </dgm:t>
    </dgm:pt>
    <dgm:pt modelId="{B33D8F5D-99BB-4515-BD13-2E59EAC3CC6E}" type="parTrans" cxnId="{109A4CBE-A9AE-40EF-AD47-5EF9C5A2B4DD}">
      <dgm:prSet/>
      <dgm:spPr/>
      <dgm:t>
        <a:bodyPr/>
        <a:lstStyle/>
        <a:p>
          <a:endParaRPr lang="en-IE"/>
        </a:p>
      </dgm:t>
    </dgm:pt>
    <dgm:pt modelId="{A87074EF-7908-41F3-A223-48E14A1E3E08}" type="sibTrans" cxnId="{109A4CBE-A9AE-40EF-AD47-5EF9C5A2B4DD}">
      <dgm:prSet/>
      <dgm:spPr/>
      <dgm:t>
        <a:bodyPr/>
        <a:lstStyle/>
        <a:p>
          <a:endParaRPr lang="en-IE"/>
        </a:p>
      </dgm:t>
    </dgm:pt>
    <dgm:pt modelId="{351386A8-7828-46C8-8753-3F8C06D31EF7}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dirty="0"/>
            <a:t>Strategic analysis</a:t>
          </a:r>
        </a:p>
      </dgm:t>
    </dgm:pt>
    <dgm:pt modelId="{3F943509-3160-49A1-BA36-653E7CC781AB}" type="parTrans" cxnId="{D2BBFC08-7BC1-497F-923B-8E1D098E4142}">
      <dgm:prSet/>
      <dgm:spPr/>
      <dgm:t>
        <a:bodyPr/>
        <a:lstStyle/>
        <a:p>
          <a:endParaRPr lang="en-IE"/>
        </a:p>
      </dgm:t>
    </dgm:pt>
    <dgm:pt modelId="{420EF034-D00F-4033-87D9-242B361FCD04}" type="sibTrans" cxnId="{D2BBFC08-7BC1-497F-923B-8E1D098E4142}">
      <dgm:prSet/>
      <dgm:spPr/>
      <dgm:t>
        <a:bodyPr/>
        <a:lstStyle/>
        <a:p>
          <a:endParaRPr lang="en-IE"/>
        </a:p>
      </dgm:t>
    </dgm:pt>
    <dgm:pt modelId="{64E21466-5379-454E-8D5B-5C30229B3BA5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Office locations: Ireland, India, China &amp; USA</a:t>
          </a:r>
        </a:p>
      </dgm:t>
    </dgm:pt>
    <dgm:pt modelId="{3D834434-887D-406B-9136-C029CBB627C4}" type="parTrans" cxnId="{C5C5E2AB-24B3-47DB-A5DD-C268F6E89902}">
      <dgm:prSet/>
      <dgm:spPr/>
      <dgm:t>
        <a:bodyPr/>
        <a:lstStyle/>
        <a:p>
          <a:endParaRPr lang="en-IE"/>
        </a:p>
      </dgm:t>
    </dgm:pt>
    <dgm:pt modelId="{1D150CFF-098E-4F76-86A1-0CCBBA46AE3F}" type="sibTrans" cxnId="{C5C5E2AB-24B3-47DB-A5DD-C268F6E89902}">
      <dgm:prSet/>
      <dgm:spPr/>
      <dgm:t>
        <a:bodyPr/>
        <a:lstStyle/>
        <a:p>
          <a:endParaRPr lang="en-IE"/>
        </a:p>
      </dgm:t>
    </dgm:pt>
    <dgm:pt modelId="{6709449C-79EE-45BB-830F-700B05E9E61E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No. product lines: 6</a:t>
          </a:r>
        </a:p>
      </dgm:t>
    </dgm:pt>
    <dgm:pt modelId="{D75FD05E-56D4-4B68-9506-E78A6304730C}" type="parTrans" cxnId="{B8DDEDCB-7902-42CE-9EE4-4893EF13EE31}">
      <dgm:prSet/>
      <dgm:spPr/>
      <dgm:t>
        <a:bodyPr/>
        <a:lstStyle/>
        <a:p>
          <a:endParaRPr lang="en-IE"/>
        </a:p>
      </dgm:t>
    </dgm:pt>
    <dgm:pt modelId="{50C03623-AE36-44FE-89EE-D4289D8DA7CE}" type="sibTrans" cxnId="{B8DDEDCB-7902-42CE-9EE4-4893EF13EE31}">
      <dgm:prSet/>
      <dgm:spPr/>
      <dgm:t>
        <a:bodyPr/>
        <a:lstStyle/>
        <a:p>
          <a:endParaRPr lang="en-IE"/>
        </a:p>
      </dgm:t>
    </dgm:pt>
    <dgm:pt modelId="{3A8A47E7-0C69-461A-9022-29AD843FEB24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Market locations: Europe, Asia, North America</a:t>
          </a:r>
        </a:p>
      </dgm:t>
    </dgm:pt>
    <dgm:pt modelId="{3B168110-5AA2-4140-A817-52D51C47DC2B}" type="parTrans" cxnId="{B8B7D41F-009A-4A4D-BBE3-0D6C67C48D78}">
      <dgm:prSet/>
      <dgm:spPr/>
      <dgm:t>
        <a:bodyPr/>
        <a:lstStyle/>
        <a:p>
          <a:endParaRPr lang="en-IE"/>
        </a:p>
      </dgm:t>
    </dgm:pt>
    <dgm:pt modelId="{F67D8DFC-C07D-40EC-AB7A-8AF5D329F233}" type="sibTrans" cxnId="{B8B7D41F-009A-4A4D-BBE3-0D6C67C48D78}">
      <dgm:prSet/>
      <dgm:spPr/>
      <dgm:t>
        <a:bodyPr/>
        <a:lstStyle/>
        <a:p>
          <a:endParaRPr lang="en-IE"/>
        </a:p>
      </dgm:t>
    </dgm:pt>
    <dgm:pt modelId="{97E2460D-71F4-45A4-91C2-4DEDCB49DF45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Missed deadlines which incur penalties</a:t>
          </a:r>
        </a:p>
      </dgm:t>
    </dgm:pt>
    <dgm:pt modelId="{AFE2057E-0171-40E6-A3CF-1F714FCC0C2C}" type="parTrans" cxnId="{4F3DE029-AEEF-4E94-BE45-AAD5624091D8}">
      <dgm:prSet/>
      <dgm:spPr/>
      <dgm:t>
        <a:bodyPr/>
        <a:lstStyle/>
        <a:p>
          <a:endParaRPr lang="en-IE"/>
        </a:p>
      </dgm:t>
    </dgm:pt>
    <dgm:pt modelId="{019969D4-E3D5-4489-8659-DD7105E0285C}" type="sibTrans" cxnId="{4F3DE029-AEEF-4E94-BE45-AAD5624091D8}">
      <dgm:prSet/>
      <dgm:spPr/>
      <dgm:t>
        <a:bodyPr/>
        <a:lstStyle/>
        <a:p>
          <a:endParaRPr lang="en-IE"/>
        </a:p>
      </dgm:t>
    </dgm:pt>
    <dgm:pt modelId="{EF06DBAF-008A-47DE-B24B-1420DB99AABF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Struggling to recruit and retain staff</a:t>
          </a:r>
        </a:p>
      </dgm:t>
    </dgm:pt>
    <dgm:pt modelId="{31F80174-4D2C-48C5-A77F-5A35C5AE3D01}" type="sibTrans" cxnId="{7D2D96ED-F970-4308-8C1E-4164D6B52A43}">
      <dgm:prSet/>
      <dgm:spPr/>
      <dgm:t>
        <a:bodyPr/>
        <a:lstStyle/>
        <a:p>
          <a:endParaRPr lang="en-IE"/>
        </a:p>
      </dgm:t>
    </dgm:pt>
    <dgm:pt modelId="{BCABB059-5402-4353-80DC-118D7D2A2D34}" type="parTrans" cxnId="{7D2D96ED-F970-4308-8C1E-4164D6B52A43}">
      <dgm:prSet/>
      <dgm:spPr/>
      <dgm:t>
        <a:bodyPr/>
        <a:lstStyle/>
        <a:p>
          <a:endParaRPr lang="en-IE"/>
        </a:p>
      </dgm:t>
    </dgm:pt>
    <dgm:pt modelId="{9FC80B9E-C5BA-4E5B-ADD0-D015F424D724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Outdated version control systems</a:t>
          </a:r>
        </a:p>
      </dgm:t>
    </dgm:pt>
    <dgm:pt modelId="{1B86E3A7-CE9A-4CD3-8039-5BAAA26D7633}" type="parTrans" cxnId="{5DC66043-8C06-4E8A-B91B-CA8BB8925F37}">
      <dgm:prSet/>
      <dgm:spPr/>
      <dgm:t>
        <a:bodyPr/>
        <a:lstStyle/>
        <a:p>
          <a:endParaRPr lang="en-IE"/>
        </a:p>
      </dgm:t>
    </dgm:pt>
    <dgm:pt modelId="{D6ECB66B-BA2D-42EF-B4AA-72686C2FBF91}" type="sibTrans" cxnId="{5DC66043-8C06-4E8A-B91B-CA8BB8925F37}">
      <dgm:prSet/>
      <dgm:spPr/>
      <dgm:t>
        <a:bodyPr/>
        <a:lstStyle/>
        <a:p>
          <a:endParaRPr lang="en-IE"/>
        </a:p>
      </dgm:t>
    </dgm:pt>
    <dgm:pt modelId="{15C4F2EE-E025-4254-A57B-8B95B6C7AE7B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Lack of cohesive collaboration tools &amp; siloed teams</a:t>
          </a:r>
        </a:p>
      </dgm:t>
    </dgm:pt>
    <dgm:pt modelId="{53B74444-DE5E-4DF9-A1BB-EDF4EE6AE7FD}" type="parTrans" cxnId="{CD73B96C-E59E-4ADB-A77D-99B2118F970F}">
      <dgm:prSet/>
      <dgm:spPr/>
      <dgm:t>
        <a:bodyPr/>
        <a:lstStyle/>
        <a:p>
          <a:endParaRPr lang="en-IE"/>
        </a:p>
      </dgm:t>
    </dgm:pt>
    <dgm:pt modelId="{E96C9860-D6D2-4A79-8467-8F892C23FE14}" type="sibTrans" cxnId="{CD73B96C-E59E-4ADB-A77D-99B2118F970F}">
      <dgm:prSet/>
      <dgm:spPr/>
      <dgm:t>
        <a:bodyPr/>
        <a:lstStyle/>
        <a:p>
          <a:endParaRPr lang="en-IE"/>
        </a:p>
      </dgm:t>
    </dgm:pt>
    <dgm:pt modelId="{2F70D962-9F55-4A00-A4BD-CB7A1E06C634}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dirty="0"/>
            <a:t>Proposed solution</a:t>
          </a:r>
        </a:p>
      </dgm:t>
    </dgm:pt>
    <dgm:pt modelId="{8A858AF2-B98E-4CCF-A71D-290897DE7E9C}" type="parTrans" cxnId="{9D67A118-5C6B-4070-BA74-E99A8243B17D}">
      <dgm:prSet/>
      <dgm:spPr/>
      <dgm:t>
        <a:bodyPr/>
        <a:lstStyle/>
        <a:p>
          <a:endParaRPr lang="en-IE"/>
        </a:p>
      </dgm:t>
    </dgm:pt>
    <dgm:pt modelId="{7A6850A9-A9B4-4B9A-8934-BABC4667265D}" type="sibTrans" cxnId="{9D67A118-5C6B-4070-BA74-E99A8243B17D}">
      <dgm:prSet/>
      <dgm:spPr/>
      <dgm:t>
        <a:bodyPr/>
        <a:lstStyle/>
        <a:p>
          <a:endParaRPr lang="en-IE"/>
        </a:p>
      </dgm:t>
    </dgm:pt>
    <dgm:pt modelId="{1D63647D-4F86-4369-9C4D-82CB113AE249}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dirty="0"/>
            <a:t>Other considerations</a:t>
          </a:r>
        </a:p>
      </dgm:t>
    </dgm:pt>
    <dgm:pt modelId="{20D0A213-A2E3-43B4-ABC2-5030761C3F9F}" type="parTrans" cxnId="{0A0CD406-E4AA-4FF4-839A-D047C70E0C27}">
      <dgm:prSet/>
      <dgm:spPr/>
      <dgm:t>
        <a:bodyPr/>
        <a:lstStyle/>
        <a:p>
          <a:endParaRPr lang="en-IE"/>
        </a:p>
      </dgm:t>
    </dgm:pt>
    <dgm:pt modelId="{F026ABA1-6757-4212-AC51-55C463E145BA}" type="sibTrans" cxnId="{0A0CD406-E4AA-4FF4-839A-D047C70E0C27}">
      <dgm:prSet/>
      <dgm:spPr/>
      <dgm:t>
        <a:bodyPr/>
        <a:lstStyle/>
        <a:p>
          <a:endParaRPr lang="en-IE"/>
        </a:p>
      </dgm:t>
    </dgm:pt>
    <dgm:pt modelId="{C53C89EC-3B09-4102-8053-106D2AFB90E3}">
      <dgm:prSet phldrT="[Text]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dirty="0"/>
            <a:t>Strategic execution</a:t>
          </a:r>
        </a:p>
      </dgm:t>
    </dgm:pt>
    <dgm:pt modelId="{9B4812E7-61C2-4900-8F68-E2F2B7D284E9}" type="parTrans" cxnId="{73302F5E-C4A3-473F-AC77-CFD770767489}">
      <dgm:prSet/>
      <dgm:spPr/>
      <dgm:t>
        <a:bodyPr/>
        <a:lstStyle/>
        <a:p>
          <a:endParaRPr lang="en-IE"/>
        </a:p>
      </dgm:t>
    </dgm:pt>
    <dgm:pt modelId="{D7385C11-2ED4-4F6D-B7F5-4BCA53223884}" type="sibTrans" cxnId="{73302F5E-C4A3-473F-AC77-CFD770767489}">
      <dgm:prSet/>
      <dgm:spPr/>
      <dgm:t>
        <a:bodyPr/>
        <a:lstStyle/>
        <a:p>
          <a:endParaRPr lang="en-IE"/>
        </a:p>
      </dgm:t>
    </dgm:pt>
    <dgm:pt modelId="{5118758B-3E6C-4FBF-A270-8436C1ED6798}">
      <dgm:prSet phldrT="[Text]"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E" sz="1400" dirty="0"/>
            <a:t>Manual testing</a:t>
          </a:r>
        </a:p>
      </dgm:t>
    </dgm:pt>
    <dgm:pt modelId="{BAE30964-89EE-43BF-98D7-527A6D1A6324}" type="parTrans" cxnId="{C6CE1A4B-EB8A-476F-83EE-C9E392A2EBD0}">
      <dgm:prSet/>
      <dgm:spPr/>
      <dgm:t>
        <a:bodyPr/>
        <a:lstStyle/>
        <a:p>
          <a:endParaRPr lang="en-IE"/>
        </a:p>
      </dgm:t>
    </dgm:pt>
    <dgm:pt modelId="{AB642EC0-C2F6-44B4-BA8C-F8A9AFC1E2E7}" type="sibTrans" cxnId="{C6CE1A4B-EB8A-476F-83EE-C9E392A2EBD0}">
      <dgm:prSet/>
      <dgm:spPr/>
      <dgm:t>
        <a:bodyPr/>
        <a:lstStyle/>
        <a:p>
          <a:endParaRPr lang="en-IE"/>
        </a:p>
      </dgm:t>
    </dgm:pt>
    <dgm:pt modelId="{8575EE9B-B0F8-4BB2-9DA6-19A751832FC8}" type="pres">
      <dgm:prSet presAssocID="{D43112E6-A280-43C9-BB2B-D7502C4EC8F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B2C292B-BF06-4C37-A937-613274F313C2}" type="pres">
      <dgm:prSet presAssocID="{D43112E6-A280-43C9-BB2B-D7502C4EC8F0}" presName="children" presStyleCnt="0"/>
      <dgm:spPr/>
    </dgm:pt>
    <dgm:pt modelId="{1E041150-BF51-4228-B77B-6E3100AAB123}" type="pres">
      <dgm:prSet presAssocID="{D43112E6-A280-43C9-BB2B-D7502C4EC8F0}" presName="child1group" presStyleCnt="0"/>
      <dgm:spPr/>
    </dgm:pt>
    <dgm:pt modelId="{290FD810-5567-4402-B381-3D8269D8D74B}" type="pres">
      <dgm:prSet presAssocID="{D43112E6-A280-43C9-BB2B-D7502C4EC8F0}" presName="child1" presStyleLbl="bgAcc1" presStyleIdx="0" presStyleCnt="4" custScaleX="208122" custLinFactNeighborX="-48124" custLinFactNeighborY="19523"/>
      <dgm:spPr/>
    </dgm:pt>
    <dgm:pt modelId="{3ABED1ED-AD25-446D-9768-BD60566A6945}" type="pres">
      <dgm:prSet presAssocID="{D43112E6-A280-43C9-BB2B-D7502C4EC8F0}" presName="child1Text" presStyleLbl="bgAcc1" presStyleIdx="0" presStyleCnt="4">
        <dgm:presLayoutVars>
          <dgm:bulletEnabled val="1"/>
        </dgm:presLayoutVars>
      </dgm:prSet>
      <dgm:spPr/>
    </dgm:pt>
    <dgm:pt modelId="{F338635D-02FC-4E0F-A130-5898D626CB22}" type="pres">
      <dgm:prSet presAssocID="{D43112E6-A280-43C9-BB2B-D7502C4EC8F0}" presName="child2group" presStyleCnt="0"/>
      <dgm:spPr/>
    </dgm:pt>
    <dgm:pt modelId="{98F0EB4D-879A-49E3-BDCF-4275109A96E8}" type="pres">
      <dgm:prSet presAssocID="{D43112E6-A280-43C9-BB2B-D7502C4EC8F0}" presName="child2" presStyleLbl="bgAcc1" presStyleIdx="1" presStyleCnt="4" custScaleX="208122" custLinFactNeighborX="43841" custLinFactNeighborY="20246"/>
      <dgm:spPr/>
    </dgm:pt>
    <dgm:pt modelId="{9792A736-905C-4587-B812-AB729560F185}" type="pres">
      <dgm:prSet presAssocID="{D43112E6-A280-43C9-BB2B-D7502C4EC8F0}" presName="child2Text" presStyleLbl="bgAcc1" presStyleIdx="1" presStyleCnt="4">
        <dgm:presLayoutVars>
          <dgm:bulletEnabled val="1"/>
        </dgm:presLayoutVars>
      </dgm:prSet>
      <dgm:spPr/>
    </dgm:pt>
    <dgm:pt modelId="{A878713F-C9C6-4C98-AAA2-0FC54F783313}" type="pres">
      <dgm:prSet presAssocID="{D43112E6-A280-43C9-BB2B-D7502C4EC8F0}" presName="child3group" presStyleCnt="0"/>
      <dgm:spPr/>
    </dgm:pt>
    <dgm:pt modelId="{1005D5CF-E644-45E6-9F55-682E24354676}" type="pres">
      <dgm:prSet presAssocID="{D43112E6-A280-43C9-BB2B-D7502C4EC8F0}" presName="child3" presStyleLbl="bgAcc1" presStyleIdx="2" presStyleCnt="4" custScaleX="208144" custScaleY="104657" custLinFactNeighborX="43830" custLinFactNeighborY="-18756"/>
      <dgm:spPr/>
    </dgm:pt>
    <dgm:pt modelId="{B23CF6F4-A853-4BA4-8528-CF79EA8A75B8}" type="pres">
      <dgm:prSet presAssocID="{D43112E6-A280-43C9-BB2B-D7502C4EC8F0}" presName="child3Text" presStyleLbl="bgAcc1" presStyleIdx="2" presStyleCnt="4">
        <dgm:presLayoutVars>
          <dgm:bulletEnabled val="1"/>
        </dgm:presLayoutVars>
      </dgm:prSet>
      <dgm:spPr/>
    </dgm:pt>
    <dgm:pt modelId="{D403CB55-F08B-42EB-AAE1-505555C082D8}" type="pres">
      <dgm:prSet presAssocID="{D43112E6-A280-43C9-BB2B-D7502C4EC8F0}" presName="child4group" presStyleCnt="0"/>
      <dgm:spPr/>
    </dgm:pt>
    <dgm:pt modelId="{3B1E8B27-AA5A-4A6D-880A-461054946298}" type="pres">
      <dgm:prSet presAssocID="{D43112E6-A280-43C9-BB2B-D7502C4EC8F0}" presName="child4" presStyleLbl="bgAcc1" presStyleIdx="3" presStyleCnt="4" custScaleX="208122" custLinFactNeighborX="-48124" custLinFactNeighborY="-15905"/>
      <dgm:spPr/>
    </dgm:pt>
    <dgm:pt modelId="{0E07CF68-9BD7-4161-8F72-00D64EC480BC}" type="pres">
      <dgm:prSet presAssocID="{D43112E6-A280-43C9-BB2B-D7502C4EC8F0}" presName="child4Text" presStyleLbl="bgAcc1" presStyleIdx="3" presStyleCnt="4">
        <dgm:presLayoutVars>
          <dgm:bulletEnabled val="1"/>
        </dgm:presLayoutVars>
      </dgm:prSet>
      <dgm:spPr/>
    </dgm:pt>
    <dgm:pt modelId="{8B2848CA-7474-4263-8E99-A2F9694F92E6}" type="pres">
      <dgm:prSet presAssocID="{D43112E6-A280-43C9-BB2B-D7502C4EC8F0}" presName="childPlaceholder" presStyleCnt="0"/>
      <dgm:spPr/>
    </dgm:pt>
    <dgm:pt modelId="{BB675F47-0E55-4BFF-8D55-82336DE620E9}" type="pres">
      <dgm:prSet presAssocID="{D43112E6-A280-43C9-BB2B-D7502C4EC8F0}" presName="circle" presStyleCnt="0"/>
      <dgm:spPr/>
    </dgm:pt>
    <dgm:pt modelId="{963E668B-A476-4715-AC2F-5A13576EB8A6}" type="pres">
      <dgm:prSet presAssocID="{D43112E6-A280-43C9-BB2B-D7502C4EC8F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57F9A04-C6B5-499D-AF9E-467B24030988}" type="pres">
      <dgm:prSet presAssocID="{D43112E6-A280-43C9-BB2B-D7502C4EC8F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9F5A08A-3E74-4BFE-8411-4436C497AF06}" type="pres">
      <dgm:prSet presAssocID="{D43112E6-A280-43C9-BB2B-D7502C4EC8F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1A075D8-A72B-408D-B8B1-6CAD1E954590}" type="pres">
      <dgm:prSet presAssocID="{D43112E6-A280-43C9-BB2B-D7502C4EC8F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B4EFFFA-6083-4FDB-B8D1-4EE990A74F4E}" type="pres">
      <dgm:prSet presAssocID="{D43112E6-A280-43C9-BB2B-D7502C4EC8F0}" presName="quadrantPlaceholder" presStyleCnt="0"/>
      <dgm:spPr/>
    </dgm:pt>
    <dgm:pt modelId="{A50774D4-B938-42F9-8CED-9AC298051073}" type="pres">
      <dgm:prSet presAssocID="{D43112E6-A280-43C9-BB2B-D7502C4EC8F0}" presName="center1" presStyleLbl="fgShp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9403DB98-FD29-4EB2-AC7E-175AAAA9D66F}" type="pres">
      <dgm:prSet presAssocID="{D43112E6-A280-43C9-BB2B-D7502C4EC8F0}" presName="center2" presStyleLbl="fgShp" presStyleIdx="1" presStyleCnt="2"/>
      <dgm:spPr>
        <a:solidFill>
          <a:schemeClr val="accent2">
            <a:lumMod val="60000"/>
            <a:lumOff val="40000"/>
          </a:schemeClr>
        </a:solidFill>
      </dgm:spPr>
    </dgm:pt>
  </dgm:ptLst>
  <dgm:cxnLst>
    <dgm:cxn modelId="{0A0CD406-E4AA-4FF4-839A-D047C70E0C27}" srcId="{48DBAFFF-2598-4BC6-B38D-D3A4FDCB7AAA}" destId="{1D63647D-4F86-4369-9C4D-82CB113AE249}" srcOrd="2" destOrd="0" parTransId="{20D0A213-A2E3-43B4-ABC2-5030761C3F9F}" sibTransId="{F026ABA1-6757-4212-AC51-55C463E145BA}"/>
    <dgm:cxn modelId="{D2BBFC08-7BC1-497F-923B-8E1D098E4142}" srcId="{48DBAFFF-2598-4BC6-B38D-D3A4FDCB7AAA}" destId="{351386A8-7828-46C8-8753-3F8C06D31EF7}" srcOrd="0" destOrd="0" parTransId="{3F943509-3160-49A1-BA36-653E7CC781AB}" sibTransId="{420EF034-D00F-4033-87D9-242B361FCD04}"/>
    <dgm:cxn modelId="{766D7009-10C9-4D50-90D1-EAF2C2DD2A18}" type="presOf" srcId="{6709449C-79EE-45BB-830F-700B05E9E61E}" destId="{290FD810-5567-4402-B381-3D8269D8D74B}" srcOrd="0" destOrd="2" presId="urn:microsoft.com/office/officeart/2005/8/layout/cycle4"/>
    <dgm:cxn modelId="{159A580A-F00A-4CDA-A07D-F2C63B43D7D6}" type="presOf" srcId="{97E2460D-71F4-45A4-91C2-4DEDCB49DF45}" destId="{98F0EB4D-879A-49E3-BDCF-4275109A96E8}" srcOrd="0" destOrd="1" presId="urn:microsoft.com/office/officeart/2005/8/layout/cycle4"/>
    <dgm:cxn modelId="{2D68770F-F285-4307-BDCA-F816A70B19F2}" type="presOf" srcId="{C53C89EC-3B09-4102-8053-106D2AFB90E3}" destId="{0E07CF68-9BD7-4161-8F72-00D64EC480BC}" srcOrd="1" destOrd="3" presId="urn:microsoft.com/office/officeart/2005/8/layout/cycle4"/>
    <dgm:cxn modelId="{CC191011-777B-4DCF-BDF5-C781F38A4FF3}" type="presOf" srcId="{3A8A47E7-0C69-461A-9022-29AD843FEB24}" destId="{3ABED1ED-AD25-446D-9768-BD60566A6945}" srcOrd="1" destOrd="3" presId="urn:microsoft.com/office/officeart/2005/8/layout/cycle4"/>
    <dgm:cxn modelId="{99757A11-A3C4-46E9-86BB-83F86BD3909F}" type="presOf" srcId="{3A8A47E7-0C69-461A-9022-29AD843FEB24}" destId="{290FD810-5567-4402-B381-3D8269D8D74B}" srcOrd="0" destOrd="3" presId="urn:microsoft.com/office/officeart/2005/8/layout/cycle4"/>
    <dgm:cxn modelId="{9D67A118-5C6B-4070-BA74-E99A8243B17D}" srcId="{48DBAFFF-2598-4BC6-B38D-D3A4FDCB7AAA}" destId="{2F70D962-9F55-4A00-A4BD-CB7A1E06C634}" srcOrd="1" destOrd="0" parTransId="{8A858AF2-B98E-4CCF-A71D-290897DE7E9C}" sibTransId="{7A6850A9-A9B4-4B9A-8934-BABC4667265D}"/>
    <dgm:cxn modelId="{B8B7D41F-009A-4A4D-BBE3-0D6C67C48D78}" srcId="{FE695954-D01B-4C59-97EF-0B39088A4653}" destId="{3A8A47E7-0C69-461A-9022-29AD843FEB24}" srcOrd="3" destOrd="0" parTransId="{3B168110-5AA2-4140-A817-52D51C47DC2B}" sibTransId="{F67D8DFC-C07D-40EC-AB7A-8AF5D329F233}"/>
    <dgm:cxn modelId="{4D1DC523-E3B8-49BA-B02F-8CEA9B21E7A7}" type="presOf" srcId="{9FC80B9E-C5BA-4E5B-ADD0-D015F424D724}" destId="{1005D5CF-E644-45E6-9F55-682E24354676}" srcOrd="0" destOrd="1" presId="urn:microsoft.com/office/officeart/2005/8/layout/cycle4"/>
    <dgm:cxn modelId="{4F3DE029-AEEF-4E94-BE45-AAD5624091D8}" srcId="{2278AB6A-D500-437B-BD43-AA5080193B1A}" destId="{97E2460D-71F4-45A4-91C2-4DEDCB49DF45}" srcOrd="1" destOrd="0" parTransId="{AFE2057E-0171-40E6-A3CF-1F714FCC0C2C}" sibTransId="{019969D4-E3D5-4489-8659-DD7105E0285C}"/>
    <dgm:cxn modelId="{69051C3A-C8D0-4CA0-B75C-89811597919B}" type="presOf" srcId="{78D0CFA7-AB27-47A4-9111-1BA2F397C2F9}" destId="{9792A736-905C-4587-B812-AB729560F185}" srcOrd="1" destOrd="0" presId="urn:microsoft.com/office/officeart/2005/8/layout/cycle4"/>
    <dgm:cxn modelId="{B559973D-EB96-4FFC-A15E-48148850C1C2}" type="presOf" srcId="{64E80A49-9F3B-41D5-81F0-58883BE651A6}" destId="{D9F5A08A-3E74-4BFE-8411-4436C497AF06}" srcOrd="0" destOrd="0" presId="urn:microsoft.com/office/officeart/2005/8/layout/cycle4"/>
    <dgm:cxn modelId="{9563C03D-3352-45DD-A448-3F339FFD1E7B}" type="presOf" srcId="{FE695954-D01B-4C59-97EF-0B39088A4653}" destId="{963E668B-A476-4715-AC2F-5A13576EB8A6}" srcOrd="0" destOrd="0" presId="urn:microsoft.com/office/officeart/2005/8/layout/cycle4"/>
    <dgm:cxn modelId="{5DC66043-8C06-4E8A-B91B-CA8BB8925F37}" srcId="{64E80A49-9F3B-41D5-81F0-58883BE651A6}" destId="{9FC80B9E-C5BA-4E5B-ADD0-D015F424D724}" srcOrd="1" destOrd="0" parTransId="{1B86E3A7-CE9A-4CD3-8039-5BAAA26D7633}" sibTransId="{D6ECB66B-BA2D-42EF-B4AA-72686C2FBF91}"/>
    <dgm:cxn modelId="{C6CE1A4B-EB8A-476F-83EE-C9E392A2EBD0}" srcId="{64E80A49-9F3B-41D5-81F0-58883BE651A6}" destId="{5118758B-3E6C-4FBF-A270-8436C1ED6798}" srcOrd="3" destOrd="0" parTransId="{BAE30964-89EE-43BF-98D7-527A6D1A6324}" sibTransId="{AB642EC0-C2F6-44B4-BA8C-F8A9AFC1E2E7}"/>
    <dgm:cxn modelId="{E4578A4C-B1B5-4CFF-9C1E-46E8505DDB13}" srcId="{D43112E6-A280-43C9-BB2B-D7502C4EC8F0}" destId="{FE695954-D01B-4C59-97EF-0B39088A4653}" srcOrd="0" destOrd="0" parTransId="{B14CE22C-0117-4E32-AAA1-100951A303A4}" sibTransId="{6F169EA3-44EA-4BB7-9908-589B757DDA34}"/>
    <dgm:cxn modelId="{C8A4134E-D05F-4D17-9AAE-FBF625E71AD7}" type="presOf" srcId="{15C4F2EE-E025-4254-A57B-8B95B6C7AE7B}" destId="{1005D5CF-E644-45E6-9F55-682E24354676}" srcOrd="0" destOrd="2" presId="urn:microsoft.com/office/officeart/2005/8/layout/cycle4"/>
    <dgm:cxn modelId="{AFADB550-747B-4FC7-B274-36D02F24CF49}" type="presOf" srcId="{9FC80B9E-C5BA-4E5B-ADD0-D015F424D724}" destId="{B23CF6F4-A853-4BA4-8528-CF79EA8A75B8}" srcOrd="1" destOrd="1" presId="urn:microsoft.com/office/officeart/2005/8/layout/cycle4"/>
    <dgm:cxn modelId="{1DEECF56-E066-466F-9AA1-B4C71822B052}" type="presOf" srcId="{97E2460D-71F4-45A4-91C2-4DEDCB49DF45}" destId="{9792A736-905C-4587-B812-AB729560F185}" srcOrd="1" destOrd="1" presId="urn:microsoft.com/office/officeart/2005/8/layout/cycle4"/>
    <dgm:cxn modelId="{B36FF256-A083-4787-9D5E-448D1A179103}" type="presOf" srcId="{E8C60C00-2D3B-4B20-853E-6C1C2CCE27DF}" destId="{1005D5CF-E644-45E6-9F55-682E24354676}" srcOrd="0" destOrd="0" presId="urn:microsoft.com/office/officeart/2005/8/layout/cycle4"/>
    <dgm:cxn modelId="{3157865B-9ECB-4351-9FFC-D46161877129}" srcId="{D43112E6-A280-43C9-BB2B-D7502C4EC8F0}" destId="{64E80A49-9F3B-41D5-81F0-58883BE651A6}" srcOrd="2" destOrd="0" parTransId="{AEBA46DA-7B35-41FF-BCB7-44D3B82FE99F}" sibTransId="{4C969A1E-D043-46D0-A761-409EFF2B1595}"/>
    <dgm:cxn modelId="{19582D5D-0FD3-4EDA-9580-A540D05CDA00}" srcId="{FE695954-D01B-4C59-97EF-0B39088A4653}" destId="{2211A60B-F4A9-46CD-8E64-2E01F79A39D3}" srcOrd="0" destOrd="0" parTransId="{E7D3FECC-BE75-4224-9192-B0187B2C44BE}" sibTransId="{EFDB8486-3504-4E68-972A-42589478B37E}"/>
    <dgm:cxn modelId="{73302F5E-C4A3-473F-AC77-CFD770767489}" srcId="{48DBAFFF-2598-4BC6-B38D-D3A4FDCB7AAA}" destId="{C53C89EC-3B09-4102-8053-106D2AFB90E3}" srcOrd="3" destOrd="0" parTransId="{9B4812E7-61C2-4900-8F68-E2F2B7D284E9}" sibTransId="{D7385C11-2ED4-4F6D-B7F5-4BCA53223884}"/>
    <dgm:cxn modelId="{8FED3260-EA13-4381-8016-87243D468113}" srcId="{64E80A49-9F3B-41D5-81F0-58883BE651A6}" destId="{E8C60C00-2D3B-4B20-853E-6C1C2CCE27DF}" srcOrd="0" destOrd="0" parTransId="{D5242FC0-53D8-4280-A2FD-A4B8B147261D}" sibTransId="{4F659E72-5811-49BE-9BFB-478B4028EB08}"/>
    <dgm:cxn modelId="{97CDEB62-8741-4B4E-B5C1-0A4AFBA250C1}" type="presOf" srcId="{78D0CFA7-AB27-47A4-9111-1BA2F397C2F9}" destId="{98F0EB4D-879A-49E3-BDCF-4275109A96E8}" srcOrd="0" destOrd="0" presId="urn:microsoft.com/office/officeart/2005/8/layout/cycle4"/>
    <dgm:cxn modelId="{F3E66C6B-41C2-4DF7-9612-143D9DC51DE4}" type="presOf" srcId="{5118758B-3E6C-4FBF-A270-8436C1ED6798}" destId="{B23CF6F4-A853-4BA4-8528-CF79EA8A75B8}" srcOrd="1" destOrd="3" presId="urn:microsoft.com/office/officeart/2005/8/layout/cycle4"/>
    <dgm:cxn modelId="{408E6E6C-5E67-4905-B6FE-3BB929CBB5FE}" type="presOf" srcId="{1D63647D-4F86-4369-9C4D-82CB113AE249}" destId="{3B1E8B27-AA5A-4A6D-880A-461054946298}" srcOrd="0" destOrd="2" presId="urn:microsoft.com/office/officeart/2005/8/layout/cycle4"/>
    <dgm:cxn modelId="{CD73B96C-E59E-4ADB-A77D-99B2118F970F}" srcId="{64E80A49-9F3B-41D5-81F0-58883BE651A6}" destId="{15C4F2EE-E025-4254-A57B-8B95B6C7AE7B}" srcOrd="2" destOrd="0" parTransId="{53B74444-DE5E-4DF9-A1BB-EDF4EE6AE7FD}" sibTransId="{E96C9860-D6D2-4A79-8467-8F892C23FE14}"/>
    <dgm:cxn modelId="{E4AC9A6E-0D56-42AA-A82C-583F9738440B}" type="presOf" srcId="{1D63647D-4F86-4369-9C4D-82CB113AE249}" destId="{0E07CF68-9BD7-4161-8F72-00D64EC480BC}" srcOrd="1" destOrd="2" presId="urn:microsoft.com/office/officeart/2005/8/layout/cycle4"/>
    <dgm:cxn modelId="{4926FE6F-EC19-474B-B213-AE96DD59EF41}" type="presOf" srcId="{5118758B-3E6C-4FBF-A270-8436C1ED6798}" destId="{1005D5CF-E644-45E6-9F55-682E24354676}" srcOrd="0" destOrd="3" presId="urn:microsoft.com/office/officeart/2005/8/layout/cycle4"/>
    <dgm:cxn modelId="{4E942876-B83E-499E-81BA-1022E6388FC2}" type="presOf" srcId="{48DBAFFF-2598-4BC6-B38D-D3A4FDCB7AAA}" destId="{D1A075D8-A72B-408D-B8B1-6CAD1E954590}" srcOrd="0" destOrd="0" presId="urn:microsoft.com/office/officeart/2005/8/layout/cycle4"/>
    <dgm:cxn modelId="{DF46F47A-1987-4D16-9739-4257DA73F50A}" type="presOf" srcId="{EF06DBAF-008A-47DE-B24B-1420DB99AABF}" destId="{98F0EB4D-879A-49E3-BDCF-4275109A96E8}" srcOrd="0" destOrd="2" presId="urn:microsoft.com/office/officeart/2005/8/layout/cycle4"/>
    <dgm:cxn modelId="{C23A447F-07DB-489A-B777-0E08C76DEC58}" type="presOf" srcId="{2211A60B-F4A9-46CD-8E64-2E01F79A39D3}" destId="{3ABED1ED-AD25-446D-9768-BD60566A6945}" srcOrd="1" destOrd="0" presId="urn:microsoft.com/office/officeart/2005/8/layout/cycle4"/>
    <dgm:cxn modelId="{DDBF4580-7A5A-48E5-AC5B-A7F993159637}" type="presOf" srcId="{C53C89EC-3B09-4102-8053-106D2AFB90E3}" destId="{3B1E8B27-AA5A-4A6D-880A-461054946298}" srcOrd="0" destOrd="3" presId="urn:microsoft.com/office/officeart/2005/8/layout/cycle4"/>
    <dgm:cxn modelId="{904CD390-89DB-4B79-AC5E-52D5FC75BC2B}" type="presOf" srcId="{E8C60C00-2D3B-4B20-853E-6C1C2CCE27DF}" destId="{B23CF6F4-A853-4BA4-8528-CF79EA8A75B8}" srcOrd="1" destOrd="0" presId="urn:microsoft.com/office/officeart/2005/8/layout/cycle4"/>
    <dgm:cxn modelId="{9BBC5F91-E823-44C9-ADFE-3A1B751ACB52}" type="presOf" srcId="{D43112E6-A280-43C9-BB2B-D7502C4EC8F0}" destId="{8575EE9B-B0F8-4BB2-9DA6-19A751832FC8}" srcOrd="0" destOrd="0" presId="urn:microsoft.com/office/officeart/2005/8/layout/cycle4"/>
    <dgm:cxn modelId="{6D710099-8ACD-4A6F-840A-CD10870D3F5C}" type="presOf" srcId="{2278AB6A-D500-437B-BD43-AA5080193B1A}" destId="{857F9A04-C6B5-499D-AF9E-467B24030988}" srcOrd="0" destOrd="0" presId="urn:microsoft.com/office/officeart/2005/8/layout/cycle4"/>
    <dgm:cxn modelId="{F91A3A9A-5764-47A1-ADBD-4F2C8AB5DBD2}" type="presOf" srcId="{2211A60B-F4A9-46CD-8E64-2E01F79A39D3}" destId="{290FD810-5567-4402-B381-3D8269D8D74B}" srcOrd="0" destOrd="0" presId="urn:microsoft.com/office/officeart/2005/8/layout/cycle4"/>
    <dgm:cxn modelId="{7E2EE2A1-1FC4-4F19-8787-716D20EB3D8D}" type="presOf" srcId="{15C4F2EE-E025-4254-A57B-8B95B6C7AE7B}" destId="{B23CF6F4-A853-4BA4-8528-CF79EA8A75B8}" srcOrd="1" destOrd="2" presId="urn:microsoft.com/office/officeart/2005/8/layout/cycle4"/>
    <dgm:cxn modelId="{102E74A2-5BBC-4F33-92A8-883C82B6FCF2}" type="presOf" srcId="{64E21466-5379-454E-8D5B-5C30229B3BA5}" destId="{3ABED1ED-AD25-446D-9768-BD60566A6945}" srcOrd="1" destOrd="1" presId="urn:microsoft.com/office/officeart/2005/8/layout/cycle4"/>
    <dgm:cxn modelId="{373E72AA-6A9E-4DEF-B214-76E96BE93BD6}" srcId="{2278AB6A-D500-437B-BD43-AA5080193B1A}" destId="{78D0CFA7-AB27-47A4-9111-1BA2F397C2F9}" srcOrd="0" destOrd="0" parTransId="{85BC7C32-3983-41D3-9764-5C494435B447}" sibTransId="{09229788-4F42-487D-9ABD-D5F63253B3BF}"/>
    <dgm:cxn modelId="{C5C5E2AB-24B3-47DB-A5DD-C268F6E89902}" srcId="{FE695954-D01B-4C59-97EF-0B39088A4653}" destId="{64E21466-5379-454E-8D5B-5C30229B3BA5}" srcOrd="1" destOrd="0" parTransId="{3D834434-887D-406B-9136-C029CBB627C4}" sibTransId="{1D150CFF-098E-4F76-86A1-0CCBBA46AE3F}"/>
    <dgm:cxn modelId="{70E02DB3-C767-4C5C-9F77-891715E867E4}" type="presOf" srcId="{2F70D962-9F55-4A00-A4BD-CB7A1E06C634}" destId="{3B1E8B27-AA5A-4A6D-880A-461054946298}" srcOrd="0" destOrd="1" presId="urn:microsoft.com/office/officeart/2005/8/layout/cycle4"/>
    <dgm:cxn modelId="{109A4CBE-A9AE-40EF-AD47-5EF9C5A2B4DD}" srcId="{D43112E6-A280-43C9-BB2B-D7502C4EC8F0}" destId="{48DBAFFF-2598-4BC6-B38D-D3A4FDCB7AAA}" srcOrd="3" destOrd="0" parTransId="{B33D8F5D-99BB-4515-BD13-2E59EAC3CC6E}" sibTransId="{A87074EF-7908-41F3-A223-48E14A1E3E08}"/>
    <dgm:cxn modelId="{00805DBF-0A25-422C-8169-04A55516433F}" type="presOf" srcId="{2F70D962-9F55-4A00-A4BD-CB7A1E06C634}" destId="{0E07CF68-9BD7-4161-8F72-00D64EC480BC}" srcOrd="1" destOrd="1" presId="urn:microsoft.com/office/officeart/2005/8/layout/cycle4"/>
    <dgm:cxn modelId="{22A09AC0-643D-4BA1-A758-52C2D21FAA75}" srcId="{D43112E6-A280-43C9-BB2B-D7502C4EC8F0}" destId="{2278AB6A-D500-437B-BD43-AA5080193B1A}" srcOrd="1" destOrd="0" parTransId="{5F3B1490-D0A1-4458-A626-00C14FA33FEA}" sibTransId="{B1CDD91A-B0AF-4192-BCC9-27A8CEE0DE7D}"/>
    <dgm:cxn modelId="{B8DDEDCB-7902-42CE-9EE4-4893EF13EE31}" srcId="{FE695954-D01B-4C59-97EF-0B39088A4653}" destId="{6709449C-79EE-45BB-830F-700B05E9E61E}" srcOrd="2" destOrd="0" parTransId="{D75FD05E-56D4-4B68-9506-E78A6304730C}" sibTransId="{50C03623-AE36-44FE-89EE-D4289D8DA7CE}"/>
    <dgm:cxn modelId="{18B903D1-9CBE-4825-8847-CE595F615611}" type="presOf" srcId="{EF06DBAF-008A-47DE-B24B-1420DB99AABF}" destId="{9792A736-905C-4587-B812-AB729560F185}" srcOrd="1" destOrd="2" presId="urn:microsoft.com/office/officeart/2005/8/layout/cycle4"/>
    <dgm:cxn modelId="{65C799E3-AC4A-4415-902F-DCA91CDBC651}" type="presOf" srcId="{351386A8-7828-46C8-8753-3F8C06D31EF7}" destId="{3B1E8B27-AA5A-4A6D-880A-461054946298}" srcOrd="0" destOrd="0" presId="urn:microsoft.com/office/officeart/2005/8/layout/cycle4"/>
    <dgm:cxn modelId="{859126E8-EE6F-4B11-9834-067CC68C36CF}" type="presOf" srcId="{64E21466-5379-454E-8D5B-5C30229B3BA5}" destId="{290FD810-5567-4402-B381-3D8269D8D74B}" srcOrd="0" destOrd="1" presId="urn:microsoft.com/office/officeart/2005/8/layout/cycle4"/>
    <dgm:cxn modelId="{47DB4AEC-6078-4E3F-92C7-92E2B1F32679}" type="presOf" srcId="{6709449C-79EE-45BB-830F-700B05E9E61E}" destId="{3ABED1ED-AD25-446D-9768-BD60566A6945}" srcOrd="1" destOrd="2" presId="urn:microsoft.com/office/officeart/2005/8/layout/cycle4"/>
    <dgm:cxn modelId="{7D2D96ED-F970-4308-8C1E-4164D6B52A43}" srcId="{2278AB6A-D500-437B-BD43-AA5080193B1A}" destId="{EF06DBAF-008A-47DE-B24B-1420DB99AABF}" srcOrd="2" destOrd="0" parTransId="{BCABB059-5402-4353-80DC-118D7D2A2D34}" sibTransId="{31F80174-4D2C-48C5-A77F-5A35C5AE3D01}"/>
    <dgm:cxn modelId="{5CEECAFF-F4DE-43FB-9F51-7BE03A35B382}" type="presOf" srcId="{351386A8-7828-46C8-8753-3F8C06D31EF7}" destId="{0E07CF68-9BD7-4161-8F72-00D64EC480BC}" srcOrd="1" destOrd="0" presId="urn:microsoft.com/office/officeart/2005/8/layout/cycle4"/>
    <dgm:cxn modelId="{A96FE91A-3F41-47D1-972A-E64B924DB8B1}" type="presParOf" srcId="{8575EE9B-B0F8-4BB2-9DA6-19A751832FC8}" destId="{BB2C292B-BF06-4C37-A937-613274F313C2}" srcOrd="0" destOrd="0" presId="urn:microsoft.com/office/officeart/2005/8/layout/cycle4"/>
    <dgm:cxn modelId="{2BF64C05-623C-42D5-9BF4-0064510956DC}" type="presParOf" srcId="{BB2C292B-BF06-4C37-A937-613274F313C2}" destId="{1E041150-BF51-4228-B77B-6E3100AAB123}" srcOrd="0" destOrd="0" presId="urn:microsoft.com/office/officeart/2005/8/layout/cycle4"/>
    <dgm:cxn modelId="{DEF27715-96BA-4271-A14C-066E102D6F8C}" type="presParOf" srcId="{1E041150-BF51-4228-B77B-6E3100AAB123}" destId="{290FD810-5567-4402-B381-3D8269D8D74B}" srcOrd="0" destOrd="0" presId="urn:microsoft.com/office/officeart/2005/8/layout/cycle4"/>
    <dgm:cxn modelId="{EA6707CE-E4B7-4C5B-86ED-A4827E1752DA}" type="presParOf" srcId="{1E041150-BF51-4228-B77B-6E3100AAB123}" destId="{3ABED1ED-AD25-446D-9768-BD60566A6945}" srcOrd="1" destOrd="0" presId="urn:microsoft.com/office/officeart/2005/8/layout/cycle4"/>
    <dgm:cxn modelId="{E873173C-2636-4DB7-929F-C547103981C8}" type="presParOf" srcId="{BB2C292B-BF06-4C37-A937-613274F313C2}" destId="{F338635D-02FC-4E0F-A130-5898D626CB22}" srcOrd="1" destOrd="0" presId="urn:microsoft.com/office/officeart/2005/8/layout/cycle4"/>
    <dgm:cxn modelId="{D600AA1B-CC1E-4F41-A532-37E5D3F39CBF}" type="presParOf" srcId="{F338635D-02FC-4E0F-A130-5898D626CB22}" destId="{98F0EB4D-879A-49E3-BDCF-4275109A96E8}" srcOrd="0" destOrd="0" presId="urn:microsoft.com/office/officeart/2005/8/layout/cycle4"/>
    <dgm:cxn modelId="{10494D26-82D7-4EFE-AAD8-023F2AAA40FA}" type="presParOf" srcId="{F338635D-02FC-4E0F-A130-5898D626CB22}" destId="{9792A736-905C-4587-B812-AB729560F185}" srcOrd="1" destOrd="0" presId="urn:microsoft.com/office/officeart/2005/8/layout/cycle4"/>
    <dgm:cxn modelId="{DC7EF096-0C1A-41A1-9BA2-CF6EF28D76AF}" type="presParOf" srcId="{BB2C292B-BF06-4C37-A937-613274F313C2}" destId="{A878713F-C9C6-4C98-AAA2-0FC54F783313}" srcOrd="2" destOrd="0" presId="urn:microsoft.com/office/officeart/2005/8/layout/cycle4"/>
    <dgm:cxn modelId="{E2EFC969-4E71-468A-8A7E-A622BA2EC09D}" type="presParOf" srcId="{A878713F-C9C6-4C98-AAA2-0FC54F783313}" destId="{1005D5CF-E644-45E6-9F55-682E24354676}" srcOrd="0" destOrd="0" presId="urn:microsoft.com/office/officeart/2005/8/layout/cycle4"/>
    <dgm:cxn modelId="{7CD6159A-5604-4079-B444-F045DF704AE6}" type="presParOf" srcId="{A878713F-C9C6-4C98-AAA2-0FC54F783313}" destId="{B23CF6F4-A853-4BA4-8528-CF79EA8A75B8}" srcOrd="1" destOrd="0" presId="urn:microsoft.com/office/officeart/2005/8/layout/cycle4"/>
    <dgm:cxn modelId="{106B2FA5-3D5A-4E23-B50B-A9C7A3EA8F14}" type="presParOf" srcId="{BB2C292B-BF06-4C37-A937-613274F313C2}" destId="{D403CB55-F08B-42EB-AAE1-505555C082D8}" srcOrd="3" destOrd="0" presId="urn:microsoft.com/office/officeart/2005/8/layout/cycle4"/>
    <dgm:cxn modelId="{93B95856-68FB-4E28-A533-8E39409324EF}" type="presParOf" srcId="{D403CB55-F08B-42EB-AAE1-505555C082D8}" destId="{3B1E8B27-AA5A-4A6D-880A-461054946298}" srcOrd="0" destOrd="0" presId="urn:microsoft.com/office/officeart/2005/8/layout/cycle4"/>
    <dgm:cxn modelId="{88E06252-D078-4315-A803-3783EA7D78F4}" type="presParOf" srcId="{D403CB55-F08B-42EB-AAE1-505555C082D8}" destId="{0E07CF68-9BD7-4161-8F72-00D64EC480BC}" srcOrd="1" destOrd="0" presId="urn:microsoft.com/office/officeart/2005/8/layout/cycle4"/>
    <dgm:cxn modelId="{0FA4AE38-C4AC-4EB3-BF92-454AEDC813E5}" type="presParOf" srcId="{BB2C292B-BF06-4C37-A937-613274F313C2}" destId="{8B2848CA-7474-4263-8E99-A2F9694F92E6}" srcOrd="4" destOrd="0" presId="urn:microsoft.com/office/officeart/2005/8/layout/cycle4"/>
    <dgm:cxn modelId="{B74EB55A-8CF2-40FD-89A8-55442B9D68A9}" type="presParOf" srcId="{8575EE9B-B0F8-4BB2-9DA6-19A751832FC8}" destId="{BB675F47-0E55-4BFF-8D55-82336DE620E9}" srcOrd="1" destOrd="0" presId="urn:microsoft.com/office/officeart/2005/8/layout/cycle4"/>
    <dgm:cxn modelId="{CBBD19A6-66E5-4FDA-B5C7-2D3C1DFB7918}" type="presParOf" srcId="{BB675F47-0E55-4BFF-8D55-82336DE620E9}" destId="{963E668B-A476-4715-AC2F-5A13576EB8A6}" srcOrd="0" destOrd="0" presId="urn:microsoft.com/office/officeart/2005/8/layout/cycle4"/>
    <dgm:cxn modelId="{1E44E61A-528B-4983-9549-97C486E2AA7A}" type="presParOf" srcId="{BB675F47-0E55-4BFF-8D55-82336DE620E9}" destId="{857F9A04-C6B5-499D-AF9E-467B24030988}" srcOrd="1" destOrd="0" presId="urn:microsoft.com/office/officeart/2005/8/layout/cycle4"/>
    <dgm:cxn modelId="{ABEC59B9-97EB-44AB-AF8A-AE0EDD269247}" type="presParOf" srcId="{BB675F47-0E55-4BFF-8D55-82336DE620E9}" destId="{D9F5A08A-3E74-4BFE-8411-4436C497AF06}" srcOrd="2" destOrd="0" presId="urn:microsoft.com/office/officeart/2005/8/layout/cycle4"/>
    <dgm:cxn modelId="{93E8859C-9403-42A5-9012-9917C4FC2C8C}" type="presParOf" srcId="{BB675F47-0E55-4BFF-8D55-82336DE620E9}" destId="{D1A075D8-A72B-408D-B8B1-6CAD1E954590}" srcOrd="3" destOrd="0" presId="urn:microsoft.com/office/officeart/2005/8/layout/cycle4"/>
    <dgm:cxn modelId="{4BD5BABB-42B7-4ED1-8519-559EB4AF7EE3}" type="presParOf" srcId="{BB675F47-0E55-4BFF-8D55-82336DE620E9}" destId="{BB4EFFFA-6083-4FDB-B8D1-4EE990A74F4E}" srcOrd="4" destOrd="0" presId="urn:microsoft.com/office/officeart/2005/8/layout/cycle4"/>
    <dgm:cxn modelId="{B46C09B2-2B51-4F9E-B881-D5FE68648A7D}" type="presParOf" srcId="{8575EE9B-B0F8-4BB2-9DA6-19A751832FC8}" destId="{A50774D4-B938-42F9-8CED-9AC298051073}" srcOrd="2" destOrd="0" presId="urn:microsoft.com/office/officeart/2005/8/layout/cycle4"/>
    <dgm:cxn modelId="{F49448B1-532F-412C-A302-1FF053CB385E}" type="presParOf" srcId="{8575EE9B-B0F8-4BB2-9DA6-19A751832FC8}" destId="{9403DB98-FD29-4EB2-AC7E-175AAAA9D66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476BF-798A-4FF4-9535-ADF3CDBA4BC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9957309-72F5-49DF-B188-9DE2F5FBF5B9}">
      <dgm:prSet phldrT="[Text]"/>
      <dgm:spPr/>
      <dgm:t>
        <a:bodyPr/>
        <a:lstStyle/>
        <a:p>
          <a:r>
            <a:rPr lang="en-IE" dirty="0"/>
            <a:t>Strengths</a:t>
          </a:r>
        </a:p>
      </dgm:t>
    </dgm:pt>
    <dgm:pt modelId="{71054C81-1E10-44B7-B52D-754E540858D0}" type="parTrans" cxnId="{7EF9E3BE-14D7-4570-9F92-35069DF2D1A1}">
      <dgm:prSet/>
      <dgm:spPr/>
      <dgm:t>
        <a:bodyPr/>
        <a:lstStyle/>
        <a:p>
          <a:endParaRPr lang="en-IE"/>
        </a:p>
      </dgm:t>
    </dgm:pt>
    <dgm:pt modelId="{05988647-D900-4622-B041-3051810701F6}" type="sibTrans" cxnId="{7EF9E3BE-14D7-4570-9F92-35069DF2D1A1}">
      <dgm:prSet/>
      <dgm:spPr/>
      <dgm:t>
        <a:bodyPr/>
        <a:lstStyle/>
        <a:p>
          <a:endParaRPr lang="en-IE"/>
        </a:p>
      </dgm:t>
    </dgm:pt>
    <dgm:pt modelId="{EBFC0EC8-A504-4D68-A13E-35637E4734C5}">
      <dgm:prSet phldrT="[Text]"/>
      <dgm:spPr/>
      <dgm:t>
        <a:bodyPr/>
        <a:lstStyle/>
        <a:p>
          <a:r>
            <a:rPr lang="en-IE" dirty="0"/>
            <a:t>Established company</a:t>
          </a:r>
        </a:p>
      </dgm:t>
    </dgm:pt>
    <dgm:pt modelId="{39BC54D7-C0C4-47F7-82E8-759395877C72}" type="parTrans" cxnId="{BA515476-EDD9-4F7D-B74F-BA0422C866DE}">
      <dgm:prSet/>
      <dgm:spPr/>
      <dgm:t>
        <a:bodyPr/>
        <a:lstStyle/>
        <a:p>
          <a:endParaRPr lang="en-IE"/>
        </a:p>
      </dgm:t>
    </dgm:pt>
    <dgm:pt modelId="{A0A34629-103A-49B8-B429-55A72CB927CC}" type="sibTrans" cxnId="{BA515476-EDD9-4F7D-B74F-BA0422C866DE}">
      <dgm:prSet/>
      <dgm:spPr/>
      <dgm:t>
        <a:bodyPr/>
        <a:lstStyle/>
        <a:p>
          <a:endParaRPr lang="en-IE"/>
        </a:p>
      </dgm:t>
    </dgm:pt>
    <dgm:pt modelId="{7F71CEC1-503C-46F1-B789-F4BB6D1B8066}">
      <dgm:prSet phldrT="[Text]"/>
      <dgm:spPr/>
      <dgm:t>
        <a:bodyPr/>
        <a:lstStyle/>
        <a:p>
          <a:r>
            <a:rPr lang="en-IE" dirty="0"/>
            <a:t>Mature products</a:t>
          </a:r>
        </a:p>
      </dgm:t>
    </dgm:pt>
    <dgm:pt modelId="{E76D3EF3-CDC8-44DB-A0C2-022BD01D3111}" type="parTrans" cxnId="{765CA099-9836-4BBD-8EDD-22C8389AA78C}">
      <dgm:prSet/>
      <dgm:spPr/>
      <dgm:t>
        <a:bodyPr/>
        <a:lstStyle/>
        <a:p>
          <a:endParaRPr lang="en-IE"/>
        </a:p>
      </dgm:t>
    </dgm:pt>
    <dgm:pt modelId="{86AA7028-3E75-41C1-8A19-59160DA78BA0}" type="sibTrans" cxnId="{765CA099-9836-4BBD-8EDD-22C8389AA78C}">
      <dgm:prSet/>
      <dgm:spPr/>
      <dgm:t>
        <a:bodyPr/>
        <a:lstStyle/>
        <a:p>
          <a:endParaRPr lang="en-IE"/>
        </a:p>
      </dgm:t>
    </dgm:pt>
    <dgm:pt modelId="{0F37CD87-76D7-4825-B7E4-073B811D53FD}">
      <dgm:prSet phldrT="[Text]"/>
      <dgm:spPr/>
      <dgm:t>
        <a:bodyPr/>
        <a:lstStyle/>
        <a:p>
          <a:r>
            <a:rPr lang="en-IE" dirty="0"/>
            <a:t>Weaknesses</a:t>
          </a:r>
        </a:p>
      </dgm:t>
    </dgm:pt>
    <dgm:pt modelId="{73D395B3-F1AB-4E11-856E-84AD49A69B72}" type="parTrans" cxnId="{CFBC38F7-CCFB-415E-8BF1-D54B912A52A4}">
      <dgm:prSet/>
      <dgm:spPr/>
      <dgm:t>
        <a:bodyPr/>
        <a:lstStyle/>
        <a:p>
          <a:endParaRPr lang="en-IE"/>
        </a:p>
      </dgm:t>
    </dgm:pt>
    <dgm:pt modelId="{8084D075-7ED3-4279-9586-2C73BA488162}" type="sibTrans" cxnId="{CFBC38F7-CCFB-415E-8BF1-D54B912A52A4}">
      <dgm:prSet/>
      <dgm:spPr/>
      <dgm:t>
        <a:bodyPr/>
        <a:lstStyle/>
        <a:p>
          <a:endParaRPr lang="en-IE"/>
        </a:p>
      </dgm:t>
    </dgm:pt>
    <dgm:pt modelId="{0C020A25-7D14-4D40-9BAD-A161F0B706B9}">
      <dgm:prSet phldrT="[Text]"/>
      <dgm:spPr/>
      <dgm:t>
        <a:bodyPr/>
        <a:lstStyle/>
        <a:p>
          <a:r>
            <a:rPr lang="en-IE" dirty="0"/>
            <a:t>Quarter on quarter decrease in revenue</a:t>
          </a:r>
        </a:p>
      </dgm:t>
    </dgm:pt>
    <dgm:pt modelId="{1CC589E5-78C5-4B4F-9CBF-2499E3CDF2DF}" type="parTrans" cxnId="{4B5FAB10-178C-48B7-9C99-40847FC8E916}">
      <dgm:prSet/>
      <dgm:spPr/>
      <dgm:t>
        <a:bodyPr/>
        <a:lstStyle/>
        <a:p>
          <a:endParaRPr lang="en-IE"/>
        </a:p>
      </dgm:t>
    </dgm:pt>
    <dgm:pt modelId="{BF337958-050F-4DD4-A6A0-BB15C7F9A510}" type="sibTrans" cxnId="{4B5FAB10-178C-48B7-9C99-40847FC8E916}">
      <dgm:prSet/>
      <dgm:spPr/>
      <dgm:t>
        <a:bodyPr/>
        <a:lstStyle/>
        <a:p>
          <a:endParaRPr lang="en-IE"/>
        </a:p>
      </dgm:t>
    </dgm:pt>
    <dgm:pt modelId="{AF757F1D-6C23-4BCA-A67C-4EC9EC5CC47F}">
      <dgm:prSet phldrT="[Text]"/>
      <dgm:spPr/>
      <dgm:t>
        <a:bodyPr/>
        <a:lstStyle/>
        <a:p>
          <a:r>
            <a:rPr lang="en-IE" dirty="0"/>
            <a:t>Missing deadlines</a:t>
          </a:r>
        </a:p>
      </dgm:t>
    </dgm:pt>
    <dgm:pt modelId="{FEE3DD3A-D526-44D0-97EE-DF9752A1EDA1}" type="parTrans" cxnId="{050CD2E7-14AB-4942-AACC-C9BC8C3AD02A}">
      <dgm:prSet/>
      <dgm:spPr/>
      <dgm:t>
        <a:bodyPr/>
        <a:lstStyle/>
        <a:p>
          <a:endParaRPr lang="en-IE"/>
        </a:p>
      </dgm:t>
    </dgm:pt>
    <dgm:pt modelId="{0AEED462-3174-4BB3-B412-A9D4DA5CA383}" type="sibTrans" cxnId="{050CD2E7-14AB-4942-AACC-C9BC8C3AD02A}">
      <dgm:prSet/>
      <dgm:spPr/>
      <dgm:t>
        <a:bodyPr/>
        <a:lstStyle/>
        <a:p>
          <a:endParaRPr lang="en-IE"/>
        </a:p>
      </dgm:t>
    </dgm:pt>
    <dgm:pt modelId="{BCD93A5B-5619-4331-8241-C16072F6B344}">
      <dgm:prSet phldrT="[Text]"/>
      <dgm:spPr/>
      <dgm:t>
        <a:bodyPr/>
        <a:lstStyle/>
        <a:p>
          <a:r>
            <a:rPr lang="en-IE" dirty="0"/>
            <a:t>Improved delivery time</a:t>
          </a:r>
        </a:p>
      </dgm:t>
    </dgm:pt>
    <dgm:pt modelId="{2895E300-D587-4415-808D-F6D1943F6720}" type="parTrans" cxnId="{46491E64-EC79-4837-BB4C-3680BECE5A6B}">
      <dgm:prSet/>
      <dgm:spPr/>
      <dgm:t>
        <a:bodyPr/>
        <a:lstStyle/>
        <a:p>
          <a:endParaRPr lang="en-IE"/>
        </a:p>
      </dgm:t>
    </dgm:pt>
    <dgm:pt modelId="{6C651AD4-B765-4BE5-A59D-E67F838F5668}" type="sibTrans" cxnId="{46491E64-EC79-4837-BB4C-3680BECE5A6B}">
      <dgm:prSet/>
      <dgm:spPr/>
      <dgm:t>
        <a:bodyPr/>
        <a:lstStyle/>
        <a:p>
          <a:endParaRPr lang="en-IE"/>
        </a:p>
      </dgm:t>
    </dgm:pt>
    <dgm:pt modelId="{D65DD4AA-F739-4285-A9E5-0FB203F46098}">
      <dgm:prSet phldrT="[Text]"/>
      <dgm:spPr/>
      <dgm:t>
        <a:bodyPr/>
        <a:lstStyle/>
        <a:p>
          <a:r>
            <a:rPr lang="en-IE" dirty="0"/>
            <a:t>Opportunities</a:t>
          </a:r>
        </a:p>
      </dgm:t>
    </dgm:pt>
    <dgm:pt modelId="{8AC53A9C-B50F-4CED-B0F1-90ACA1CC1A16}" type="parTrans" cxnId="{83AA876B-BDB8-4CFD-A208-0222C5E0D63F}">
      <dgm:prSet/>
      <dgm:spPr/>
      <dgm:t>
        <a:bodyPr/>
        <a:lstStyle/>
        <a:p>
          <a:endParaRPr lang="en-IE"/>
        </a:p>
      </dgm:t>
    </dgm:pt>
    <dgm:pt modelId="{E29BE384-A00F-4872-99CB-B37922D45CEB}" type="sibTrans" cxnId="{83AA876B-BDB8-4CFD-A208-0222C5E0D63F}">
      <dgm:prSet/>
      <dgm:spPr/>
      <dgm:t>
        <a:bodyPr/>
        <a:lstStyle/>
        <a:p>
          <a:endParaRPr lang="en-IE"/>
        </a:p>
      </dgm:t>
    </dgm:pt>
    <dgm:pt modelId="{CA97EACB-FD1F-4CF6-B530-3E059C1A892B}">
      <dgm:prSet phldrT="[Text]"/>
      <dgm:spPr/>
      <dgm:t>
        <a:bodyPr/>
        <a:lstStyle/>
        <a:p>
          <a:r>
            <a:rPr lang="en-IE" dirty="0"/>
            <a:t>Attract high quality talent</a:t>
          </a:r>
        </a:p>
      </dgm:t>
    </dgm:pt>
    <dgm:pt modelId="{44CCA967-CC88-4593-84F2-D9EE3601A212}" type="parTrans" cxnId="{0C15F767-0AA7-4261-A8C8-9CF885F77173}">
      <dgm:prSet/>
      <dgm:spPr/>
      <dgm:t>
        <a:bodyPr/>
        <a:lstStyle/>
        <a:p>
          <a:endParaRPr lang="en-IE"/>
        </a:p>
      </dgm:t>
    </dgm:pt>
    <dgm:pt modelId="{85AE7CD2-3238-4B0B-AD34-48904FF491E0}" type="sibTrans" cxnId="{0C15F767-0AA7-4261-A8C8-9CF885F77173}">
      <dgm:prSet/>
      <dgm:spPr/>
      <dgm:t>
        <a:bodyPr/>
        <a:lstStyle/>
        <a:p>
          <a:endParaRPr lang="en-IE"/>
        </a:p>
      </dgm:t>
    </dgm:pt>
    <dgm:pt modelId="{9FB276FD-5860-481E-B152-24E591718E30}">
      <dgm:prSet phldrT="[Text]"/>
      <dgm:spPr/>
      <dgm:t>
        <a:bodyPr/>
        <a:lstStyle/>
        <a:p>
          <a:r>
            <a:rPr lang="en-IE" dirty="0"/>
            <a:t>Threats</a:t>
          </a:r>
        </a:p>
      </dgm:t>
    </dgm:pt>
    <dgm:pt modelId="{869E8A9F-4F47-4FEC-872E-F0B09FEDE705}" type="parTrans" cxnId="{B5E21655-DEA3-46A2-AC89-90E96EF08FE4}">
      <dgm:prSet/>
      <dgm:spPr/>
      <dgm:t>
        <a:bodyPr/>
        <a:lstStyle/>
        <a:p>
          <a:endParaRPr lang="en-IE"/>
        </a:p>
      </dgm:t>
    </dgm:pt>
    <dgm:pt modelId="{EEE2E84B-5289-4711-B19A-38A8CBD24D95}" type="sibTrans" cxnId="{B5E21655-DEA3-46A2-AC89-90E96EF08FE4}">
      <dgm:prSet/>
      <dgm:spPr/>
      <dgm:t>
        <a:bodyPr/>
        <a:lstStyle/>
        <a:p>
          <a:endParaRPr lang="en-IE"/>
        </a:p>
      </dgm:t>
    </dgm:pt>
    <dgm:pt modelId="{F2DFB2D3-3CBB-4912-A65A-364AC0344818}">
      <dgm:prSet phldrT="[Text]"/>
      <dgm:spPr/>
      <dgm:t>
        <a:bodyPr/>
        <a:lstStyle/>
        <a:p>
          <a:r>
            <a:rPr lang="en-IE" dirty="0"/>
            <a:t>Reputational damage</a:t>
          </a:r>
        </a:p>
      </dgm:t>
    </dgm:pt>
    <dgm:pt modelId="{2638EB84-5A22-44D4-8402-78B50E081F3A}" type="parTrans" cxnId="{7C481C8F-F4E0-4933-9F38-ED9EAFE679EB}">
      <dgm:prSet/>
      <dgm:spPr/>
      <dgm:t>
        <a:bodyPr/>
        <a:lstStyle/>
        <a:p>
          <a:endParaRPr lang="en-IE"/>
        </a:p>
      </dgm:t>
    </dgm:pt>
    <dgm:pt modelId="{1790729E-1153-4C62-8252-C6AB11578B66}" type="sibTrans" cxnId="{7C481C8F-F4E0-4933-9F38-ED9EAFE679EB}">
      <dgm:prSet/>
      <dgm:spPr/>
      <dgm:t>
        <a:bodyPr/>
        <a:lstStyle/>
        <a:p>
          <a:endParaRPr lang="en-IE"/>
        </a:p>
      </dgm:t>
    </dgm:pt>
    <dgm:pt modelId="{17AA9938-781D-43A6-BADC-1D9F767E0731}">
      <dgm:prSet phldrT="[Text]"/>
      <dgm:spPr/>
      <dgm:t>
        <a:bodyPr/>
        <a:lstStyle/>
        <a:p>
          <a:r>
            <a:rPr lang="en-IE" dirty="0"/>
            <a:t>Existing customer base</a:t>
          </a:r>
        </a:p>
      </dgm:t>
    </dgm:pt>
    <dgm:pt modelId="{4543C3EC-1D04-4951-9532-B0D991FB47F4}" type="parTrans" cxnId="{5FF8D87C-6524-49EB-86C4-15751581F65B}">
      <dgm:prSet/>
      <dgm:spPr/>
    </dgm:pt>
    <dgm:pt modelId="{D59AEE9D-93E6-4244-B86A-B954A5DF5FF7}" type="sibTrans" cxnId="{5FF8D87C-6524-49EB-86C4-15751581F65B}">
      <dgm:prSet/>
      <dgm:spPr/>
    </dgm:pt>
    <dgm:pt modelId="{81D629E9-7419-4BAA-99FE-A4F274629B5C}">
      <dgm:prSet phldrT="[Text]"/>
      <dgm:spPr/>
      <dgm:t>
        <a:bodyPr/>
        <a:lstStyle/>
        <a:p>
          <a:r>
            <a:rPr lang="en-IE" dirty="0"/>
            <a:t>Competitive product design and price</a:t>
          </a:r>
        </a:p>
      </dgm:t>
    </dgm:pt>
    <dgm:pt modelId="{1018AA99-094B-4368-A77A-8D289C04B1AD}" type="parTrans" cxnId="{44225EF4-DE62-47AB-AD23-3E27364EBA92}">
      <dgm:prSet/>
      <dgm:spPr/>
    </dgm:pt>
    <dgm:pt modelId="{DFFDF572-7A62-4FD4-98D1-2A372924ABD5}" type="sibTrans" cxnId="{44225EF4-DE62-47AB-AD23-3E27364EBA92}">
      <dgm:prSet/>
      <dgm:spPr/>
    </dgm:pt>
    <dgm:pt modelId="{E6D434F1-9B80-3547-9FFB-0EA091240EE0}">
      <dgm:prSet phldrT="[Text]"/>
      <dgm:spPr/>
      <dgm:t>
        <a:bodyPr/>
        <a:lstStyle/>
        <a:p>
          <a:r>
            <a:rPr lang="en-IE" dirty="0"/>
            <a:t>Poorly implemented Agile methodology</a:t>
          </a:r>
        </a:p>
      </dgm:t>
    </dgm:pt>
    <dgm:pt modelId="{AE178908-9B00-FB41-8955-00517B4F31B8}" type="parTrans" cxnId="{02BB1B07-D15D-AA4D-91D6-9012C1894230}">
      <dgm:prSet/>
      <dgm:spPr/>
    </dgm:pt>
    <dgm:pt modelId="{4C8A2632-3227-FB47-A908-56F3DB6D3DD0}" type="sibTrans" cxnId="{02BB1B07-D15D-AA4D-91D6-9012C1894230}">
      <dgm:prSet/>
      <dgm:spPr/>
    </dgm:pt>
    <dgm:pt modelId="{194B60F3-0287-7B4E-84BB-83469A809FD9}">
      <dgm:prSet phldrT="[Text]"/>
      <dgm:spPr/>
      <dgm:t>
        <a:bodyPr/>
        <a:lstStyle/>
        <a:p>
          <a:r>
            <a:rPr lang="en-IE" dirty="0"/>
            <a:t>Staffing problems</a:t>
          </a:r>
        </a:p>
      </dgm:t>
    </dgm:pt>
    <dgm:pt modelId="{439689E8-97BF-7C47-8B39-8CC3F88EB15D}" type="parTrans" cxnId="{F9B40EB7-F38B-6041-82CF-DFD3FE31026F}">
      <dgm:prSet/>
      <dgm:spPr/>
    </dgm:pt>
    <dgm:pt modelId="{15AE8C9E-8BB2-E542-B7C7-21AB98E1377B}" type="sibTrans" cxnId="{F9B40EB7-F38B-6041-82CF-DFD3FE31026F}">
      <dgm:prSet/>
      <dgm:spPr/>
    </dgm:pt>
    <dgm:pt modelId="{A6598485-9A1F-C64C-918A-C3AC55569171}">
      <dgm:prSet phldrT="[Text]"/>
      <dgm:spPr/>
      <dgm:t>
        <a:bodyPr/>
        <a:lstStyle/>
        <a:p>
          <a:r>
            <a:rPr lang="en-IE" dirty="0"/>
            <a:t>Capacity to develop and support new products</a:t>
          </a:r>
        </a:p>
      </dgm:t>
    </dgm:pt>
    <dgm:pt modelId="{7FE7502A-F94F-7D4F-95C6-2C36BE11998A}" type="parTrans" cxnId="{0EDDEF5C-F915-0349-83C7-3F0F5F445DA9}">
      <dgm:prSet/>
      <dgm:spPr/>
    </dgm:pt>
    <dgm:pt modelId="{95D96F87-7849-6543-9008-01D33E283FD2}" type="sibTrans" cxnId="{0EDDEF5C-F915-0349-83C7-3F0F5F445DA9}">
      <dgm:prSet/>
      <dgm:spPr/>
    </dgm:pt>
    <dgm:pt modelId="{D1D085FD-0388-524F-ABA0-61156872BB8E}">
      <dgm:prSet phldrT="[Text]"/>
      <dgm:spPr/>
      <dgm:t>
        <a:bodyPr/>
        <a:lstStyle/>
        <a:p>
          <a:r>
            <a:rPr lang="en-IE" dirty="0"/>
            <a:t>Deliver value to customers</a:t>
          </a:r>
        </a:p>
      </dgm:t>
    </dgm:pt>
    <dgm:pt modelId="{55C2D4A9-3DEE-2F41-B705-BC93767AEA02}" type="parTrans" cxnId="{0FB5B0EE-A494-7341-A32D-10CA76CC2AE3}">
      <dgm:prSet/>
      <dgm:spPr/>
    </dgm:pt>
    <dgm:pt modelId="{E0E08E3D-515D-504D-829F-29ECD9E9D712}" type="sibTrans" cxnId="{0FB5B0EE-A494-7341-A32D-10CA76CC2AE3}">
      <dgm:prSet/>
      <dgm:spPr/>
    </dgm:pt>
    <dgm:pt modelId="{99F56A5F-9884-FF41-B18D-6AD8D9139E7A}">
      <dgm:prSet phldrT="[Text]"/>
      <dgm:spPr/>
      <dgm:t>
        <a:bodyPr/>
        <a:lstStyle/>
        <a:p>
          <a:r>
            <a:rPr lang="en-IE" dirty="0"/>
            <a:t>Risk of OEMs refusing updates</a:t>
          </a:r>
        </a:p>
      </dgm:t>
    </dgm:pt>
    <dgm:pt modelId="{A0C49D23-6BC6-0E4A-89FD-AA5BDAD79350}" type="parTrans" cxnId="{BC0C097B-954E-9B48-9551-48E367A589FD}">
      <dgm:prSet/>
      <dgm:spPr/>
    </dgm:pt>
    <dgm:pt modelId="{B4068D25-F155-E842-8CAF-E979DE0F1C4A}" type="sibTrans" cxnId="{BC0C097B-954E-9B48-9551-48E367A589FD}">
      <dgm:prSet/>
      <dgm:spPr/>
    </dgm:pt>
    <dgm:pt modelId="{7C4A13F7-A233-764D-A7BA-D6919F68B083}">
      <dgm:prSet phldrT="[Text]"/>
      <dgm:spPr/>
      <dgm:t>
        <a:bodyPr/>
        <a:lstStyle/>
        <a:p>
          <a:r>
            <a:rPr lang="en-IE"/>
            <a:t>New competitors </a:t>
          </a:r>
          <a:r>
            <a:rPr lang="en-IE" dirty="0"/>
            <a:t>entering the market</a:t>
          </a:r>
        </a:p>
      </dgm:t>
    </dgm:pt>
    <dgm:pt modelId="{83504A57-7725-CE4D-9025-EACAC7777FCE}" type="parTrans" cxnId="{BA47210C-607D-C347-8414-D48E88BB76B5}">
      <dgm:prSet/>
      <dgm:spPr/>
    </dgm:pt>
    <dgm:pt modelId="{C8648835-206E-8E47-A0B9-958E474082D5}" type="sibTrans" cxnId="{BA47210C-607D-C347-8414-D48E88BB76B5}">
      <dgm:prSet/>
      <dgm:spPr/>
    </dgm:pt>
    <dgm:pt modelId="{1B474490-5D5D-8743-BD21-1D592FD6EE22}">
      <dgm:prSet phldrT="[Text]"/>
      <dgm:spPr/>
      <dgm:t>
        <a:bodyPr/>
        <a:lstStyle/>
        <a:p>
          <a:r>
            <a:rPr lang="en-IE" dirty="0"/>
            <a:t>Competition is innovating</a:t>
          </a:r>
        </a:p>
      </dgm:t>
    </dgm:pt>
    <dgm:pt modelId="{D8D3F30F-A182-0B47-B518-55FF32555251}" type="parTrans" cxnId="{FA54C45A-03D0-BA40-9593-6577B004F72E}">
      <dgm:prSet/>
      <dgm:spPr/>
    </dgm:pt>
    <dgm:pt modelId="{8EE7F4F0-2D76-EE43-AF08-7BA3F9F2F9A2}" type="sibTrans" cxnId="{FA54C45A-03D0-BA40-9593-6577B004F72E}">
      <dgm:prSet/>
      <dgm:spPr/>
    </dgm:pt>
    <dgm:pt modelId="{79C456A2-D586-4BFD-ADBF-7292304A018E}" type="pres">
      <dgm:prSet presAssocID="{785476BF-798A-4FF4-9535-ADF3CDBA4BC2}" presName="Name0" presStyleCnt="0">
        <dgm:presLayoutVars>
          <dgm:dir/>
          <dgm:animLvl val="lvl"/>
          <dgm:resizeHandles val="exact"/>
        </dgm:presLayoutVars>
      </dgm:prSet>
      <dgm:spPr/>
    </dgm:pt>
    <dgm:pt modelId="{731056D9-22DB-4DC8-A4A7-B054D666E78D}" type="pres">
      <dgm:prSet presAssocID="{A9957309-72F5-49DF-B188-9DE2F5FBF5B9}" presName="vertFlow" presStyleCnt="0"/>
      <dgm:spPr/>
    </dgm:pt>
    <dgm:pt modelId="{0A2E0AFA-255F-49E6-B751-771A2F568FB7}" type="pres">
      <dgm:prSet presAssocID="{A9957309-72F5-49DF-B188-9DE2F5FBF5B9}" presName="header" presStyleLbl="node1" presStyleIdx="0" presStyleCnt="4"/>
      <dgm:spPr/>
    </dgm:pt>
    <dgm:pt modelId="{D8EFEB2E-EB5C-4013-BCC1-1BD8AC6AE397}" type="pres">
      <dgm:prSet presAssocID="{39BC54D7-C0C4-47F7-82E8-759395877C72}" presName="parTrans" presStyleLbl="sibTrans2D1" presStyleIdx="0" presStyleCnt="16"/>
      <dgm:spPr/>
    </dgm:pt>
    <dgm:pt modelId="{6DB0428D-9C93-4691-A136-0F0EA4F370C6}" type="pres">
      <dgm:prSet presAssocID="{EBFC0EC8-A504-4D68-A13E-35637E4734C5}" presName="child" presStyleLbl="alignAccFollowNode1" presStyleIdx="0" presStyleCnt="16">
        <dgm:presLayoutVars>
          <dgm:chMax val="0"/>
          <dgm:bulletEnabled val="1"/>
        </dgm:presLayoutVars>
      </dgm:prSet>
      <dgm:spPr/>
    </dgm:pt>
    <dgm:pt modelId="{C0186059-3925-48EF-B7D0-0BCED9D3967E}" type="pres">
      <dgm:prSet presAssocID="{A0A34629-103A-49B8-B429-55A72CB927CC}" presName="sibTrans" presStyleLbl="sibTrans2D1" presStyleIdx="1" presStyleCnt="16"/>
      <dgm:spPr/>
    </dgm:pt>
    <dgm:pt modelId="{1C3687BA-50B7-49BD-B6F6-0D87768FF6D7}" type="pres">
      <dgm:prSet presAssocID="{7F71CEC1-503C-46F1-B789-F4BB6D1B8066}" presName="child" presStyleLbl="alignAccFollowNode1" presStyleIdx="1" presStyleCnt="16">
        <dgm:presLayoutVars>
          <dgm:chMax val="0"/>
          <dgm:bulletEnabled val="1"/>
        </dgm:presLayoutVars>
      </dgm:prSet>
      <dgm:spPr/>
    </dgm:pt>
    <dgm:pt modelId="{73CFE96A-A6DA-4412-A23C-BEED1777ACE9}" type="pres">
      <dgm:prSet presAssocID="{86AA7028-3E75-41C1-8A19-59160DA78BA0}" presName="sibTrans" presStyleLbl="sibTrans2D1" presStyleIdx="2" presStyleCnt="16"/>
      <dgm:spPr/>
    </dgm:pt>
    <dgm:pt modelId="{871B4218-BDF9-40DB-BB5D-9127817E20FD}" type="pres">
      <dgm:prSet presAssocID="{81D629E9-7419-4BAA-99FE-A4F274629B5C}" presName="child" presStyleLbl="alignAccFollowNode1" presStyleIdx="2" presStyleCnt="16">
        <dgm:presLayoutVars>
          <dgm:chMax val="0"/>
          <dgm:bulletEnabled val="1"/>
        </dgm:presLayoutVars>
      </dgm:prSet>
      <dgm:spPr/>
    </dgm:pt>
    <dgm:pt modelId="{7C8FBEEB-2D78-45FC-81E3-346AF96DC80E}" type="pres">
      <dgm:prSet presAssocID="{DFFDF572-7A62-4FD4-98D1-2A372924ABD5}" presName="sibTrans" presStyleLbl="sibTrans2D1" presStyleIdx="3" presStyleCnt="16"/>
      <dgm:spPr/>
    </dgm:pt>
    <dgm:pt modelId="{5E6696C9-F357-415A-B173-9F7541826CCD}" type="pres">
      <dgm:prSet presAssocID="{17AA9938-781D-43A6-BADC-1D9F767E0731}" presName="child" presStyleLbl="alignAccFollowNode1" presStyleIdx="3" presStyleCnt="16">
        <dgm:presLayoutVars>
          <dgm:chMax val="0"/>
          <dgm:bulletEnabled val="1"/>
        </dgm:presLayoutVars>
      </dgm:prSet>
      <dgm:spPr/>
    </dgm:pt>
    <dgm:pt modelId="{FB1BFED5-5BAD-4CB4-950A-182E5FF53171}" type="pres">
      <dgm:prSet presAssocID="{A9957309-72F5-49DF-B188-9DE2F5FBF5B9}" presName="hSp" presStyleCnt="0"/>
      <dgm:spPr/>
    </dgm:pt>
    <dgm:pt modelId="{7EE35309-6BD7-4DFF-9CDB-611F06382083}" type="pres">
      <dgm:prSet presAssocID="{0F37CD87-76D7-4825-B7E4-073B811D53FD}" presName="vertFlow" presStyleCnt="0"/>
      <dgm:spPr/>
    </dgm:pt>
    <dgm:pt modelId="{A91BF535-DE58-45A1-BDB0-9FCD69C74E64}" type="pres">
      <dgm:prSet presAssocID="{0F37CD87-76D7-4825-B7E4-073B811D53FD}" presName="header" presStyleLbl="node1" presStyleIdx="1" presStyleCnt="4"/>
      <dgm:spPr/>
    </dgm:pt>
    <dgm:pt modelId="{8357F7AE-2A3D-4780-8966-E461191D499B}" type="pres">
      <dgm:prSet presAssocID="{1CC589E5-78C5-4B4F-9CBF-2499E3CDF2DF}" presName="parTrans" presStyleLbl="sibTrans2D1" presStyleIdx="4" presStyleCnt="16"/>
      <dgm:spPr/>
    </dgm:pt>
    <dgm:pt modelId="{FA4DFE24-2C9C-4A18-A85A-8D2CE5452129}" type="pres">
      <dgm:prSet presAssocID="{0C020A25-7D14-4D40-9BAD-A161F0B706B9}" presName="child" presStyleLbl="alignAccFollowNode1" presStyleIdx="4" presStyleCnt="16">
        <dgm:presLayoutVars>
          <dgm:chMax val="0"/>
          <dgm:bulletEnabled val="1"/>
        </dgm:presLayoutVars>
      </dgm:prSet>
      <dgm:spPr/>
    </dgm:pt>
    <dgm:pt modelId="{290C005E-C16E-4D42-8A93-F222FD489371}" type="pres">
      <dgm:prSet presAssocID="{BF337958-050F-4DD4-A6A0-BB15C7F9A510}" presName="sibTrans" presStyleLbl="sibTrans2D1" presStyleIdx="5" presStyleCnt="16"/>
      <dgm:spPr/>
    </dgm:pt>
    <dgm:pt modelId="{E18D65C1-85CF-4ED9-AB65-02B1865575B6}" type="pres">
      <dgm:prSet presAssocID="{AF757F1D-6C23-4BCA-A67C-4EC9EC5CC47F}" presName="child" presStyleLbl="alignAccFollowNode1" presStyleIdx="5" presStyleCnt="16">
        <dgm:presLayoutVars>
          <dgm:chMax val="0"/>
          <dgm:bulletEnabled val="1"/>
        </dgm:presLayoutVars>
      </dgm:prSet>
      <dgm:spPr/>
    </dgm:pt>
    <dgm:pt modelId="{D8C52F55-0C27-4740-A036-7D1451CE2F8D}" type="pres">
      <dgm:prSet presAssocID="{0AEED462-3174-4BB3-B412-A9D4DA5CA383}" presName="sibTrans" presStyleLbl="sibTrans2D1" presStyleIdx="6" presStyleCnt="16"/>
      <dgm:spPr/>
    </dgm:pt>
    <dgm:pt modelId="{22721E77-2798-B449-8E28-16ED6EFF1B02}" type="pres">
      <dgm:prSet presAssocID="{E6D434F1-9B80-3547-9FFB-0EA091240EE0}" presName="child" presStyleLbl="alignAccFollowNode1" presStyleIdx="6" presStyleCnt="16">
        <dgm:presLayoutVars>
          <dgm:chMax val="0"/>
          <dgm:bulletEnabled val="1"/>
        </dgm:presLayoutVars>
      </dgm:prSet>
      <dgm:spPr/>
    </dgm:pt>
    <dgm:pt modelId="{59CE554A-18FD-CD41-A77D-6FBE4ED3466C}" type="pres">
      <dgm:prSet presAssocID="{4C8A2632-3227-FB47-A908-56F3DB6D3DD0}" presName="sibTrans" presStyleLbl="sibTrans2D1" presStyleIdx="7" presStyleCnt="16"/>
      <dgm:spPr/>
    </dgm:pt>
    <dgm:pt modelId="{09BDFAA3-3028-A64F-A0EB-88FE7AFDD853}" type="pres">
      <dgm:prSet presAssocID="{194B60F3-0287-7B4E-84BB-83469A809FD9}" presName="child" presStyleLbl="alignAccFollowNode1" presStyleIdx="7" presStyleCnt="16">
        <dgm:presLayoutVars>
          <dgm:chMax val="0"/>
          <dgm:bulletEnabled val="1"/>
        </dgm:presLayoutVars>
      </dgm:prSet>
      <dgm:spPr/>
    </dgm:pt>
    <dgm:pt modelId="{E83BCC50-59C7-4F5E-BB2A-9A80D23E8CA6}" type="pres">
      <dgm:prSet presAssocID="{0F37CD87-76D7-4825-B7E4-073B811D53FD}" presName="hSp" presStyleCnt="0"/>
      <dgm:spPr/>
    </dgm:pt>
    <dgm:pt modelId="{9F1B2D2E-B6E6-48C3-9298-56175AB06B92}" type="pres">
      <dgm:prSet presAssocID="{D65DD4AA-F739-4285-A9E5-0FB203F46098}" presName="vertFlow" presStyleCnt="0"/>
      <dgm:spPr/>
    </dgm:pt>
    <dgm:pt modelId="{7C4E122A-8503-4EDA-9653-1C65276D001D}" type="pres">
      <dgm:prSet presAssocID="{D65DD4AA-F739-4285-A9E5-0FB203F46098}" presName="header" presStyleLbl="node1" presStyleIdx="2" presStyleCnt="4"/>
      <dgm:spPr/>
    </dgm:pt>
    <dgm:pt modelId="{94DB52C4-F814-4923-9618-4B1844A7DE87}" type="pres">
      <dgm:prSet presAssocID="{2895E300-D587-4415-808D-F6D1943F6720}" presName="parTrans" presStyleLbl="sibTrans2D1" presStyleIdx="8" presStyleCnt="16"/>
      <dgm:spPr/>
    </dgm:pt>
    <dgm:pt modelId="{4609AA06-EBF9-4150-96E6-29EF11535129}" type="pres">
      <dgm:prSet presAssocID="{BCD93A5B-5619-4331-8241-C16072F6B344}" presName="child" presStyleLbl="alignAccFollowNode1" presStyleIdx="8" presStyleCnt="16">
        <dgm:presLayoutVars>
          <dgm:chMax val="0"/>
          <dgm:bulletEnabled val="1"/>
        </dgm:presLayoutVars>
      </dgm:prSet>
      <dgm:spPr/>
    </dgm:pt>
    <dgm:pt modelId="{AEE32EE5-B816-4B76-9612-821A4B93CD44}" type="pres">
      <dgm:prSet presAssocID="{6C651AD4-B765-4BE5-A59D-E67F838F5668}" presName="sibTrans" presStyleLbl="sibTrans2D1" presStyleIdx="9" presStyleCnt="16"/>
      <dgm:spPr/>
    </dgm:pt>
    <dgm:pt modelId="{B56F397A-B625-8B44-AC37-DC365D36A9CA}" type="pres">
      <dgm:prSet presAssocID="{A6598485-9A1F-C64C-918A-C3AC55569171}" presName="child" presStyleLbl="alignAccFollowNode1" presStyleIdx="9" presStyleCnt="16">
        <dgm:presLayoutVars>
          <dgm:chMax val="0"/>
          <dgm:bulletEnabled val="1"/>
        </dgm:presLayoutVars>
      </dgm:prSet>
      <dgm:spPr/>
    </dgm:pt>
    <dgm:pt modelId="{78035E04-83E1-A744-84F5-F868A7F2F6EB}" type="pres">
      <dgm:prSet presAssocID="{95D96F87-7849-6543-9008-01D33E283FD2}" presName="sibTrans" presStyleLbl="sibTrans2D1" presStyleIdx="10" presStyleCnt="16"/>
      <dgm:spPr/>
    </dgm:pt>
    <dgm:pt modelId="{88B2F478-A695-664B-A446-85113DDBB7A2}" type="pres">
      <dgm:prSet presAssocID="{D1D085FD-0388-524F-ABA0-61156872BB8E}" presName="child" presStyleLbl="alignAccFollowNode1" presStyleIdx="10" presStyleCnt="16">
        <dgm:presLayoutVars>
          <dgm:chMax val="0"/>
          <dgm:bulletEnabled val="1"/>
        </dgm:presLayoutVars>
      </dgm:prSet>
      <dgm:spPr/>
    </dgm:pt>
    <dgm:pt modelId="{C8B801E6-C805-194C-9AAC-9E5541402520}" type="pres">
      <dgm:prSet presAssocID="{E0E08E3D-515D-504D-829F-29ECD9E9D712}" presName="sibTrans" presStyleLbl="sibTrans2D1" presStyleIdx="11" presStyleCnt="16"/>
      <dgm:spPr/>
    </dgm:pt>
    <dgm:pt modelId="{C53FEECB-5D40-4FC1-9C88-C661D473E408}" type="pres">
      <dgm:prSet presAssocID="{CA97EACB-FD1F-4CF6-B530-3E059C1A892B}" presName="child" presStyleLbl="alignAccFollowNode1" presStyleIdx="11" presStyleCnt="16">
        <dgm:presLayoutVars>
          <dgm:chMax val="0"/>
          <dgm:bulletEnabled val="1"/>
        </dgm:presLayoutVars>
      </dgm:prSet>
      <dgm:spPr/>
    </dgm:pt>
    <dgm:pt modelId="{83E07054-E1F0-42DF-A8AF-4CCD76901F59}" type="pres">
      <dgm:prSet presAssocID="{D65DD4AA-F739-4285-A9E5-0FB203F46098}" presName="hSp" presStyleCnt="0"/>
      <dgm:spPr/>
    </dgm:pt>
    <dgm:pt modelId="{48998D1E-D048-48C9-B558-2F4266C00CF7}" type="pres">
      <dgm:prSet presAssocID="{9FB276FD-5860-481E-B152-24E591718E30}" presName="vertFlow" presStyleCnt="0"/>
      <dgm:spPr/>
    </dgm:pt>
    <dgm:pt modelId="{C4826434-D057-402C-A55C-304A12F4901F}" type="pres">
      <dgm:prSet presAssocID="{9FB276FD-5860-481E-B152-24E591718E30}" presName="header" presStyleLbl="node1" presStyleIdx="3" presStyleCnt="4"/>
      <dgm:spPr/>
    </dgm:pt>
    <dgm:pt modelId="{F19804C7-7445-464F-9D0E-3F56E0480236}" type="pres">
      <dgm:prSet presAssocID="{2638EB84-5A22-44D4-8402-78B50E081F3A}" presName="parTrans" presStyleLbl="sibTrans2D1" presStyleIdx="12" presStyleCnt="16"/>
      <dgm:spPr/>
    </dgm:pt>
    <dgm:pt modelId="{7DA0B364-774F-4397-BD9E-084985D069EE}" type="pres">
      <dgm:prSet presAssocID="{F2DFB2D3-3CBB-4912-A65A-364AC0344818}" presName="child" presStyleLbl="alignAccFollowNode1" presStyleIdx="12" presStyleCnt="16">
        <dgm:presLayoutVars>
          <dgm:chMax val="0"/>
          <dgm:bulletEnabled val="1"/>
        </dgm:presLayoutVars>
      </dgm:prSet>
      <dgm:spPr/>
    </dgm:pt>
    <dgm:pt modelId="{A295D040-4268-4B2C-AB59-CCD2196AF858}" type="pres">
      <dgm:prSet presAssocID="{1790729E-1153-4C62-8252-C6AB11578B66}" presName="sibTrans" presStyleLbl="sibTrans2D1" presStyleIdx="13" presStyleCnt="16"/>
      <dgm:spPr/>
    </dgm:pt>
    <dgm:pt modelId="{AC24F953-082C-5C4B-A855-5A8335D24D43}" type="pres">
      <dgm:prSet presAssocID="{1B474490-5D5D-8743-BD21-1D592FD6EE22}" presName="child" presStyleLbl="alignAccFollowNode1" presStyleIdx="13" presStyleCnt="16">
        <dgm:presLayoutVars>
          <dgm:chMax val="0"/>
          <dgm:bulletEnabled val="1"/>
        </dgm:presLayoutVars>
      </dgm:prSet>
      <dgm:spPr/>
    </dgm:pt>
    <dgm:pt modelId="{A77BC4EC-44C5-8744-9523-8F3FCD5D0ADF}" type="pres">
      <dgm:prSet presAssocID="{8EE7F4F0-2D76-EE43-AF08-7BA3F9F2F9A2}" presName="sibTrans" presStyleLbl="sibTrans2D1" presStyleIdx="14" presStyleCnt="16"/>
      <dgm:spPr/>
    </dgm:pt>
    <dgm:pt modelId="{55EF4211-C01F-B14E-9D67-D207C5AC23FB}" type="pres">
      <dgm:prSet presAssocID="{7C4A13F7-A233-764D-A7BA-D6919F68B083}" presName="child" presStyleLbl="alignAccFollowNode1" presStyleIdx="14" presStyleCnt="16">
        <dgm:presLayoutVars>
          <dgm:chMax val="0"/>
          <dgm:bulletEnabled val="1"/>
        </dgm:presLayoutVars>
      </dgm:prSet>
      <dgm:spPr/>
    </dgm:pt>
    <dgm:pt modelId="{123B9A44-64CE-3148-B124-A4DF443D0DBA}" type="pres">
      <dgm:prSet presAssocID="{C8648835-206E-8E47-A0B9-958E474082D5}" presName="sibTrans" presStyleLbl="sibTrans2D1" presStyleIdx="15" presStyleCnt="16"/>
      <dgm:spPr/>
    </dgm:pt>
    <dgm:pt modelId="{1F273240-D9AD-504D-B8B4-07B201952BBA}" type="pres">
      <dgm:prSet presAssocID="{99F56A5F-9884-FF41-B18D-6AD8D9139E7A}" presName="child" presStyleLbl="alignAccFollowNode1" presStyleIdx="15" presStyleCnt="16">
        <dgm:presLayoutVars>
          <dgm:chMax val="0"/>
          <dgm:bulletEnabled val="1"/>
        </dgm:presLayoutVars>
      </dgm:prSet>
      <dgm:spPr/>
    </dgm:pt>
  </dgm:ptLst>
  <dgm:cxnLst>
    <dgm:cxn modelId="{16C92E02-DC89-5E4A-960A-81347D393DA9}" type="presOf" srcId="{E6D434F1-9B80-3547-9FFB-0EA091240EE0}" destId="{22721E77-2798-B449-8E28-16ED6EFF1B02}" srcOrd="0" destOrd="0" presId="urn:microsoft.com/office/officeart/2005/8/layout/lProcess1"/>
    <dgm:cxn modelId="{02BB1B07-D15D-AA4D-91D6-9012C1894230}" srcId="{0F37CD87-76D7-4825-B7E4-073B811D53FD}" destId="{E6D434F1-9B80-3547-9FFB-0EA091240EE0}" srcOrd="2" destOrd="0" parTransId="{AE178908-9B00-FB41-8955-00517B4F31B8}" sibTransId="{4C8A2632-3227-FB47-A908-56F3DB6D3DD0}"/>
    <dgm:cxn modelId="{D7E3D207-68F8-C043-B45D-E7B1316B44CC}" type="presOf" srcId="{4C8A2632-3227-FB47-A908-56F3DB6D3DD0}" destId="{59CE554A-18FD-CD41-A77D-6FBE4ED3466C}" srcOrd="0" destOrd="0" presId="urn:microsoft.com/office/officeart/2005/8/layout/lProcess1"/>
    <dgm:cxn modelId="{BA47210C-607D-C347-8414-D48E88BB76B5}" srcId="{9FB276FD-5860-481E-B152-24E591718E30}" destId="{7C4A13F7-A233-764D-A7BA-D6919F68B083}" srcOrd="2" destOrd="0" parTransId="{83504A57-7725-CE4D-9025-EACAC7777FCE}" sibTransId="{C8648835-206E-8E47-A0B9-958E474082D5}"/>
    <dgm:cxn modelId="{30F97D0C-F2F4-4B76-A3F7-674B0BEEA39A}" type="presOf" srcId="{EBFC0EC8-A504-4D68-A13E-35637E4734C5}" destId="{6DB0428D-9C93-4691-A136-0F0EA4F370C6}" srcOrd="0" destOrd="0" presId="urn:microsoft.com/office/officeart/2005/8/layout/lProcess1"/>
    <dgm:cxn modelId="{4B5FAB10-178C-48B7-9C99-40847FC8E916}" srcId="{0F37CD87-76D7-4825-B7E4-073B811D53FD}" destId="{0C020A25-7D14-4D40-9BAD-A161F0B706B9}" srcOrd="0" destOrd="0" parTransId="{1CC589E5-78C5-4B4F-9CBF-2499E3CDF2DF}" sibTransId="{BF337958-050F-4DD4-A6A0-BB15C7F9A510}"/>
    <dgm:cxn modelId="{7883AC1C-1B72-4152-861E-22E34548D3A9}" type="presOf" srcId="{0F37CD87-76D7-4825-B7E4-073B811D53FD}" destId="{A91BF535-DE58-45A1-BDB0-9FCD69C74E64}" srcOrd="0" destOrd="0" presId="urn:microsoft.com/office/officeart/2005/8/layout/lProcess1"/>
    <dgm:cxn modelId="{768F3726-E94C-41C5-8299-728707E5ED50}" type="presOf" srcId="{86AA7028-3E75-41C1-8A19-59160DA78BA0}" destId="{73CFE96A-A6DA-4412-A23C-BEED1777ACE9}" srcOrd="0" destOrd="0" presId="urn:microsoft.com/office/officeart/2005/8/layout/lProcess1"/>
    <dgm:cxn modelId="{48EE7733-28E9-7546-A801-6E96D42945EA}" type="presOf" srcId="{1B474490-5D5D-8743-BD21-1D592FD6EE22}" destId="{AC24F953-082C-5C4B-A855-5A8335D24D43}" srcOrd="0" destOrd="0" presId="urn:microsoft.com/office/officeart/2005/8/layout/lProcess1"/>
    <dgm:cxn modelId="{01DBAB34-0574-43D9-B503-87BDBB98470F}" type="presOf" srcId="{DFFDF572-7A62-4FD4-98D1-2A372924ABD5}" destId="{7C8FBEEB-2D78-45FC-81E3-346AF96DC80E}" srcOrd="0" destOrd="0" presId="urn:microsoft.com/office/officeart/2005/8/layout/lProcess1"/>
    <dgm:cxn modelId="{3EDC8646-4555-4366-9203-D24A62A4F64C}" type="presOf" srcId="{1CC589E5-78C5-4B4F-9CBF-2499E3CDF2DF}" destId="{8357F7AE-2A3D-4780-8966-E461191D499B}" srcOrd="0" destOrd="0" presId="urn:microsoft.com/office/officeart/2005/8/layout/lProcess1"/>
    <dgm:cxn modelId="{40377148-8CFB-4741-87B4-95EB5369D663}" type="presOf" srcId="{39BC54D7-C0C4-47F7-82E8-759395877C72}" destId="{D8EFEB2E-EB5C-4013-BCC1-1BD8AC6AE397}" srcOrd="0" destOrd="0" presId="urn:microsoft.com/office/officeart/2005/8/layout/lProcess1"/>
    <dgm:cxn modelId="{4A93644D-30C7-4C15-9C77-1705C1E7E7AE}" type="presOf" srcId="{A0A34629-103A-49B8-B429-55A72CB927CC}" destId="{C0186059-3925-48EF-B7D0-0BCED9D3967E}" srcOrd="0" destOrd="0" presId="urn:microsoft.com/office/officeart/2005/8/layout/lProcess1"/>
    <dgm:cxn modelId="{B5E21655-DEA3-46A2-AC89-90E96EF08FE4}" srcId="{785476BF-798A-4FF4-9535-ADF3CDBA4BC2}" destId="{9FB276FD-5860-481E-B152-24E591718E30}" srcOrd="3" destOrd="0" parTransId="{869E8A9F-4F47-4FEC-872E-F0B09FEDE705}" sibTransId="{EEE2E84B-5289-4711-B19A-38A8CBD24D95}"/>
    <dgm:cxn modelId="{FA54C45A-03D0-BA40-9593-6577B004F72E}" srcId="{9FB276FD-5860-481E-B152-24E591718E30}" destId="{1B474490-5D5D-8743-BD21-1D592FD6EE22}" srcOrd="1" destOrd="0" parTransId="{D8D3F30F-A182-0B47-B518-55FF32555251}" sibTransId="{8EE7F4F0-2D76-EE43-AF08-7BA3F9F2F9A2}"/>
    <dgm:cxn modelId="{0EDDEF5C-F915-0349-83C7-3F0F5F445DA9}" srcId="{D65DD4AA-F739-4285-A9E5-0FB203F46098}" destId="{A6598485-9A1F-C64C-918A-C3AC55569171}" srcOrd="1" destOrd="0" parTransId="{7FE7502A-F94F-7D4F-95C6-2C36BE11998A}" sibTransId="{95D96F87-7849-6543-9008-01D33E283FD2}"/>
    <dgm:cxn modelId="{B3A3045D-28A2-403F-A06A-374050B610D3}" type="presOf" srcId="{AF757F1D-6C23-4BCA-A67C-4EC9EC5CC47F}" destId="{E18D65C1-85CF-4ED9-AB65-02B1865575B6}" srcOrd="0" destOrd="0" presId="urn:microsoft.com/office/officeart/2005/8/layout/lProcess1"/>
    <dgm:cxn modelId="{B9D70963-ACE1-45F1-9923-5C6E2CA37722}" type="presOf" srcId="{2638EB84-5A22-44D4-8402-78B50E081F3A}" destId="{F19804C7-7445-464F-9D0E-3F56E0480236}" srcOrd="0" destOrd="0" presId="urn:microsoft.com/office/officeart/2005/8/layout/lProcess1"/>
    <dgm:cxn modelId="{E3E71163-41B6-4192-BDAC-0F79DB6D0C4E}" type="presOf" srcId="{CA97EACB-FD1F-4CF6-B530-3E059C1A892B}" destId="{C53FEECB-5D40-4FC1-9C88-C661D473E408}" srcOrd="0" destOrd="0" presId="urn:microsoft.com/office/officeart/2005/8/layout/lProcess1"/>
    <dgm:cxn modelId="{46491E64-EC79-4837-BB4C-3680BECE5A6B}" srcId="{D65DD4AA-F739-4285-A9E5-0FB203F46098}" destId="{BCD93A5B-5619-4331-8241-C16072F6B344}" srcOrd="0" destOrd="0" parTransId="{2895E300-D587-4415-808D-F6D1943F6720}" sibTransId="{6C651AD4-B765-4BE5-A59D-E67F838F5668}"/>
    <dgm:cxn modelId="{DC08C364-D8C0-487A-8A19-C765AB5221F9}" type="presOf" srcId="{7F71CEC1-503C-46F1-B789-F4BB6D1B8066}" destId="{1C3687BA-50B7-49BD-B6F6-0D87768FF6D7}" srcOrd="0" destOrd="0" presId="urn:microsoft.com/office/officeart/2005/8/layout/lProcess1"/>
    <dgm:cxn modelId="{16900267-6F9D-E949-85A8-3315831F1CFD}" type="presOf" srcId="{99F56A5F-9884-FF41-B18D-6AD8D9139E7A}" destId="{1F273240-D9AD-504D-B8B4-07B201952BBA}" srcOrd="0" destOrd="0" presId="urn:microsoft.com/office/officeart/2005/8/layout/lProcess1"/>
    <dgm:cxn modelId="{64F60967-B3B9-9347-B592-CC5F0104FEAA}" type="presOf" srcId="{D1D085FD-0388-524F-ABA0-61156872BB8E}" destId="{88B2F478-A695-664B-A446-85113DDBB7A2}" srcOrd="0" destOrd="0" presId="urn:microsoft.com/office/officeart/2005/8/layout/lProcess1"/>
    <dgm:cxn modelId="{0C15F767-0AA7-4261-A8C8-9CF885F77173}" srcId="{D65DD4AA-F739-4285-A9E5-0FB203F46098}" destId="{CA97EACB-FD1F-4CF6-B530-3E059C1A892B}" srcOrd="3" destOrd="0" parTransId="{44CCA967-CC88-4593-84F2-D9EE3601A212}" sibTransId="{85AE7CD2-3238-4B0B-AD34-48904FF491E0}"/>
    <dgm:cxn modelId="{83AA876B-BDB8-4CFD-A208-0222C5E0D63F}" srcId="{785476BF-798A-4FF4-9535-ADF3CDBA4BC2}" destId="{D65DD4AA-F739-4285-A9E5-0FB203F46098}" srcOrd="2" destOrd="0" parTransId="{8AC53A9C-B50F-4CED-B0F1-90ACA1CC1A16}" sibTransId="{E29BE384-A00F-4872-99CB-B37922D45CEB}"/>
    <dgm:cxn modelId="{B318576C-1445-4096-A7FC-BE4314694217}" type="presOf" srcId="{785476BF-798A-4FF4-9535-ADF3CDBA4BC2}" destId="{79C456A2-D586-4BFD-ADBF-7292304A018E}" srcOrd="0" destOrd="0" presId="urn:microsoft.com/office/officeart/2005/8/layout/lProcess1"/>
    <dgm:cxn modelId="{832CE174-23EF-474B-9722-1D2C1F78B097}" type="presOf" srcId="{1790729E-1153-4C62-8252-C6AB11578B66}" destId="{A295D040-4268-4B2C-AB59-CCD2196AF858}" srcOrd="0" destOrd="0" presId="urn:microsoft.com/office/officeart/2005/8/layout/lProcess1"/>
    <dgm:cxn modelId="{BA515476-EDD9-4F7D-B74F-BA0422C866DE}" srcId="{A9957309-72F5-49DF-B188-9DE2F5FBF5B9}" destId="{EBFC0EC8-A504-4D68-A13E-35637E4734C5}" srcOrd="0" destOrd="0" parTransId="{39BC54D7-C0C4-47F7-82E8-759395877C72}" sibTransId="{A0A34629-103A-49B8-B429-55A72CB927CC}"/>
    <dgm:cxn modelId="{BC0C097B-954E-9B48-9551-48E367A589FD}" srcId="{9FB276FD-5860-481E-B152-24E591718E30}" destId="{99F56A5F-9884-FF41-B18D-6AD8D9139E7A}" srcOrd="3" destOrd="0" parTransId="{A0C49D23-6BC6-0E4A-89FD-AA5BDAD79350}" sibTransId="{B4068D25-F155-E842-8CAF-E979DE0F1C4A}"/>
    <dgm:cxn modelId="{5FF8D87C-6524-49EB-86C4-15751581F65B}" srcId="{A9957309-72F5-49DF-B188-9DE2F5FBF5B9}" destId="{17AA9938-781D-43A6-BADC-1D9F767E0731}" srcOrd="3" destOrd="0" parTransId="{4543C3EC-1D04-4951-9532-B0D991FB47F4}" sibTransId="{D59AEE9D-93E6-4244-B86A-B954A5DF5FF7}"/>
    <dgm:cxn modelId="{7C481C8F-F4E0-4933-9F38-ED9EAFE679EB}" srcId="{9FB276FD-5860-481E-B152-24E591718E30}" destId="{F2DFB2D3-3CBB-4912-A65A-364AC0344818}" srcOrd="0" destOrd="0" parTransId="{2638EB84-5A22-44D4-8402-78B50E081F3A}" sibTransId="{1790729E-1153-4C62-8252-C6AB11578B66}"/>
    <dgm:cxn modelId="{CA3F9994-E79C-9D4B-BDCD-53CC54A6D726}" type="presOf" srcId="{C8648835-206E-8E47-A0B9-958E474082D5}" destId="{123B9A44-64CE-3148-B124-A4DF443D0DBA}" srcOrd="0" destOrd="0" presId="urn:microsoft.com/office/officeart/2005/8/layout/lProcess1"/>
    <dgm:cxn modelId="{765CA099-9836-4BBD-8EDD-22C8389AA78C}" srcId="{A9957309-72F5-49DF-B188-9DE2F5FBF5B9}" destId="{7F71CEC1-503C-46F1-B789-F4BB6D1B8066}" srcOrd="1" destOrd="0" parTransId="{E76D3EF3-CDC8-44DB-A0C2-022BD01D3111}" sibTransId="{86AA7028-3E75-41C1-8A19-59160DA78BA0}"/>
    <dgm:cxn modelId="{53CE419C-CF41-4CF7-AE9E-D22FD6BCCE2E}" type="presOf" srcId="{BCD93A5B-5619-4331-8241-C16072F6B344}" destId="{4609AA06-EBF9-4150-96E6-29EF11535129}" srcOrd="0" destOrd="0" presId="urn:microsoft.com/office/officeart/2005/8/layout/lProcess1"/>
    <dgm:cxn modelId="{70696D9F-EC38-4A6F-A4A2-5A7D8D54A64E}" type="presOf" srcId="{2895E300-D587-4415-808D-F6D1943F6720}" destId="{94DB52C4-F814-4923-9618-4B1844A7DE87}" srcOrd="0" destOrd="0" presId="urn:microsoft.com/office/officeart/2005/8/layout/lProcess1"/>
    <dgm:cxn modelId="{59CD22A6-3FD3-4B45-BC47-CFFC3C2CB7B5}" type="presOf" srcId="{BF337958-050F-4DD4-A6A0-BB15C7F9A510}" destId="{290C005E-C16E-4D42-8A93-F222FD489371}" srcOrd="0" destOrd="0" presId="urn:microsoft.com/office/officeart/2005/8/layout/lProcess1"/>
    <dgm:cxn modelId="{CE6B23AB-1D92-4D3D-96CB-FF1A0546F734}" type="presOf" srcId="{81D629E9-7419-4BAA-99FE-A4F274629B5C}" destId="{871B4218-BDF9-40DB-BB5D-9127817E20FD}" srcOrd="0" destOrd="0" presId="urn:microsoft.com/office/officeart/2005/8/layout/lProcess1"/>
    <dgm:cxn modelId="{506B6FAB-E2F9-E349-9261-7DF185D1A154}" type="presOf" srcId="{194B60F3-0287-7B4E-84BB-83469A809FD9}" destId="{09BDFAA3-3028-A64F-A0EB-88FE7AFDD853}" srcOrd="0" destOrd="0" presId="urn:microsoft.com/office/officeart/2005/8/layout/lProcess1"/>
    <dgm:cxn modelId="{6866ADAE-95CC-C24B-AD88-65F3C5EE1027}" type="presOf" srcId="{8EE7F4F0-2D76-EE43-AF08-7BA3F9F2F9A2}" destId="{A77BC4EC-44C5-8744-9523-8F3FCD5D0ADF}" srcOrd="0" destOrd="0" presId="urn:microsoft.com/office/officeart/2005/8/layout/lProcess1"/>
    <dgm:cxn modelId="{E25AF4B2-EB23-8E4F-AA9B-71F01738F4A6}" type="presOf" srcId="{0AEED462-3174-4BB3-B412-A9D4DA5CA383}" destId="{D8C52F55-0C27-4740-A036-7D1451CE2F8D}" srcOrd="0" destOrd="0" presId="urn:microsoft.com/office/officeart/2005/8/layout/lProcess1"/>
    <dgm:cxn modelId="{F9B40EB7-F38B-6041-82CF-DFD3FE31026F}" srcId="{0F37CD87-76D7-4825-B7E4-073B811D53FD}" destId="{194B60F3-0287-7B4E-84BB-83469A809FD9}" srcOrd="3" destOrd="0" parTransId="{439689E8-97BF-7C47-8B39-8CC3F88EB15D}" sibTransId="{15AE8C9E-8BB2-E542-B7C7-21AB98E1377B}"/>
    <dgm:cxn modelId="{7EF9E3BE-14D7-4570-9F92-35069DF2D1A1}" srcId="{785476BF-798A-4FF4-9535-ADF3CDBA4BC2}" destId="{A9957309-72F5-49DF-B188-9DE2F5FBF5B9}" srcOrd="0" destOrd="0" parTransId="{71054C81-1E10-44B7-B52D-754E540858D0}" sibTransId="{05988647-D900-4622-B041-3051810701F6}"/>
    <dgm:cxn modelId="{7A7D15C2-6F0D-470C-96F6-69F897D61508}" type="presOf" srcId="{0C020A25-7D14-4D40-9BAD-A161F0B706B9}" destId="{FA4DFE24-2C9C-4A18-A85A-8D2CE5452129}" srcOrd="0" destOrd="0" presId="urn:microsoft.com/office/officeart/2005/8/layout/lProcess1"/>
    <dgm:cxn modelId="{FF8131C7-4F50-498A-B885-940CE31BCCBB}" type="presOf" srcId="{A9957309-72F5-49DF-B188-9DE2F5FBF5B9}" destId="{0A2E0AFA-255F-49E6-B751-771A2F568FB7}" srcOrd="0" destOrd="0" presId="urn:microsoft.com/office/officeart/2005/8/layout/lProcess1"/>
    <dgm:cxn modelId="{68476FC8-4C74-40C6-8FAC-689A25941631}" type="presOf" srcId="{17AA9938-781D-43A6-BADC-1D9F767E0731}" destId="{5E6696C9-F357-415A-B173-9F7541826CCD}" srcOrd="0" destOrd="0" presId="urn:microsoft.com/office/officeart/2005/8/layout/lProcess1"/>
    <dgm:cxn modelId="{A818A7D2-F260-44AE-BE1D-1339714E9266}" type="presOf" srcId="{D65DD4AA-F739-4285-A9E5-0FB203F46098}" destId="{7C4E122A-8503-4EDA-9653-1C65276D001D}" srcOrd="0" destOrd="0" presId="urn:microsoft.com/office/officeart/2005/8/layout/lProcess1"/>
    <dgm:cxn modelId="{F070C5D9-DFCD-404A-BBF5-FB7823DB7145}" type="presOf" srcId="{F2DFB2D3-3CBB-4912-A65A-364AC0344818}" destId="{7DA0B364-774F-4397-BD9E-084985D069EE}" srcOrd="0" destOrd="0" presId="urn:microsoft.com/office/officeart/2005/8/layout/lProcess1"/>
    <dgm:cxn modelId="{DA20E0DD-6C2F-44A5-A94C-0DF19C62E5E9}" type="presOf" srcId="{9FB276FD-5860-481E-B152-24E591718E30}" destId="{C4826434-D057-402C-A55C-304A12F4901F}" srcOrd="0" destOrd="0" presId="urn:microsoft.com/office/officeart/2005/8/layout/lProcess1"/>
    <dgm:cxn modelId="{6E31E8E0-8CFE-7540-AD93-1B6EF983741A}" type="presOf" srcId="{95D96F87-7849-6543-9008-01D33E283FD2}" destId="{78035E04-83E1-A744-84F5-F868A7F2F6EB}" srcOrd="0" destOrd="0" presId="urn:microsoft.com/office/officeart/2005/8/layout/lProcess1"/>
    <dgm:cxn modelId="{050CD2E7-14AB-4942-AACC-C9BC8C3AD02A}" srcId="{0F37CD87-76D7-4825-B7E4-073B811D53FD}" destId="{AF757F1D-6C23-4BCA-A67C-4EC9EC5CC47F}" srcOrd="1" destOrd="0" parTransId="{FEE3DD3A-D526-44D0-97EE-DF9752A1EDA1}" sibTransId="{0AEED462-3174-4BB3-B412-A9D4DA5CA383}"/>
    <dgm:cxn modelId="{744856EB-54A1-2941-9ECE-3FBD2DFE2576}" type="presOf" srcId="{E0E08E3D-515D-504D-829F-29ECD9E9D712}" destId="{C8B801E6-C805-194C-9AAC-9E5541402520}" srcOrd="0" destOrd="0" presId="urn:microsoft.com/office/officeart/2005/8/layout/lProcess1"/>
    <dgm:cxn modelId="{538993EB-6D99-4BEF-927F-3C837CD2B529}" type="presOf" srcId="{6C651AD4-B765-4BE5-A59D-E67F838F5668}" destId="{AEE32EE5-B816-4B76-9612-821A4B93CD44}" srcOrd="0" destOrd="0" presId="urn:microsoft.com/office/officeart/2005/8/layout/lProcess1"/>
    <dgm:cxn modelId="{5CF3ACEE-511A-3145-BDB2-F3E0CE2349E9}" type="presOf" srcId="{A6598485-9A1F-C64C-918A-C3AC55569171}" destId="{B56F397A-B625-8B44-AC37-DC365D36A9CA}" srcOrd="0" destOrd="0" presId="urn:microsoft.com/office/officeart/2005/8/layout/lProcess1"/>
    <dgm:cxn modelId="{0FB5B0EE-A494-7341-A32D-10CA76CC2AE3}" srcId="{D65DD4AA-F739-4285-A9E5-0FB203F46098}" destId="{D1D085FD-0388-524F-ABA0-61156872BB8E}" srcOrd="2" destOrd="0" parTransId="{55C2D4A9-3DEE-2F41-B705-BC93767AEA02}" sibTransId="{E0E08E3D-515D-504D-829F-29ECD9E9D712}"/>
    <dgm:cxn modelId="{519068F1-D9F3-5249-8B0C-B01299FB7DD1}" type="presOf" srcId="{7C4A13F7-A233-764D-A7BA-D6919F68B083}" destId="{55EF4211-C01F-B14E-9D67-D207C5AC23FB}" srcOrd="0" destOrd="0" presId="urn:microsoft.com/office/officeart/2005/8/layout/lProcess1"/>
    <dgm:cxn modelId="{44225EF4-DE62-47AB-AD23-3E27364EBA92}" srcId="{A9957309-72F5-49DF-B188-9DE2F5FBF5B9}" destId="{81D629E9-7419-4BAA-99FE-A4F274629B5C}" srcOrd="2" destOrd="0" parTransId="{1018AA99-094B-4368-A77A-8D289C04B1AD}" sibTransId="{DFFDF572-7A62-4FD4-98D1-2A372924ABD5}"/>
    <dgm:cxn modelId="{CFBC38F7-CCFB-415E-8BF1-D54B912A52A4}" srcId="{785476BF-798A-4FF4-9535-ADF3CDBA4BC2}" destId="{0F37CD87-76D7-4825-B7E4-073B811D53FD}" srcOrd="1" destOrd="0" parTransId="{73D395B3-F1AB-4E11-856E-84AD49A69B72}" sibTransId="{8084D075-7ED3-4279-9586-2C73BA488162}"/>
    <dgm:cxn modelId="{35ECD631-6E2F-4692-92C4-705D073B647D}" type="presParOf" srcId="{79C456A2-D586-4BFD-ADBF-7292304A018E}" destId="{731056D9-22DB-4DC8-A4A7-B054D666E78D}" srcOrd="0" destOrd="0" presId="urn:microsoft.com/office/officeart/2005/8/layout/lProcess1"/>
    <dgm:cxn modelId="{4DE8C744-F4A9-421D-A7B0-279AE355DF22}" type="presParOf" srcId="{731056D9-22DB-4DC8-A4A7-B054D666E78D}" destId="{0A2E0AFA-255F-49E6-B751-771A2F568FB7}" srcOrd="0" destOrd="0" presId="urn:microsoft.com/office/officeart/2005/8/layout/lProcess1"/>
    <dgm:cxn modelId="{84C67B19-B201-43C2-9C8F-C89B56364377}" type="presParOf" srcId="{731056D9-22DB-4DC8-A4A7-B054D666E78D}" destId="{D8EFEB2E-EB5C-4013-BCC1-1BD8AC6AE397}" srcOrd="1" destOrd="0" presId="urn:microsoft.com/office/officeart/2005/8/layout/lProcess1"/>
    <dgm:cxn modelId="{AD5B8BC6-7A84-443C-9316-B60FEC7B5EE0}" type="presParOf" srcId="{731056D9-22DB-4DC8-A4A7-B054D666E78D}" destId="{6DB0428D-9C93-4691-A136-0F0EA4F370C6}" srcOrd="2" destOrd="0" presId="urn:microsoft.com/office/officeart/2005/8/layout/lProcess1"/>
    <dgm:cxn modelId="{CD7264F8-7FE3-477E-B1E6-C3217794D249}" type="presParOf" srcId="{731056D9-22DB-4DC8-A4A7-B054D666E78D}" destId="{C0186059-3925-48EF-B7D0-0BCED9D3967E}" srcOrd="3" destOrd="0" presId="urn:microsoft.com/office/officeart/2005/8/layout/lProcess1"/>
    <dgm:cxn modelId="{CFB6ECE1-8140-4BCB-BD6E-D1CE9F4DBCC4}" type="presParOf" srcId="{731056D9-22DB-4DC8-A4A7-B054D666E78D}" destId="{1C3687BA-50B7-49BD-B6F6-0D87768FF6D7}" srcOrd="4" destOrd="0" presId="urn:microsoft.com/office/officeart/2005/8/layout/lProcess1"/>
    <dgm:cxn modelId="{3EE316E2-A6A8-409A-8717-CE908EBF89B9}" type="presParOf" srcId="{731056D9-22DB-4DC8-A4A7-B054D666E78D}" destId="{73CFE96A-A6DA-4412-A23C-BEED1777ACE9}" srcOrd="5" destOrd="0" presId="urn:microsoft.com/office/officeart/2005/8/layout/lProcess1"/>
    <dgm:cxn modelId="{4BC74CD0-0B15-4F57-A65E-B65C83885C27}" type="presParOf" srcId="{731056D9-22DB-4DC8-A4A7-B054D666E78D}" destId="{871B4218-BDF9-40DB-BB5D-9127817E20FD}" srcOrd="6" destOrd="0" presId="urn:microsoft.com/office/officeart/2005/8/layout/lProcess1"/>
    <dgm:cxn modelId="{041161BA-BF93-4212-A58E-8BD6645BFB26}" type="presParOf" srcId="{731056D9-22DB-4DC8-A4A7-B054D666E78D}" destId="{7C8FBEEB-2D78-45FC-81E3-346AF96DC80E}" srcOrd="7" destOrd="0" presId="urn:microsoft.com/office/officeart/2005/8/layout/lProcess1"/>
    <dgm:cxn modelId="{7783221D-9187-4DCA-AB58-D06BF5353CFE}" type="presParOf" srcId="{731056D9-22DB-4DC8-A4A7-B054D666E78D}" destId="{5E6696C9-F357-415A-B173-9F7541826CCD}" srcOrd="8" destOrd="0" presId="urn:microsoft.com/office/officeart/2005/8/layout/lProcess1"/>
    <dgm:cxn modelId="{5F62EEF2-9892-4FF1-875D-859C8DD04818}" type="presParOf" srcId="{79C456A2-D586-4BFD-ADBF-7292304A018E}" destId="{FB1BFED5-5BAD-4CB4-950A-182E5FF53171}" srcOrd="1" destOrd="0" presId="urn:microsoft.com/office/officeart/2005/8/layout/lProcess1"/>
    <dgm:cxn modelId="{41CCC91C-8A5A-434F-B1AA-C24D41559F2F}" type="presParOf" srcId="{79C456A2-D586-4BFD-ADBF-7292304A018E}" destId="{7EE35309-6BD7-4DFF-9CDB-611F06382083}" srcOrd="2" destOrd="0" presId="urn:microsoft.com/office/officeart/2005/8/layout/lProcess1"/>
    <dgm:cxn modelId="{F8BF415E-17B8-4880-8DAA-CEA193983050}" type="presParOf" srcId="{7EE35309-6BD7-4DFF-9CDB-611F06382083}" destId="{A91BF535-DE58-45A1-BDB0-9FCD69C74E64}" srcOrd="0" destOrd="0" presId="urn:microsoft.com/office/officeart/2005/8/layout/lProcess1"/>
    <dgm:cxn modelId="{A1E01602-BFA9-4670-95D6-E5F92D5C0016}" type="presParOf" srcId="{7EE35309-6BD7-4DFF-9CDB-611F06382083}" destId="{8357F7AE-2A3D-4780-8966-E461191D499B}" srcOrd="1" destOrd="0" presId="urn:microsoft.com/office/officeart/2005/8/layout/lProcess1"/>
    <dgm:cxn modelId="{2AB17C90-4767-4B2C-BA65-11F784572A15}" type="presParOf" srcId="{7EE35309-6BD7-4DFF-9CDB-611F06382083}" destId="{FA4DFE24-2C9C-4A18-A85A-8D2CE5452129}" srcOrd="2" destOrd="0" presId="urn:microsoft.com/office/officeart/2005/8/layout/lProcess1"/>
    <dgm:cxn modelId="{A34F975E-64CC-4BD7-877D-19D5F88091E2}" type="presParOf" srcId="{7EE35309-6BD7-4DFF-9CDB-611F06382083}" destId="{290C005E-C16E-4D42-8A93-F222FD489371}" srcOrd="3" destOrd="0" presId="urn:microsoft.com/office/officeart/2005/8/layout/lProcess1"/>
    <dgm:cxn modelId="{BA8851F4-F560-4C7F-87E5-86D722D7111B}" type="presParOf" srcId="{7EE35309-6BD7-4DFF-9CDB-611F06382083}" destId="{E18D65C1-85CF-4ED9-AB65-02B1865575B6}" srcOrd="4" destOrd="0" presId="urn:microsoft.com/office/officeart/2005/8/layout/lProcess1"/>
    <dgm:cxn modelId="{E1A7FC20-65A9-5846-B981-1D9BDF2994DA}" type="presParOf" srcId="{7EE35309-6BD7-4DFF-9CDB-611F06382083}" destId="{D8C52F55-0C27-4740-A036-7D1451CE2F8D}" srcOrd="5" destOrd="0" presId="urn:microsoft.com/office/officeart/2005/8/layout/lProcess1"/>
    <dgm:cxn modelId="{A102CC63-1EEA-984A-BE7E-E20EAD6B56DE}" type="presParOf" srcId="{7EE35309-6BD7-4DFF-9CDB-611F06382083}" destId="{22721E77-2798-B449-8E28-16ED6EFF1B02}" srcOrd="6" destOrd="0" presId="urn:microsoft.com/office/officeart/2005/8/layout/lProcess1"/>
    <dgm:cxn modelId="{FDD2DD71-EA3C-AF48-9779-CE3C35AAEF4D}" type="presParOf" srcId="{7EE35309-6BD7-4DFF-9CDB-611F06382083}" destId="{59CE554A-18FD-CD41-A77D-6FBE4ED3466C}" srcOrd="7" destOrd="0" presId="urn:microsoft.com/office/officeart/2005/8/layout/lProcess1"/>
    <dgm:cxn modelId="{449A4615-ABC9-0B42-A6DD-158E1098E4A0}" type="presParOf" srcId="{7EE35309-6BD7-4DFF-9CDB-611F06382083}" destId="{09BDFAA3-3028-A64F-A0EB-88FE7AFDD853}" srcOrd="8" destOrd="0" presId="urn:microsoft.com/office/officeart/2005/8/layout/lProcess1"/>
    <dgm:cxn modelId="{1B533091-CE74-4DB9-BDFA-E619E1D3CC4C}" type="presParOf" srcId="{79C456A2-D586-4BFD-ADBF-7292304A018E}" destId="{E83BCC50-59C7-4F5E-BB2A-9A80D23E8CA6}" srcOrd="3" destOrd="0" presId="urn:microsoft.com/office/officeart/2005/8/layout/lProcess1"/>
    <dgm:cxn modelId="{E111B56B-115C-419B-8F68-F9AD34750035}" type="presParOf" srcId="{79C456A2-D586-4BFD-ADBF-7292304A018E}" destId="{9F1B2D2E-B6E6-48C3-9298-56175AB06B92}" srcOrd="4" destOrd="0" presId="urn:microsoft.com/office/officeart/2005/8/layout/lProcess1"/>
    <dgm:cxn modelId="{A27AC848-475E-47C2-A694-AD297BBC6F7B}" type="presParOf" srcId="{9F1B2D2E-B6E6-48C3-9298-56175AB06B92}" destId="{7C4E122A-8503-4EDA-9653-1C65276D001D}" srcOrd="0" destOrd="0" presId="urn:microsoft.com/office/officeart/2005/8/layout/lProcess1"/>
    <dgm:cxn modelId="{A6E4C9F3-070B-4461-871F-56D488506932}" type="presParOf" srcId="{9F1B2D2E-B6E6-48C3-9298-56175AB06B92}" destId="{94DB52C4-F814-4923-9618-4B1844A7DE87}" srcOrd="1" destOrd="0" presId="urn:microsoft.com/office/officeart/2005/8/layout/lProcess1"/>
    <dgm:cxn modelId="{7CDC620A-C178-4DF8-8047-F5D5FFBAE8E1}" type="presParOf" srcId="{9F1B2D2E-B6E6-48C3-9298-56175AB06B92}" destId="{4609AA06-EBF9-4150-96E6-29EF11535129}" srcOrd="2" destOrd="0" presId="urn:microsoft.com/office/officeart/2005/8/layout/lProcess1"/>
    <dgm:cxn modelId="{E276BBE5-1C6D-4316-AE99-AAACB36BE5A4}" type="presParOf" srcId="{9F1B2D2E-B6E6-48C3-9298-56175AB06B92}" destId="{AEE32EE5-B816-4B76-9612-821A4B93CD44}" srcOrd="3" destOrd="0" presId="urn:microsoft.com/office/officeart/2005/8/layout/lProcess1"/>
    <dgm:cxn modelId="{16C00591-9735-BB49-85EC-C485856FCC70}" type="presParOf" srcId="{9F1B2D2E-B6E6-48C3-9298-56175AB06B92}" destId="{B56F397A-B625-8B44-AC37-DC365D36A9CA}" srcOrd="4" destOrd="0" presId="urn:microsoft.com/office/officeart/2005/8/layout/lProcess1"/>
    <dgm:cxn modelId="{E2D18533-200C-9947-BE0A-E6CC3AF7B430}" type="presParOf" srcId="{9F1B2D2E-B6E6-48C3-9298-56175AB06B92}" destId="{78035E04-83E1-A744-84F5-F868A7F2F6EB}" srcOrd="5" destOrd="0" presId="urn:microsoft.com/office/officeart/2005/8/layout/lProcess1"/>
    <dgm:cxn modelId="{974FCFC1-61FD-254A-AAF5-BFB92C8A80C5}" type="presParOf" srcId="{9F1B2D2E-B6E6-48C3-9298-56175AB06B92}" destId="{88B2F478-A695-664B-A446-85113DDBB7A2}" srcOrd="6" destOrd="0" presId="urn:microsoft.com/office/officeart/2005/8/layout/lProcess1"/>
    <dgm:cxn modelId="{78BFC6D5-503A-9444-BA57-EA10990D2EF4}" type="presParOf" srcId="{9F1B2D2E-B6E6-48C3-9298-56175AB06B92}" destId="{C8B801E6-C805-194C-9AAC-9E5541402520}" srcOrd="7" destOrd="0" presId="urn:microsoft.com/office/officeart/2005/8/layout/lProcess1"/>
    <dgm:cxn modelId="{A46E9B3F-5859-40A3-9F02-AAE84735EDB7}" type="presParOf" srcId="{9F1B2D2E-B6E6-48C3-9298-56175AB06B92}" destId="{C53FEECB-5D40-4FC1-9C88-C661D473E408}" srcOrd="8" destOrd="0" presId="urn:microsoft.com/office/officeart/2005/8/layout/lProcess1"/>
    <dgm:cxn modelId="{8F99A93B-DDDC-4B79-88F0-D40A803A009C}" type="presParOf" srcId="{79C456A2-D586-4BFD-ADBF-7292304A018E}" destId="{83E07054-E1F0-42DF-A8AF-4CCD76901F59}" srcOrd="5" destOrd="0" presId="urn:microsoft.com/office/officeart/2005/8/layout/lProcess1"/>
    <dgm:cxn modelId="{13F5A92C-952B-40F2-9962-249F35E5B000}" type="presParOf" srcId="{79C456A2-D586-4BFD-ADBF-7292304A018E}" destId="{48998D1E-D048-48C9-B558-2F4266C00CF7}" srcOrd="6" destOrd="0" presId="urn:microsoft.com/office/officeart/2005/8/layout/lProcess1"/>
    <dgm:cxn modelId="{ED4F0C12-3984-488A-8E5D-45FDA55A724A}" type="presParOf" srcId="{48998D1E-D048-48C9-B558-2F4266C00CF7}" destId="{C4826434-D057-402C-A55C-304A12F4901F}" srcOrd="0" destOrd="0" presId="urn:microsoft.com/office/officeart/2005/8/layout/lProcess1"/>
    <dgm:cxn modelId="{B576B451-4EF2-4FEB-9956-9833265D693F}" type="presParOf" srcId="{48998D1E-D048-48C9-B558-2F4266C00CF7}" destId="{F19804C7-7445-464F-9D0E-3F56E0480236}" srcOrd="1" destOrd="0" presId="urn:microsoft.com/office/officeart/2005/8/layout/lProcess1"/>
    <dgm:cxn modelId="{71CB9CF7-C4E8-4D3C-9979-17FE75D2DACB}" type="presParOf" srcId="{48998D1E-D048-48C9-B558-2F4266C00CF7}" destId="{7DA0B364-774F-4397-BD9E-084985D069EE}" srcOrd="2" destOrd="0" presId="urn:microsoft.com/office/officeart/2005/8/layout/lProcess1"/>
    <dgm:cxn modelId="{2B6E6440-E948-4018-B61D-A7169F7E546A}" type="presParOf" srcId="{48998D1E-D048-48C9-B558-2F4266C00CF7}" destId="{A295D040-4268-4B2C-AB59-CCD2196AF858}" srcOrd="3" destOrd="0" presId="urn:microsoft.com/office/officeart/2005/8/layout/lProcess1"/>
    <dgm:cxn modelId="{BEE33B12-A0C4-744B-B9C5-11C4A0C142A2}" type="presParOf" srcId="{48998D1E-D048-48C9-B558-2F4266C00CF7}" destId="{AC24F953-082C-5C4B-A855-5A8335D24D43}" srcOrd="4" destOrd="0" presId="urn:microsoft.com/office/officeart/2005/8/layout/lProcess1"/>
    <dgm:cxn modelId="{30E51C28-5061-FA4B-B235-809845AF7B8D}" type="presParOf" srcId="{48998D1E-D048-48C9-B558-2F4266C00CF7}" destId="{A77BC4EC-44C5-8744-9523-8F3FCD5D0ADF}" srcOrd="5" destOrd="0" presId="urn:microsoft.com/office/officeart/2005/8/layout/lProcess1"/>
    <dgm:cxn modelId="{8EC8CDFB-BE14-6A42-A244-AF0E34541E35}" type="presParOf" srcId="{48998D1E-D048-48C9-B558-2F4266C00CF7}" destId="{55EF4211-C01F-B14E-9D67-D207C5AC23FB}" srcOrd="6" destOrd="0" presId="urn:microsoft.com/office/officeart/2005/8/layout/lProcess1"/>
    <dgm:cxn modelId="{3E14E280-4D69-1D4B-B2C4-389AD4860584}" type="presParOf" srcId="{48998D1E-D048-48C9-B558-2F4266C00CF7}" destId="{123B9A44-64CE-3148-B124-A4DF443D0DBA}" srcOrd="7" destOrd="0" presId="urn:microsoft.com/office/officeart/2005/8/layout/lProcess1"/>
    <dgm:cxn modelId="{BBAA620D-0198-2F49-A445-3210A61AC5A2}" type="presParOf" srcId="{48998D1E-D048-48C9-B558-2F4266C00CF7}" destId="{1F273240-D9AD-504D-B8B4-07B201952BBA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9F4C42-CAA8-4D5C-AE12-18C49470BE43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E"/>
        </a:p>
      </dgm:t>
    </dgm:pt>
    <dgm:pt modelId="{7523DD66-11CF-4FB8-B309-372FCA913C22}">
      <dgm:prSet phldrT="[Text]"/>
      <dgm:spPr/>
      <dgm:t>
        <a:bodyPr/>
        <a:lstStyle/>
        <a:p>
          <a:r>
            <a:rPr lang="en-IE" dirty="0"/>
            <a:t>education</a:t>
          </a:r>
        </a:p>
      </dgm:t>
    </dgm:pt>
    <dgm:pt modelId="{52D22DDD-D5C5-4E5F-858A-9857D75BEB37}" type="parTrans" cxnId="{A5C4810E-1646-4AD6-B5B5-D0244090F8E3}">
      <dgm:prSet/>
      <dgm:spPr/>
      <dgm:t>
        <a:bodyPr/>
        <a:lstStyle/>
        <a:p>
          <a:endParaRPr lang="en-IE"/>
        </a:p>
      </dgm:t>
    </dgm:pt>
    <dgm:pt modelId="{235B23C8-605C-46FD-9879-DEF127B25338}" type="sibTrans" cxnId="{A5C4810E-1646-4AD6-B5B5-D0244090F8E3}">
      <dgm:prSet/>
      <dgm:spPr/>
      <dgm:t>
        <a:bodyPr/>
        <a:lstStyle/>
        <a:p>
          <a:endParaRPr lang="en-IE"/>
        </a:p>
      </dgm:t>
    </dgm:pt>
    <dgm:pt modelId="{AF1B10C8-6DF7-469F-9F00-4E0652BA9FC7}">
      <dgm:prSet phldrT="[Text]"/>
      <dgm:spPr/>
      <dgm:t>
        <a:bodyPr/>
        <a:lstStyle/>
        <a:p>
          <a:r>
            <a:rPr lang="en-IE" dirty="0"/>
            <a:t>participation</a:t>
          </a:r>
        </a:p>
      </dgm:t>
    </dgm:pt>
    <dgm:pt modelId="{FB77AD0D-0DAA-4C94-97B4-986EAE26E097}" type="parTrans" cxnId="{C10BFE5A-5492-4617-95FD-48D88D7E5B70}">
      <dgm:prSet/>
      <dgm:spPr/>
      <dgm:t>
        <a:bodyPr/>
        <a:lstStyle/>
        <a:p>
          <a:endParaRPr lang="en-IE"/>
        </a:p>
      </dgm:t>
    </dgm:pt>
    <dgm:pt modelId="{5B5D49F6-4845-45E5-99B5-F656C4C28D0C}" type="sibTrans" cxnId="{C10BFE5A-5492-4617-95FD-48D88D7E5B70}">
      <dgm:prSet/>
      <dgm:spPr/>
      <dgm:t>
        <a:bodyPr/>
        <a:lstStyle/>
        <a:p>
          <a:endParaRPr lang="en-IE"/>
        </a:p>
      </dgm:t>
    </dgm:pt>
    <dgm:pt modelId="{45C3CB25-B497-420A-893A-ACCE84E4A56B}">
      <dgm:prSet phldrT="[Text]"/>
      <dgm:spPr/>
      <dgm:t>
        <a:bodyPr/>
        <a:lstStyle/>
        <a:p>
          <a:r>
            <a:rPr lang="en-IE" dirty="0"/>
            <a:t>facilitation</a:t>
          </a:r>
        </a:p>
      </dgm:t>
    </dgm:pt>
    <dgm:pt modelId="{F0FB19DD-E973-418F-AF11-E83D01ACF1F5}" type="parTrans" cxnId="{114C39EF-E3F4-4609-94A2-0F3939BA0F67}">
      <dgm:prSet/>
      <dgm:spPr/>
      <dgm:t>
        <a:bodyPr/>
        <a:lstStyle/>
        <a:p>
          <a:endParaRPr lang="en-IE"/>
        </a:p>
      </dgm:t>
    </dgm:pt>
    <dgm:pt modelId="{0382B042-5317-4CC0-AA85-EB6DA0DFCC28}" type="sibTrans" cxnId="{114C39EF-E3F4-4609-94A2-0F3939BA0F67}">
      <dgm:prSet/>
      <dgm:spPr/>
      <dgm:t>
        <a:bodyPr/>
        <a:lstStyle/>
        <a:p>
          <a:endParaRPr lang="en-IE"/>
        </a:p>
      </dgm:t>
    </dgm:pt>
    <dgm:pt modelId="{788358BD-875F-4B8A-9FA4-72B1174165D9}">
      <dgm:prSet phldrT="[Text]"/>
      <dgm:spPr/>
      <dgm:t>
        <a:bodyPr/>
        <a:lstStyle/>
        <a:p>
          <a:r>
            <a:rPr lang="en-IE" dirty="0"/>
            <a:t>negotiation</a:t>
          </a:r>
        </a:p>
      </dgm:t>
    </dgm:pt>
    <dgm:pt modelId="{A6FDF8CB-A99F-4864-AB29-E90FA8AE4094}" type="parTrans" cxnId="{FC2C3936-7030-4964-9919-989F7CBE342A}">
      <dgm:prSet/>
      <dgm:spPr/>
      <dgm:t>
        <a:bodyPr/>
        <a:lstStyle/>
        <a:p>
          <a:endParaRPr lang="en-IE"/>
        </a:p>
      </dgm:t>
    </dgm:pt>
    <dgm:pt modelId="{488A5389-0935-4C89-897B-918018E74885}" type="sibTrans" cxnId="{FC2C3936-7030-4964-9919-989F7CBE342A}">
      <dgm:prSet/>
      <dgm:spPr/>
      <dgm:t>
        <a:bodyPr/>
        <a:lstStyle/>
        <a:p>
          <a:endParaRPr lang="en-IE"/>
        </a:p>
      </dgm:t>
    </dgm:pt>
    <dgm:pt modelId="{5D02ABE3-84B7-4154-9309-EC53A1A38EF7}">
      <dgm:prSet phldrT="[Text]"/>
      <dgm:spPr/>
      <dgm:t>
        <a:bodyPr/>
        <a:lstStyle/>
        <a:p>
          <a:r>
            <a:rPr lang="en-IE" dirty="0"/>
            <a:t>coercion</a:t>
          </a:r>
        </a:p>
      </dgm:t>
    </dgm:pt>
    <dgm:pt modelId="{491F516B-22A8-4F8F-9037-4CE95FF02CE8}" type="parTrans" cxnId="{F3F05BD7-C678-4705-BE1E-6D0EA7C2D81A}">
      <dgm:prSet/>
      <dgm:spPr/>
      <dgm:t>
        <a:bodyPr/>
        <a:lstStyle/>
        <a:p>
          <a:endParaRPr lang="en-IE"/>
        </a:p>
      </dgm:t>
    </dgm:pt>
    <dgm:pt modelId="{20A65C48-AC52-48DA-918E-9CCCAC6F0F40}" type="sibTrans" cxnId="{F3F05BD7-C678-4705-BE1E-6D0EA7C2D81A}">
      <dgm:prSet/>
      <dgm:spPr/>
      <dgm:t>
        <a:bodyPr/>
        <a:lstStyle/>
        <a:p>
          <a:endParaRPr lang="en-IE"/>
        </a:p>
      </dgm:t>
    </dgm:pt>
    <dgm:pt modelId="{238DBDCA-EB7E-44DB-9381-336650C5304F}" type="pres">
      <dgm:prSet presAssocID="{329F4C42-CAA8-4D5C-AE12-18C49470BE43}" presName="diagram" presStyleCnt="0">
        <dgm:presLayoutVars>
          <dgm:dir/>
          <dgm:resizeHandles val="exact"/>
        </dgm:presLayoutVars>
      </dgm:prSet>
      <dgm:spPr/>
    </dgm:pt>
    <dgm:pt modelId="{E8689A8F-666F-4C24-9D24-1A1BC84F5B3A}" type="pres">
      <dgm:prSet presAssocID="{7523DD66-11CF-4FB8-B309-372FCA913C22}" presName="node" presStyleLbl="node1" presStyleIdx="0" presStyleCnt="5">
        <dgm:presLayoutVars>
          <dgm:bulletEnabled val="1"/>
        </dgm:presLayoutVars>
      </dgm:prSet>
      <dgm:spPr/>
    </dgm:pt>
    <dgm:pt modelId="{3682E220-244C-4DF6-9A71-C925B06299AA}" type="pres">
      <dgm:prSet presAssocID="{235B23C8-605C-46FD-9879-DEF127B25338}" presName="sibTrans" presStyleCnt="0"/>
      <dgm:spPr/>
    </dgm:pt>
    <dgm:pt modelId="{B637965E-66A8-4BA7-A9AD-3ACFE067D89C}" type="pres">
      <dgm:prSet presAssocID="{AF1B10C8-6DF7-469F-9F00-4E0652BA9FC7}" presName="node" presStyleLbl="node1" presStyleIdx="1" presStyleCnt="5">
        <dgm:presLayoutVars>
          <dgm:bulletEnabled val="1"/>
        </dgm:presLayoutVars>
      </dgm:prSet>
      <dgm:spPr/>
    </dgm:pt>
    <dgm:pt modelId="{FF96E989-DC29-486B-AC6A-E416F4A38952}" type="pres">
      <dgm:prSet presAssocID="{5B5D49F6-4845-45E5-99B5-F656C4C28D0C}" presName="sibTrans" presStyleCnt="0"/>
      <dgm:spPr/>
    </dgm:pt>
    <dgm:pt modelId="{5E982461-3268-400E-8E9E-EE19C9122C15}" type="pres">
      <dgm:prSet presAssocID="{45C3CB25-B497-420A-893A-ACCE84E4A56B}" presName="node" presStyleLbl="node1" presStyleIdx="2" presStyleCnt="5">
        <dgm:presLayoutVars>
          <dgm:bulletEnabled val="1"/>
        </dgm:presLayoutVars>
      </dgm:prSet>
      <dgm:spPr/>
    </dgm:pt>
    <dgm:pt modelId="{1A7BDABD-6FAE-4A6E-A858-BDC82FC84F8C}" type="pres">
      <dgm:prSet presAssocID="{0382B042-5317-4CC0-AA85-EB6DA0DFCC28}" presName="sibTrans" presStyleCnt="0"/>
      <dgm:spPr/>
    </dgm:pt>
    <dgm:pt modelId="{86DAF5CC-0D01-4796-977D-A7BEBF9AC90C}" type="pres">
      <dgm:prSet presAssocID="{788358BD-875F-4B8A-9FA4-72B1174165D9}" presName="node" presStyleLbl="node1" presStyleIdx="3" presStyleCnt="5">
        <dgm:presLayoutVars>
          <dgm:bulletEnabled val="1"/>
        </dgm:presLayoutVars>
      </dgm:prSet>
      <dgm:spPr/>
    </dgm:pt>
    <dgm:pt modelId="{2B64F4E7-091B-4EC2-BD44-E5A0E7A75E0D}" type="pres">
      <dgm:prSet presAssocID="{488A5389-0935-4C89-897B-918018E74885}" presName="sibTrans" presStyleCnt="0"/>
      <dgm:spPr/>
    </dgm:pt>
    <dgm:pt modelId="{FCB166FC-D7AE-45B9-B302-7904CBDD1DD9}" type="pres">
      <dgm:prSet presAssocID="{5D02ABE3-84B7-4154-9309-EC53A1A38EF7}" presName="node" presStyleLbl="node1" presStyleIdx="4" presStyleCnt="5">
        <dgm:presLayoutVars>
          <dgm:bulletEnabled val="1"/>
        </dgm:presLayoutVars>
      </dgm:prSet>
      <dgm:spPr/>
    </dgm:pt>
  </dgm:ptLst>
  <dgm:cxnLst>
    <dgm:cxn modelId="{A5C4810E-1646-4AD6-B5B5-D0244090F8E3}" srcId="{329F4C42-CAA8-4D5C-AE12-18C49470BE43}" destId="{7523DD66-11CF-4FB8-B309-372FCA913C22}" srcOrd="0" destOrd="0" parTransId="{52D22DDD-D5C5-4E5F-858A-9857D75BEB37}" sibTransId="{235B23C8-605C-46FD-9879-DEF127B25338}"/>
    <dgm:cxn modelId="{FC2C3936-7030-4964-9919-989F7CBE342A}" srcId="{329F4C42-CAA8-4D5C-AE12-18C49470BE43}" destId="{788358BD-875F-4B8A-9FA4-72B1174165D9}" srcOrd="3" destOrd="0" parTransId="{A6FDF8CB-A99F-4864-AB29-E90FA8AE4094}" sibTransId="{488A5389-0935-4C89-897B-918018E74885}"/>
    <dgm:cxn modelId="{C10BFE5A-5492-4617-95FD-48D88D7E5B70}" srcId="{329F4C42-CAA8-4D5C-AE12-18C49470BE43}" destId="{AF1B10C8-6DF7-469F-9F00-4E0652BA9FC7}" srcOrd="1" destOrd="0" parTransId="{FB77AD0D-0DAA-4C94-97B4-986EAE26E097}" sibTransId="{5B5D49F6-4845-45E5-99B5-F656C4C28D0C}"/>
    <dgm:cxn modelId="{EB7DD666-E36F-4CF5-A37B-E43FDB331698}" type="presOf" srcId="{5D02ABE3-84B7-4154-9309-EC53A1A38EF7}" destId="{FCB166FC-D7AE-45B9-B302-7904CBDD1DD9}" srcOrd="0" destOrd="0" presId="urn:microsoft.com/office/officeart/2005/8/layout/default"/>
    <dgm:cxn modelId="{64DABE80-319C-4F86-A71B-FACC4436C723}" type="presOf" srcId="{7523DD66-11CF-4FB8-B309-372FCA913C22}" destId="{E8689A8F-666F-4C24-9D24-1A1BC84F5B3A}" srcOrd="0" destOrd="0" presId="urn:microsoft.com/office/officeart/2005/8/layout/default"/>
    <dgm:cxn modelId="{DB665F9B-3CA3-4895-A161-6ACBF69F2C29}" type="presOf" srcId="{788358BD-875F-4B8A-9FA4-72B1174165D9}" destId="{86DAF5CC-0D01-4796-977D-A7BEBF9AC90C}" srcOrd="0" destOrd="0" presId="urn:microsoft.com/office/officeart/2005/8/layout/default"/>
    <dgm:cxn modelId="{1B253F9E-E34D-4535-AA24-7569F1EB5EC9}" type="presOf" srcId="{329F4C42-CAA8-4D5C-AE12-18C49470BE43}" destId="{238DBDCA-EB7E-44DB-9381-336650C5304F}" srcOrd="0" destOrd="0" presId="urn:microsoft.com/office/officeart/2005/8/layout/default"/>
    <dgm:cxn modelId="{2ADFE3BE-2EF5-494C-BF92-2EFC46C1D9D0}" type="presOf" srcId="{AF1B10C8-6DF7-469F-9F00-4E0652BA9FC7}" destId="{B637965E-66A8-4BA7-A9AD-3ACFE067D89C}" srcOrd="0" destOrd="0" presId="urn:microsoft.com/office/officeart/2005/8/layout/default"/>
    <dgm:cxn modelId="{F3F05BD7-C678-4705-BE1E-6D0EA7C2D81A}" srcId="{329F4C42-CAA8-4D5C-AE12-18C49470BE43}" destId="{5D02ABE3-84B7-4154-9309-EC53A1A38EF7}" srcOrd="4" destOrd="0" parTransId="{491F516B-22A8-4F8F-9037-4CE95FF02CE8}" sibTransId="{20A65C48-AC52-48DA-918E-9CCCAC6F0F40}"/>
    <dgm:cxn modelId="{2B2E6BE7-0337-4D78-A934-F41DCE157E96}" type="presOf" srcId="{45C3CB25-B497-420A-893A-ACCE84E4A56B}" destId="{5E982461-3268-400E-8E9E-EE19C9122C15}" srcOrd="0" destOrd="0" presId="urn:microsoft.com/office/officeart/2005/8/layout/default"/>
    <dgm:cxn modelId="{114C39EF-E3F4-4609-94A2-0F3939BA0F67}" srcId="{329F4C42-CAA8-4D5C-AE12-18C49470BE43}" destId="{45C3CB25-B497-420A-893A-ACCE84E4A56B}" srcOrd="2" destOrd="0" parTransId="{F0FB19DD-E973-418F-AF11-E83D01ACF1F5}" sibTransId="{0382B042-5317-4CC0-AA85-EB6DA0DFCC28}"/>
    <dgm:cxn modelId="{F6FA925E-AA71-450B-9C38-5452AFC97DE5}" type="presParOf" srcId="{238DBDCA-EB7E-44DB-9381-336650C5304F}" destId="{E8689A8F-666F-4C24-9D24-1A1BC84F5B3A}" srcOrd="0" destOrd="0" presId="urn:microsoft.com/office/officeart/2005/8/layout/default"/>
    <dgm:cxn modelId="{D7BF1EDC-7354-4F07-AA93-4EA6E48BFB87}" type="presParOf" srcId="{238DBDCA-EB7E-44DB-9381-336650C5304F}" destId="{3682E220-244C-4DF6-9A71-C925B06299AA}" srcOrd="1" destOrd="0" presId="urn:microsoft.com/office/officeart/2005/8/layout/default"/>
    <dgm:cxn modelId="{EBFDC701-3576-4330-98AF-A8F08599672A}" type="presParOf" srcId="{238DBDCA-EB7E-44DB-9381-336650C5304F}" destId="{B637965E-66A8-4BA7-A9AD-3ACFE067D89C}" srcOrd="2" destOrd="0" presId="urn:microsoft.com/office/officeart/2005/8/layout/default"/>
    <dgm:cxn modelId="{3AD80A74-5541-4972-932E-4552ED979C1E}" type="presParOf" srcId="{238DBDCA-EB7E-44DB-9381-336650C5304F}" destId="{FF96E989-DC29-486B-AC6A-E416F4A38952}" srcOrd="3" destOrd="0" presId="urn:microsoft.com/office/officeart/2005/8/layout/default"/>
    <dgm:cxn modelId="{3BE92E0B-6B4A-4F55-89BB-1B361F561123}" type="presParOf" srcId="{238DBDCA-EB7E-44DB-9381-336650C5304F}" destId="{5E982461-3268-400E-8E9E-EE19C9122C15}" srcOrd="4" destOrd="0" presId="urn:microsoft.com/office/officeart/2005/8/layout/default"/>
    <dgm:cxn modelId="{F36C1452-69A8-491F-83D4-CCCF78DD1266}" type="presParOf" srcId="{238DBDCA-EB7E-44DB-9381-336650C5304F}" destId="{1A7BDABD-6FAE-4A6E-A858-BDC82FC84F8C}" srcOrd="5" destOrd="0" presId="urn:microsoft.com/office/officeart/2005/8/layout/default"/>
    <dgm:cxn modelId="{2267CF4A-205C-4CAB-AC05-93454D6AC083}" type="presParOf" srcId="{238DBDCA-EB7E-44DB-9381-336650C5304F}" destId="{86DAF5CC-0D01-4796-977D-A7BEBF9AC90C}" srcOrd="6" destOrd="0" presId="urn:microsoft.com/office/officeart/2005/8/layout/default"/>
    <dgm:cxn modelId="{2F9792D8-6F54-4995-BEAB-BBA118D5876A}" type="presParOf" srcId="{238DBDCA-EB7E-44DB-9381-336650C5304F}" destId="{2B64F4E7-091B-4EC2-BD44-E5A0E7A75E0D}" srcOrd="7" destOrd="0" presId="urn:microsoft.com/office/officeart/2005/8/layout/default"/>
    <dgm:cxn modelId="{D849E7CF-09A9-4B3F-AC84-386EA06D8B5D}" type="presParOf" srcId="{238DBDCA-EB7E-44DB-9381-336650C5304F}" destId="{FCB166FC-D7AE-45B9-B302-7904CBDD1DD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4AAA2F-E851-2549-A5FF-755C6DE38D71}" type="doc">
      <dgm:prSet loTypeId="urn:microsoft.com/office/officeart/2005/8/layout/hierarchy6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46A8E372-158D-FA40-9B47-2F2482D3763F}">
      <dgm:prSet phldrT="[Text]"/>
      <dgm:spPr/>
      <dgm:t>
        <a:bodyPr/>
        <a:lstStyle/>
        <a:p>
          <a:r>
            <a:rPr lang="en-GB" dirty="0"/>
            <a:t>Strategic execution</a:t>
          </a:r>
        </a:p>
      </dgm:t>
    </dgm:pt>
    <dgm:pt modelId="{95B33CE0-614A-E64F-A05D-757402D45105}" type="parTrans" cxnId="{2E88E5DF-7B13-FB41-83C4-BC164DC7BE4D}">
      <dgm:prSet/>
      <dgm:spPr/>
      <dgm:t>
        <a:bodyPr/>
        <a:lstStyle/>
        <a:p>
          <a:endParaRPr lang="en-GB"/>
        </a:p>
      </dgm:t>
    </dgm:pt>
    <dgm:pt modelId="{20761C37-1A74-F148-864A-6FC242AA8EB9}" type="sibTrans" cxnId="{2E88E5DF-7B13-FB41-83C4-BC164DC7BE4D}">
      <dgm:prSet/>
      <dgm:spPr/>
      <dgm:t>
        <a:bodyPr/>
        <a:lstStyle/>
        <a:p>
          <a:endParaRPr lang="en-GB"/>
        </a:p>
      </dgm:t>
    </dgm:pt>
    <dgm:pt modelId="{78AE7D82-04AD-4D4D-AE6B-2453C4018037}">
      <dgm:prSet phldrT="[Text]"/>
      <dgm:spPr/>
      <dgm:t>
        <a:bodyPr/>
        <a:lstStyle/>
        <a:p>
          <a:r>
            <a:rPr lang="en-GB" dirty="0"/>
            <a:t>Complete first round of training</a:t>
          </a:r>
        </a:p>
      </dgm:t>
    </dgm:pt>
    <dgm:pt modelId="{7B66C7D3-1BF8-4C48-B94F-B847020ACF12}" type="parTrans" cxnId="{23D97A43-78B0-954F-A557-6BF7A952EFC8}">
      <dgm:prSet/>
      <dgm:spPr/>
      <dgm:t>
        <a:bodyPr/>
        <a:lstStyle/>
        <a:p>
          <a:endParaRPr lang="en-GB"/>
        </a:p>
      </dgm:t>
    </dgm:pt>
    <dgm:pt modelId="{B0591DAB-ABE4-834D-AF2E-0C6F451FD847}" type="sibTrans" cxnId="{23D97A43-78B0-954F-A557-6BF7A952EFC8}">
      <dgm:prSet/>
      <dgm:spPr/>
      <dgm:t>
        <a:bodyPr/>
        <a:lstStyle/>
        <a:p>
          <a:endParaRPr lang="en-GB"/>
        </a:p>
      </dgm:t>
    </dgm:pt>
    <dgm:pt modelId="{56029F36-605F-4840-9D39-D3B6ED0B830D}">
      <dgm:prSet phldrT="[Text]"/>
      <dgm:spPr/>
      <dgm:t>
        <a:bodyPr/>
        <a:lstStyle/>
        <a:p>
          <a:r>
            <a:rPr lang="en-GB" dirty="0"/>
            <a:t>Complete company wide training</a:t>
          </a:r>
        </a:p>
      </dgm:t>
    </dgm:pt>
    <dgm:pt modelId="{65ACE24D-0440-4F45-9682-0E4608ED9E18}" type="parTrans" cxnId="{F8085EAF-6EE9-3C42-A236-F3D8DA0E1AD1}">
      <dgm:prSet/>
      <dgm:spPr/>
      <dgm:t>
        <a:bodyPr/>
        <a:lstStyle/>
        <a:p>
          <a:endParaRPr lang="en-GB"/>
        </a:p>
      </dgm:t>
    </dgm:pt>
    <dgm:pt modelId="{C615A249-B1B6-EE4F-AC11-A3A314203305}" type="sibTrans" cxnId="{F8085EAF-6EE9-3C42-A236-F3D8DA0E1AD1}">
      <dgm:prSet/>
      <dgm:spPr/>
      <dgm:t>
        <a:bodyPr/>
        <a:lstStyle/>
        <a:p>
          <a:endParaRPr lang="en-GB"/>
        </a:p>
      </dgm:t>
    </dgm:pt>
    <dgm:pt modelId="{1B580F9C-AC5F-C841-8A78-106D6D169DD2}">
      <dgm:prSet phldrT="[Text]"/>
      <dgm:spPr/>
      <dgm:t>
        <a:bodyPr/>
        <a:lstStyle/>
        <a:p>
          <a:r>
            <a:rPr lang="en-GB" dirty="0"/>
            <a:t>Continue providing regular training</a:t>
          </a:r>
        </a:p>
      </dgm:t>
    </dgm:pt>
    <dgm:pt modelId="{2CEAAE97-D9CB-814B-B9C3-CBAEE382DD9A}" type="parTrans" cxnId="{65A8ED1C-8374-574D-A033-0EBE7AF2DFE4}">
      <dgm:prSet/>
      <dgm:spPr/>
      <dgm:t>
        <a:bodyPr/>
        <a:lstStyle/>
        <a:p>
          <a:endParaRPr lang="en-GB"/>
        </a:p>
      </dgm:t>
    </dgm:pt>
    <dgm:pt modelId="{BE792347-B87B-744C-B298-6D7DD48E7552}" type="sibTrans" cxnId="{65A8ED1C-8374-574D-A033-0EBE7AF2DFE4}">
      <dgm:prSet/>
      <dgm:spPr/>
      <dgm:t>
        <a:bodyPr/>
        <a:lstStyle/>
        <a:p>
          <a:endParaRPr lang="en-GB"/>
        </a:p>
      </dgm:t>
    </dgm:pt>
    <dgm:pt modelId="{F8E4B380-2D38-CE4A-BF5B-163BD4D6F1E4}">
      <dgm:prSet phldrT="[Text]"/>
      <dgm:spPr/>
      <dgm:t>
        <a:bodyPr/>
        <a:lstStyle/>
        <a:p>
          <a:r>
            <a:rPr lang="en-GB" dirty="0"/>
            <a:t>Start surveys</a:t>
          </a:r>
        </a:p>
      </dgm:t>
    </dgm:pt>
    <dgm:pt modelId="{014D833E-AE40-5D47-9972-AB4EF3CBD59A}" type="parTrans" cxnId="{8D6C169F-AE2C-3449-B236-CD95109ACBEE}">
      <dgm:prSet/>
      <dgm:spPr/>
      <dgm:t>
        <a:bodyPr/>
        <a:lstStyle/>
        <a:p>
          <a:endParaRPr lang="en-GB"/>
        </a:p>
      </dgm:t>
    </dgm:pt>
    <dgm:pt modelId="{98205197-119F-8A4E-AF00-6A249EE28EBB}" type="sibTrans" cxnId="{8D6C169F-AE2C-3449-B236-CD95109ACBEE}">
      <dgm:prSet/>
      <dgm:spPr/>
      <dgm:t>
        <a:bodyPr/>
        <a:lstStyle/>
        <a:p>
          <a:endParaRPr lang="en-GB"/>
        </a:p>
      </dgm:t>
    </dgm:pt>
    <dgm:pt modelId="{6AC7306C-C7DF-0745-B203-28B80D227625}">
      <dgm:prSet phldrT="[Text]"/>
      <dgm:spPr/>
      <dgm:t>
        <a:bodyPr/>
        <a:lstStyle/>
        <a:p>
          <a:r>
            <a:rPr lang="en-GB" dirty="0"/>
            <a:t>Continuously act on feedback</a:t>
          </a:r>
        </a:p>
      </dgm:t>
    </dgm:pt>
    <dgm:pt modelId="{76CEB8F2-BE62-8347-83CB-A6AB11BFA06A}" type="parTrans" cxnId="{12D5343C-751E-5E40-AFDB-341992F7152F}">
      <dgm:prSet/>
      <dgm:spPr/>
      <dgm:t>
        <a:bodyPr/>
        <a:lstStyle/>
        <a:p>
          <a:endParaRPr lang="en-GB"/>
        </a:p>
      </dgm:t>
    </dgm:pt>
    <dgm:pt modelId="{E142F789-9F50-3F4C-B549-38760F4E815B}" type="sibTrans" cxnId="{12D5343C-751E-5E40-AFDB-341992F7152F}">
      <dgm:prSet/>
      <dgm:spPr/>
      <dgm:t>
        <a:bodyPr/>
        <a:lstStyle/>
        <a:p>
          <a:endParaRPr lang="en-GB"/>
        </a:p>
      </dgm:t>
    </dgm:pt>
    <dgm:pt modelId="{4E306C7F-EDB4-DD47-9491-66A61C5E3C13}">
      <dgm:prSet phldrT="[Text]" custT="1"/>
      <dgm:spPr/>
      <dgm:t>
        <a:bodyPr/>
        <a:lstStyle/>
        <a:p>
          <a:r>
            <a:rPr lang="en-GB" sz="1600" dirty="0"/>
            <a:t>First quarter</a:t>
          </a:r>
        </a:p>
      </dgm:t>
    </dgm:pt>
    <dgm:pt modelId="{9842ED0F-9863-824D-B497-E6FBF9EDAF4E}" type="parTrans" cxnId="{0BD7A06B-7D53-C740-97CA-D8C6E2B46880}">
      <dgm:prSet/>
      <dgm:spPr/>
      <dgm:t>
        <a:bodyPr/>
        <a:lstStyle/>
        <a:p>
          <a:endParaRPr lang="en-GB"/>
        </a:p>
      </dgm:t>
    </dgm:pt>
    <dgm:pt modelId="{E6541B33-125A-F147-8BA2-C9980F10886A}" type="sibTrans" cxnId="{0BD7A06B-7D53-C740-97CA-D8C6E2B46880}">
      <dgm:prSet/>
      <dgm:spPr/>
      <dgm:t>
        <a:bodyPr/>
        <a:lstStyle/>
        <a:p>
          <a:endParaRPr lang="en-GB"/>
        </a:p>
      </dgm:t>
    </dgm:pt>
    <dgm:pt modelId="{8A551872-E23A-5D48-AC50-88F6973E7ECD}">
      <dgm:prSet phldrT="[Text]" custT="1"/>
      <dgm:spPr/>
      <dgm:t>
        <a:bodyPr/>
        <a:lstStyle/>
        <a:p>
          <a:r>
            <a:rPr lang="en-GB" sz="1600" dirty="0"/>
            <a:t>Second quarter</a:t>
          </a:r>
        </a:p>
      </dgm:t>
    </dgm:pt>
    <dgm:pt modelId="{090AB5DC-1816-6847-98B8-056062098752}" type="parTrans" cxnId="{A989028B-A142-1248-B045-95E357BB79A4}">
      <dgm:prSet/>
      <dgm:spPr/>
      <dgm:t>
        <a:bodyPr/>
        <a:lstStyle/>
        <a:p>
          <a:endParaRPr lang="en-GB"/>
        </a:p>
      </dgm:t>
    </dgm:pt>
    <dgm:pt modelId="{ABACF4F7-D167-5C47-92E6-5DDB54D59BB0}" type="sibTrans" cxnId="{A989028B-A142-1248-B045-95E357BB79A4}">
      <dgm:prSet/>
      <dgm:spPr/>
      <dgm:t>
        <a:bodyPr/>
        <a:lstStyle/>
        <a:p>
          <a:endParaRPr lang="en-GB"/>
        </a:p>
      </dgm:t>
    </dgm:pt>
    <dgm:pt modelId="{AB799F0F-ED37-144A-93FB-5C75FEFD47D6}">
      <dgm:prSet phldrT="[Text]"/>
      <dgm:spPr/>
      <dgm:t>
        <a:bodyPr/>
        <a:lstStyle/>
        <a:p>
          <a:r>
            <a:rPr lang="en-GB" dirty="0"/>
            <a:t>Review recruitment process</a:t>
          </a:r>
        </a:p>
      </dgm:t>
    </dgm:pt>
    <dgm:pt modelId="{51D4749B-6D42-614D-BADF-88B87A19061C}" type="parTrans" cxnId="{29F446B1-A615-384C-ACA2-DBDDA6A76682}">
      <dgm:prSet/>
      <dgm:spPr/>
      <dgm:t>
        <a:bodyPr/>
        <a:lstStyle/>
        <a:p>
          <a:endParaRPr lang="en-GB"/>
        </a:p>
      </dgm:t>
    </dgm:pt>
    <dgm:pt modelId="{54BDD9D8-D1E1-BB4F-92BF-28E851AAF736}" type="sibTrans" cxnId="{29F446B1-A615-384C-ACA2-DBDDA6A76682}">
      <dgm:prSet/>
      <dgm:spPr/>
      <dgm:t>
        <a:bodyPr/>
        <a:lstStyle/>
        <a:p>
          <a:endParaRPr lang="en-GB"/>
        </a:p>
      </dgm:t>
    </dgm:pt>
    <dgm:pt modelId="{6A0819D8-6432-D844-B9D8-2A9B548CC59C}">
      <dgm:prSet phldrT="[Text]"/>
      <dgm:spPr/>
      <dgm:t>
        <a:bodyPr/>
        <a:lstStyle/>
        <a:p>
          <a:r>
            <a:rPr lang="en-GB" dirty="0"/>
            <a:t>Begin technical changes</a:t>
          </a:r>
        </a:p>
      </dgm:t>
    </dgm:pt>
    <dgm:pt modelId="{EB80720E-3C9C-3B49-AA74-57692575C75E}" type="parTrans" cxnId="{E053BBD9-6F57-B24B-9ADD-225DA7B23000}">
      <dgm:prSet/>
      <dgm:spPr/>
      <dgm:t>
        <a:bodyPr/>
        <a:lstStyle/>
        <a:p>
          <a:endParaRPr lang="en-GB"/>
        </a:p>
      </dgm:t>
    </dgm:pt>
    <dgm:pt modelId="{D03C23B8-AF73-7943-A88C-B5AFB0727F67}" type="sibTrans" cxnId="{E053BBD9-6F57-B24B-9ADD-225DA7B23000}">
      <dgm:prSet/>
      <dgm:spPr/>
      <dgm:t>
        <a:bodyPr/>
        <a:lstStyle/>
        <a:p>
          <a:endParaRPr lang="en-GB"/>
        </a:p>
      </dgm:t>
    </dgm:pt>
    <dgm:pt modelId="{5C0D880F-D918-5340-91CB-14BB56ECEC7D}">
      <dgm:prSet phldrT="[Text]"/>
      <dgm:spPr/>
      <dgm:t>
        <a:bodyPr/>
        <a:lstStyle/>
        <a:p>
          <a:r>
            <a:rPr lang="en-GB" dirty="0"/>
            <a:t>Implement Agile methodology in technical teams</a:t>
          </a:r>
        </a:p>
      </dgm:t>
    </dgm:pt>
    <dgm:pt modelId="{D9DBF17A-644E-E54F-A7D1-11868A37DF75}" type="parTrans" cxnId="{050F65A5-F8AF-4D45-B9D8-A75DAB2D3CF8}">
      <dgm:prSet/>
      <dgm:spPr/>
      <dgm:t>
        <a:bodyPr/>
        <a:lstStyle/>
        <a:p>
          <a:endParaRPr lang="en-GB"/>
        </a:p>
      </dgm:t>
    </dgm:pt>
    <dgm:pt modelId="{E10C5160-097B-5E45-B371-4A24455A85CE}" type="sibTrans" cxnId="{050F65A5-F8AF-4D45-B9D8-A75DAB2D3CF8}">
      <dgm:prSet/>
      <dgm:spPr/>
      <dgm:t>
        <a:bodyPr/>
        <a:lstStyle/>
        <a:p>
          <a:endParaRPr lang="en-GB"/>
        </a:p>
      </dgm:t>
    </dgm:pt>
    <dgm:pt modelId="{ED4C4C2C-42C3-164B-B5B1-A65B8D244D97}">
      <dgm:prSet phldrT="[Text]"/>
      <dgm:spPr/>
      <dgm:t>
        <a:bodyPr/>
        <a:lstStyle/>
        <a:p>
          <a:r>
            <a:rPr lang="en-GB" dirty="0"/>
            <a:t>Continuously measuring performance</a:t>
          </a:r>
        </a:p>
      </dgm:t>
    </dgm:pt>
    <dgm:pt modelId="{355949F6-1F3F-5748-9FD1-46B8160C2133}" type="parTrans" cxnId="{646610E1-D44D-D841-9E8B-2F9CCA038B11}">
      <dgm:prSet/>
      <dgm:spPr/>
      <dgm:t>
        <a:bodyPr/>
        <a:lstStyle/>
        <a:p>
          <a:endParaRPr lang="en-GB"/>
        </a:p>
      </dgm:t>
    </dgm:pt>
    <dgm:pt modelId="{DFA9F25D-60EB-BB46-A262-5B3BD0B06F97}" type="sibTrans" cxnId="{646610E1-D44D-D841-9E8B-2F9CCA038B11}">
      <dgm:prSet/>
      <dgm:spPr/>
      <dgm:t>
        <a:bodyPr/>
        <a:lstStyle/>
        <a:p>
          <a:endParaRPr lang="en-GB"/>
        </a:p>
      </dgm:t>
    </dgm:pt>
    <dgm:pt modelId="{9928962F-2AE0-3140-9BA1-10F5A62E8495}">
      <dgm:prSet phldrT="[Text]" custT="1"/>
      <dgm:spPr/>
      <dgm:t>
        <a:bodyPr/>
        <a:lstStyle/>
        <a:p>
          <a:r>
            <a:rPr lang="en-GB" sz="1600" dirty="0"/>
            <a:t>Third quarter</a:t>
          </a:r>
        </a:p>
      </dgm:t>
    </dgm:pt>
    <dgm:pt modelId="{C1A2252C-FB71-9C48-8E7E-8737CA1F49C8}" type="parTrans" cxnId="{1495AE41-98BE-F243-9CC5-C2A50B842FE8}">
      <dgm:prSet/>
      <dgm:spPr/>
      <dgm:t>
        <a:bodyPr/>
        <a:lstStyle/>
        <a:p>
          <a:endParaRPr lang="en-GB"/>
        </a:p>
      </dgm:t>
    </dgm:pt>
    <dgm:pt modelId="{48A998F8-E5B4-3240-A82B-13BAA6D4D398}" type="sibTrans" cxnId="{1495AE41-98BE-F243-9CC5-C2A50B842FE8}">
      <dgm:prSet/>
      <dgm:spPr/>
      <dgm:t>
        <a:bodyPr/>
        <a:lstStyle/>
        <a:p>
          <a:endParaRPr lang="en-GB"/>
        </a:p>
      </dgm:t>
    </dgm:pt>
    <dgm:pt modelId="{96215782-E3BA-8940-9667-65003EF50E14}">
      <dgm:prSet phldrT="[Text]"/>
      <dgm:spPr/>
      <dgm:t>
        <a:bodyPr/>
        <a:lstStyle/>
        <a:p>
          <a:r>
            <a:rPr lang="en-GB" dirty="0"/>
            <a:t>Replacing lost staff with 'star players'</a:t>
          </a:r>
        </a:p>
      </dgm:t>
    </dgm:pt>
    <dgm:pt modelId="{87A5E688-6BB7-324E-82AC-59ED03190885}" type="parTrans" cxnId="{55525DEF-1626-7D4D-83D1-5B50507E4B95}">
      <dgm:prSet/>
      <dgm:spPr/>
      <dgm:t>
        <a:bodyPr/>
        <a:lstStyle/>
        <a:p>
          <a:endParaRPr lang="en-GB"/>
        </a:p>
      </dgm:t>
    </dgm:pt>
    <dgm:pt modelId="{7E0EB1EC-2C53-6F4C-8133-FDE60287928A}" type="sibTrans" cxnId="{55525DEF-1626-7D4D-83D1-5B50507E4B95}">
      <dgm:prSet/>
      <dgm:spPr/>
      <dgm:t>
        <a:bodyPr/>
        <a:lstStyle/>
        <a:p>
          <a:endParaRPr lang="en-GB"/>
        </a:p>
      </dgm:t>
    </dgm:pt>
    <dgm:pt modelId="{F5DB7BA4-8BE6-3042-A1F7-8EEF48486B47}">
      <dgm:prSet phldrT="[Text]"/>
      <dgm:spPr/>
      <dgm:t>
        <a:bodyPr/>
        <a:lstStyle/>
        <a:p>
          <a:r>
            <a:rPr lang="en-GB" dirty="0"/>
            <a:t>Start gathering feedback on new hire performance</a:t>
          </a:r>
        </a:p>
      </dgm:t>
    </dgm:pt>
    <dgm:pt modelId="{7319C63B-D501-CD4C-9C6B-87D4DB10B17E}" type="parTrans" cxnId="{87924B3C-1491-5B40-9538-844FC1F5BB04}">
      <dgm:prSet/>
      <dgm:spPr/>
      <dgm:t>
        <a:bodyPr/>
        <a:lstStyle/>
        <a:p>
          <a:endParaRPr lang="en-GB"/>
        </a:p>
      </dgm:t>
    </dgm:pt>
    <dgm:pt modelId="{28420C5F-739C-0F49-93E7-AB5CA6CD39A6}" type="sibTrans" cxnId="{87924B3C-1491-5B40-9538-844FC1F5BB04}">
      <dgm:prSet/>
      <dgm:spPr/>
      <dgm:t>
        <a:bodyPr/>
        <a:lstStyle/>
        <a:p>
          <a:endParaRPr lang="en-GB"/>
        </a:p>
      </dgm:t>
    </dgm:pt>
    <dgm:pt modelId="{08659B1C-373B-D945-8414-868B87B70586}">
      <dgm:prSet phldrT="[Text]"/>
      <dgm:spPr>
        <a:noFill/>
      </dgm:spPr>
      <dgm:t>
        <a:bodyPr/>
        <a:lstStyle/>
        <a:p>
          <a:r>
            <a:rPr lang="en-GB" dirty="0"/>
            <a:t> </a:t>
          </a:r>
        </a:p>
      </dgm:t>
    </dgm:pt>
    <dgm:pt modelId="{BEBB5DC7-CA06-C043-8F5A-48C548BD31E8}" type="sibTrans" cxnId="{49E9E76D-EE7F-E54B-B4DC-A5BDF5A4F9CC}">
      <dgm:prSet/>
      <dgm:spPr/>
      <dgm:t>
        <a:bodyPr/>
        <a:lstStyle/>
        <a:p>
          <a:endParaRPr lang="en-GB"/>
        </a:p>
      </dgm:t>
    </dgm:pt>
    <dgm:pt modelId="{7D53EF31-6312-5E4D-8544-86EEA4AE6B38}" type="parTrans" cxnId="{49E9E76D-EE7F-E54B-B4DC-A5BDF5A4F9CC}">
      <dgm:prSet/>
      <dgm:spPr/>
      <dgm:t>
        <a:bodyPr/>
        <a:lstStyle/>
        <a:p>
          <a:endParaRPr lang="en-GB"/>
        </a:p>
      </dgm:t>
    </dgm:pt>
    <dgm:pt modelId="{F5DE1843-5655-AE49-98FC-A24E36E24820}">
      <dgm:prSet phldrT="[Text]"/>
      <dgm:spPr/>
      <dgm:t>
        <a:bodyPr/>
        <a:lstStyle/>
        <a:p>
          <a:r>
            <a:rPr lang="en-GB" dirty="0"/>
            <a:t>Measure annual staff turnover</a:t>
          </a:r>
        </a:p>
      </dgm:t>
    </dgm:pt>
    <dgm:pt modelId="{0A8AA431-DCDF-334F-80B6-54E873E124BF}" type="parTrans" cxnId="{ABCFF5CE-1629-CE4E-9C61-FB58595F0413}">
      <dgm:prSet/>
      <dgm:spPr/>
      <dgm:t>
        <a:bodyPr/>
        <a:lstStyle/>
        <a:p>
          <a:endParaRPr lang="en-GB"/>
        </a:p>
      </dgm:t>
    </dgm:pt>
    <dgm:pt modelId="{52076BEE-0754-F94E-BBF2-F297DC132ED6}" type="sibTrans" cxnId="{ABCFF5CE-1629-CE4E-9C61-FB58595F0413}">
      <dgm:prSet/>
      <dgm:spPr/>
      <dgm:t>
        <a:bodyPr/>
        <a:lstStyle/>
        <a:p>
          <a:endParaRPr lang="en-GB"/>
        </a:p>
      </dgm:t>
    </dgm:pt>
    <dgm:pt modelId="{78A387FE-0E5D-3D46-8DA1-2810DB8DF80F}">
      <dgm:prSet phldrT="[Text]" custT="1"/>
      <dgm:spPr/>
      <dgm:t>
        <a:bodyPr/>
        <a:lstStyle/>
        <a:p>
          <a:r>
            <a:rPr lang="en-GB" sz="1600" dirty="0"/>
            <a:t>Fourth quarter</a:t>
          </a:r>
        </a:p>
      </dgm:t>
    </dgm:pt>
    <dgm:pt modelId="{178B535E-71AE-DB44-A839-D3D7F7C083A8}" type="parTrans" cxnId="{051A9845-2FC1-B14F-99D5-D646896E208D}">
      <dgm:prSet/>
      <dgm:spPr/>
      <dgm:t>
        <a:bodyPr/>
        <a:lstStyle/>
        <a:p>
          <a:endParaRPr lang="en-GB"/>
        </a:p>
      </dgm:t>
    </dgm:pt>
    <dgm:pt modelId="{8D86B595-153E-8148-AF8E-8EEEEFA11F29}" type="sibTrans" cxnId="{051A9845-2FC1-B14F-99D5-D646896E208D}">
      <dgm:prSet/>
      <dgm:spPr/>
      <dgm:t>
        <a:bodyPr/>
        <a:lstStyle/>
        <a:p>
          <a:endParaRPr lang="en-GB"/>
        </a:p>
      </dgm:t>
    </dgm:pt>
    <dgm:pt modelId="{58F249EE-4C10-734C-B364-03F149613FBC}" type="pres">
      <dgm:prSet presAssocID="{5F4AAA2F-E851-2549-A5FF-755C6DE38D7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92826F-C641-2844-9328-DB26E1A5C16C}" type="pres">
      <dgm:prSet presAssocID="{5F4AAA2F-E851-2549-A5FF-755C6DE38D71}" presName="hierFlow" presStyleCnt="0"/>
      <dgm:spPr/>
    </dgm:pt>
    <dgm:pt modelId="{A956957F-6434-C249-ADAA-549FD2D135AA}" type="pres">
      <dgm:prSet presAssocID="{5F4AAA2F-E851-2549-A5FF-755C6DE38D71}" presName="firstBuf" presStyleCnt="0"/>
      <dgm:spPr/>
    </dgm:pt>
    <dgm:pt modelId="{C4220121-0303-E047-83F2-B6D7A2561C77}" type="pres">
      <dgm:prSet presAssocID="{5F4AAA2F-E851-2549-A5FF-755C6DE38D7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238CC64-11A7-AB4A-9B81-143F884EE6E8}" type="pres">
      <dgm:prSet presAssocID="{46A8E372-158D-FA40-9B47-2F2482D3763F}" presName="Name14" presStyleCnt="0"/>
      <dgm:spPr/>
    </dgm:pt>
    <dgm:pt modelId="{E267B707-2AC5-1F47-9B9D-6B37F00BDB71}" type="pres">
      <dgm:prSet presAssocID="{46A8E372-158D-FA40-9B47-2F2482D3763F}" presName="level1Shape" presStyleLbl="node0" presStyleIdx="0" presStyleCnt="1">
        <dgm:presLayoutVars>
          <dgm:chPref val="3"/>
        </dgm:presLayoutVars>
      </dgm:prSet>
      <dgm:spPr/>
    </dgm:pt>
    <dgm:pt modelId="{74D6A054-D35A-4D47-A725-9FF25CACEC85}" type="pres">
      <dgm:prSet presAssocID="{46A8E372-158D-FA40-9B47-2F2482D3763F}" presName="hierChild2" presStyleCnt="0"/>
      <dgm:spPr/>
    </dgm:pt>
    <dgm:pt modelId="{38F652D1-7826-D34B-8762-B65D037DAD0B}" type="pres">
      <dgm:prSet presAssocID="{EB80720E-3C9C-3B49-AA74-57692575C75E}" presName="Name19" presStyleLbl="parChTrans1D2" presStyleIdx="0" presStyleCnt="4"/>
      <dgm:spPr/>
    </dgm:pt>
    <dgm:pt modelId="{B4AA91AE-2C03-3641-831B-A7FCA3F5A758}" type="pres">
      <dgm:prSet presAssocID="{6A0819D8-6432-D844-B9D8-2A9B548CC59C}" presName="Name21" presStyleCnt="0"/>
      <dgm:spPr/>
    </dgm:pt>
    <dgm:pt modelId="{B410C90F-94C4-1340-BAFD-FBF8ED5E60ED}" type="pres">
      <dgm:prSet presAssocID="{6A0819D8-6432-D844-B9D8-2A9B548CC59C}" presName="level2Shape" presStyleLbl="node2" presStyleIdx="0" presStyleCnt="4"/>
      <dgm:spPr/>
    </dgm:pt>
    <dgm:pt modelId="{3E5E0A77-0606-AB46-BBBF-7DF01A5F2ACC}" type="pres">
      <dgm:prSet presAssocID="{6A0819D8-6432-D844-B9D8-2A9B548CC59C}" presName="hierChild3" presStyleCnt="0"/>
      <dgm:spPr/>
    </dgm:pt>
    <dgm:pt modelId="{023D3251-CE64-0D42-92E0-40AD84D9527A}" type="pres">
      <dgm:prSet presAssocID="{D9DBF17A-644E-E54F-A7D1-11868A37DF75}" presName="Name19" presStyleLbl="parChTrans1D3" presStyleIdx="0" presStyleCnt="4"/>
      <dgm:spPr/>
    </dgm:pt>
    <dgm:pt modelId="{49542FE7-8454-484B-9AB3-313CA47AD82B}" type="pres">
      <dgm:prSet presAssocID="{5C0D880F-D918-5340-91CB-14BB56ECEC7D}" presName="Name21" presStyleCnt="0"/>
      <dgm:spPr/>
    </dgm:pt>
    <dgm:pt modelId="{78E5B415-2A79-4640-906B-8A7780452DF5}" type="pres">
      <dgm:prSet presAssocID="{5C0D880F-D918-5340-91CB-14BB56ECEC7D}" presName="level2Shape" presStyleLbl="node3" presStyleIdx="0" presStyleCnt="4"/>
      <dgm:spPr/>
    </dgm:pt>
    <dgm:pt modelId="{DF79FF4C-91CC-724B-9144-6EC0DF2FA39F}" type="pres">
      <dgm:prSet presAssocID="{5C0D880F-D918-5340-91CB-14BB56ECEC7D}" presName="hierChild3" presStyleCnt="0"/>
      <dgm:spPr/>
    </dgm:pt>
    <dgm:pt modelId="{1A729402-CC9C-3D42-B543-FBC191E65D03}" type="pres">
      <dgm:prSet presAssocID="{355949F6-1F3F-5748-9FD1-46B8160C2133}" presName="Name19" presStyleLbl="parChTrans1D4" presStyleIdx="0" presStyleCnt="4"/>
      <dgm:spPr/>
    </dgm:pt>
    <dgm:pt modelId="{48EA178A-8CC2-2E4B-A4A9-C6627891E3E1}" type="pres">
      <dgm:prSet presAssocID="{ED4C4C2C-42C3-164B-B5B1-A65B8D244D97}" presName="Name21" presStyleCnt="0"/>
      <dgm:spPr/>
    </dgm:pt>
    <dgm:pt modelId="{BC5C0F38-32F2-234E-BEEF-2A5B83045F89}" type="pres">
      <dgm:prSet presAssocID="{ED4C4C2C-42C3-164B-B5B1-A65B8D244D97}" presName="level2Shape" presStyleLbl="node4" presStyleIdx="0" presStyleCnt="4"/>
      <dgm:spPr/>
    </dgm:pt>
    <dgm:pt modelId="{055FECAB-0B0E-1A48-A30F-7BB6760D6D1F}" type="pres">
      <dgm:prSet presAssocID="{ED4C4C2C-42C3-164B-B5B1-A65B8D244D97}" presName="hierChild3" presStyleCnt="0"/>
      <dgm:spPr/>
    </dgm:pt>
    <dgm:pt modelId="{0D2960B0-C661-344F-8049-BB5DC9143A89}" type="pres">
      <dgm:prSet presAssocID="{51D4749B-6D42-614D-BADF-88B87A19061C}" presName="Name19" presStyleLbl="parChTrans1D2" presStyleIdx="1" presStyleCnt="4"/>
      <dgm:spPr/>
    </dgm:pt>
    <dgm:pt modelId="{B6FB4E0C-6E73-CA42-8256-3733D210BAF7}" type="pres">
      <dgm:prSet presAssocID="{AB799F0F-ED37-144A-93FB-5C75FEFD47D6}" presName="Name21" presStyleCnt="0"/>
      <dgm:spPr/>
    </dgm:pt>
    <dgm:pt modelId="{D043E3F1-0DAC-2042-97CB-A3F106A3C55B}" type="pres">
      <dgm:prSet presAssocID="{AB799F0F-ED37-144A-93FB-5C75FEFD47D6}" presName="level2Shape" presStyleLbl="node2" presStyleIdx="1" presStyleCnt="4"/>
      <dgm:spPr/>
    </dgm:pt>
    <dgm:pt modelId="{47611292-3DEA-194E-9171-AC0C9E264D88}" type="pres">
      <dgm:prSet presAssocID="{AB799F0F-ED37-144A-93FB-5C75FEFD47D6}" presName="hierChild3" presStyleCnt="0"/>
      <dgm:spPr/>
    </dgm:pt>
    <dgm:pt modelId="{66B222A8-3D42-3F42-9D96-B6D52B44DD9C}" type="pres">
      <dgm:prSet presAssocID="{87A5E688-6BB7-324E-82AC-59ED03190885}" presName="Name19" presStyleLbl="parChTrans1D3" presStyleIdx="1" presStyleCnt="4"/>
      <dgm:spPr/>
    </dgm:pt>
    <dgm:pt modelId="{A1F32429-11EF-D947-BCC6-DCE32DBE1F21}" type="pres">
      <dgm:prSet presAssocID="{96215782-E3BA-8940-9667-65003EF50E14}" presName="Name21" presStyleCnt="0"/>
      <dgm:spPr/>
    </dgm:pt>
    <dgm:pt modelId="{002E13F2-6440-6D46-8307-81142C795BB4}" type="pres">
      <dgm:prSet presAssocID="{96215782-E3BA-8940-9667-65003EF50E14}" presName="level2Shape" presStyleLbl="node3" presStyleIdx="1" presStyleCnt="4"/>
      <dgm:spPr/>
    </dgm:pt>
    <dgm:pt modelId="{8522597C-A96E-F14B-B2B8-06F1B47447D2}" type="pres">
      <dgm:prSet presAssocID="{96215782-E3BA-8940-9667-65003EF50E14}" presName="hierChild3" presStyleCnt="0"/>
      <dgm:spPr/>
    </dgm:pt>
    <dgm:pt modelId="{8CBA3FF7-107D-E34D-ABD6-2CFA11B7EF11}" type="pres">
      <dgm:prSet presAssocID="{7319C63B-D501-CD4C-9C6B-87D4DB10B17E}" presName="Name19" presStyleLbl="parChTrans1D4" presStyleIdx="1" presStyleCnt="4"/>
      <dgm:spPr/>
    </dgm:pt>
    <dgm:pt modelId="{647D4D41-BF23-2241-82FB-B3517ACF32E4}" type="pres">
      <dgm:prSet presAssocID="{F5DB7BA4-8BE6-3042-A1F7-8EEF48486B47}" presName="Name21" presStyleCnt="0"/>
      <dgm:spPr/>
    </dgm:pt>
    <dgm:pt modelId="{0D9DDABA-A55E-4449-AE37-57216FD5E8A4}" type="pres">
      <dgm:prSet presAssocID="{F5DB7BA4-8BE6-3042-A1F7-8EEF48486B47}" presName="level2Shape" presStyleLbl="node4" presStyleIdx="1" presStyleCnt="4"/>
      <dgm:spPr/>
    </dgm:pt>
    <dgm:pt modelId="{E555A713-67C5-0B44-B30B-DCA9E6E8104F}" type="pres">
      <dgm:prSet presAssocID="{F5DB7BA4-8BE6-3042-A1F7-8EEF48486B47}" presName="hierChild3" presStyleCnt="0"/>
      <dgm:spPr/>
    </dgm:pt>
    <dgm:pt modelId="{990FB28D-E61F-1E45-B0A0-91B855EABE27}" type="pres">
      <dgm:prSet presAssocID="{0A8AA431-DCDF-334F-80B6-54E873E124BF}" presName="Name19" presStyleLbl="parChTrans1D4" presStyleIdx="2" presStyleCnt="4"/>
      <dgm:spPr/>
    </dgm:pt>
    <dgm:pt modelId="{29FAA0D9-1A98-FF4E-89F2-3027F224F092}" type="pres">
      <dgm:prSet presAssocID="{F5DE1843-5655-AE49-98FC-A24E36E24820}" presName="Name21" presStyleCnt="0"/>
      <dgm:spPr/>
    </dgm:pt>
    <dgm:pt modelId="{4DD03CB6-B9A8-1B45-8470-A664565433ED}" type="pres">
      <dgm:prSet presAssocID="{F5DE1843-5655-AE49-98FC-A24E36E24820}" presName="level2Shape" presStyleLbl="node4" presStyleIdx="2" presStyleCnt="4"/>
      <dgm:spPr/>
    </dgm:pt>
    <dgm:pt modelId="{3628BC92-6E2A-094F-84CC-3FFECCF6876E}" type="pres">
      <dgm:prSet presAssocID="{F5DE1843-5655-AE49-98FC-A24E36E24820}" presName="hierChild3" presStyleCnt="0"/>
      <dgm:spPr/>
    </dgm:pt>
    <dgm:pt modelId="{FFC82D3D-24BC-5146-AF81-C9F30895E711}" type="pres">
      <dgm:prSet presAssocID="{7B66C7D3-1BF8-4C48-B94F-B847020ACF12}" presName="Name19" presStyleLbl="parChTrans1D2" presStyleIdx="2" presStyleCnt="4"/>
      <dgm:spPr/>
    </dgm:pt>
    <dgm:pt modelId="{B9939BDA-14C7-024E-8A75-CD83F2A74238}" type="pres">
      <dgm:prSet presAssocID="{78AE7D82-04AD-4D4D-AE6B-2453C4018037}" presName="Name21" presStyleCnt="0"/>
      <dgm:spPr/>
    </dgm:pt>
    <dgm:pt modelId="{B974D115-09F5-0247-877D-F8EB7FCBDAE2}" type="pres">
      <dgm:prSet presAssocID="{78AE7D82-04AD-4D4D-AE6B-2453C4018037}" presName="level2Shape" presStyleLbl="node2" presStyleIdx="2" presStyleCnt="4"/>
      <dgm:spPr/>
    </dgm:pt>
    <dgm:pt modelId="{B2A29003-4C6E-554C-9314-43DD8A23970F}" type="pres">
      <dgm:prSet presAssocID="{78AE7D82-04AD-4D4D-AE6B-2453C4018037}" presName="hierChild3" presStyleCnt="0"/>
      <dgm:spPr/>
    </dgm:pt>
    <dgm:pt modelId="{AF47385C-ACB7-584F-B5AC-F2D4AB831707}" type="pres">
      <dgm:prSet presAssocID="{65ACE24D-0440-4F45-9682-0E4608ED9E18}" presName="Name19" presStyleLbl="parChTrans1D3" presStyleIdx="2" presStyleCnt="4"/>
      <dgm:spPr/>
    </dgm:pt>
    <dgm:pt modelId="{E7BDB035-BF86-F24C-901E-40301FCDC590}" type="pres">
      <dgm:prSet presAssocID="{56029F36-605F-4840-9D39-D3B6ED0B830D}" presName="Name21" presStyleCnt="0"/>
      <dgm:spPr/>
    </dgm:pt>
    <dgm:pt modelId="{5EBADFFE-3A20-0447-BA5F-FA4228CB7E6A}" type="pres">
      <dgm:prSet presAssocID="{56029F36-605F-4840-9D39-D3B6ED0B830D}" presName="level2Shape" presStyleLbl="node3" presStyleIdx="2" presStyleCnt="4"/>
      <dgm:spPr/>
    </dgm:pt>
    <dgm:pt modelId="{D6C99C42-9AFE-D24C-9E6A-F7B62C0CD290}" type="pres">
      <dgm:prSet presAssocID="{56029F36-605F-4840-9D39-D3B6ED0B830D}" presName="hierChild3" presStyleCnt="0"/>
      <dgm:spPr/>
    </dgm:pt>
    <dgm:pt modelId="{4940C81C-6BFD-8345-9247-095C55584935}" type="pres">
      <dgm:prSet presAssocID="{2CEAAE97-D9CB-814B-B9C3-CBAEE382DD9A}" presName="Name19" presStyleLbl="parChTrans1D4" presStyleIdx="3" presStyleCnt="4"/>
      <dgm:spPr/>
    </dgm:pt>
    <dgm:pt modelId="{457B14D8-681E-A545-BAF3-CF746FC3BDEA}" type="pres">
      <dgm:prSet presAssocID="{1B580F9C-AC5F-C841-8A78-106D6D169DD2}" presName="Name21" presStyleCnt="0"/>
      <dgm:spPr/>
    </dgm:pt>
    <dgm:pt modelId="{B2E1A00B-C7B1-DB4F-B13B-4318D4922A50}" type="pres">
      <dgm:prSet presAssocID="{1B580F9C-AC5F-C841-8A78-106D6D169DD2}" presName="level2Shape" presStyleLbl="node4" presStyleIdx="3" presStyleCnt="4"/>
      <dgm:spPr/>
    </dgm:pt>
    <dgm:pt modelId="{EB11503F-0771-5048-B258-4F1724BDC0A4}" type="pres">
      <dgm:prSet presAssocID="{1B580F9C-AC5F-C841-8A78-106D6D169DD2}" presName="hierChild3" presStyleCnt="0"/>
      <dgm:spPr/>
    </dgm:pt>
    <dgm:pt modelId="{959805E6-DFDF-E047-AABB-C267C5D4F1F8}" type="pres">
      <dgm:prSet presAssocID="{014D833E-AE40-5D47-9972-AB4EF3CBD59A}" presName="Name19" presStyleLbl="parChTrans1D2" presStyleIdx="3" presStyleCnt="4"/>
      <dgm:spPr/>
    </dgm:pt>
    <dgm:pt modelId="{0BAF8B7A-02ED-B54C-9E73-556FA4BBBF32}" type="pres">
      <dgm:prSet presAssocID="{F8E4B380-2D38-CE4A-BF5B-163BD4D6F1E4}" presName="Name21" presStyleCnt="0"/>
      <dgm:spPr/>
    </dgm:pt>
    <dgm:pt modelId="{17AC363E-5FDB-1C44-97F4-60DA4086E4F5}" type="pres">
      <dgm:prSet presAssocID="{F8E4B380-2D38-CE4A-BF5B-163BD4D6F1E4}" presName="level2Shape" presStyleLbl="node2" presStyleIdx="3" presStyleCnt="4"/>
      <dgm:spPr/>
    </dgm:pt>
    <dgm:pt modelId="{70040048-B372-8A48-A2E8-9C51F0B7D67E}" type="pres">
      <dgm:prSet presAssocID="{F8E4B380-2D38-CE4A-BF5B-163BD4D6F1E4}" presName="hierChild3" presStyleCnt="0"/>
      <dgm:spPr/>
    </dgm:pt>
    <dgm:pt modelId="{7338F561-4A1E-3F48-BE89-C67B6B94C9C3}" type="pres">
      <dgm:prSet presAssocID="{76CEB8F2-BE62-8347-83CB-A6AB11BFA06A}" presName="Name19" presStyleLbl="parChTrans1D3" presStyleIdx="3" presStyleCnt="4"/>
      <dgm:spPr/>
    </dgm:pt>
    <dgm:pt modelId="{FB28B172-714C-4B4E-A7C8-8E86CF2E86D0}" type="pres">
      <dgm:prSet presAssocID="{6AC7306C-C7DF-0745-B203-28B80D227625}" presName="Name21" presStyleCnt="0"/>
      <dgm:spPr/>
    </dgm:pt>
    <dgm:pt modelId="{3C9F0EED-F683-C64B-83C1-A4F2F6FE730B}" type="pres">
      <dgm:prSet presAssocID="{6AC7306C-C7DF-0745-B203-28B80D227625}" presName="level2Shape" presStyleLbl="node3" presStyleIdx="3" presStyleCnt="4"/>
      <dgm:spPr/>
    </dgm:pt>
    <dgm:pt modelId="{4735AF9D-4244-614E-9D24-697EDCB53B48}" type="pres">
      <dgm:prSet presAssocID="{6AC7306C-C7DF-0745-B203-28B80D227625}" presName="hierChild3" presStyleCnt="0"/>
      <dgm:spPr/>
    </dgm:pt>
    <dgm:pt modelId="{F47BB297-39C3-EC4B-A203-38531B46058E}" type="pres">
      <dgm:prSet presAssocID="{5F4AAA2F-E851-2549-A5FF-755C6DE38D71}" presName="bgShapesFlow" presStyleCnt="0"/>
      <dgm:spPr/>
    </dgm:pt>
    <dgm:pt modelId="{E7C00159-6B6A-D640-A6F6-CF832D6FE7CA}" type="pres">
      <dgm:prSet presAssocID="{08659B1C-373B-D945-8414-868B87B70586}" presName="rectComp" presStyleCnt="0"/>
      <dgm:spPr/>
    </dgm:pt>
    <dgm:pt modelId="{FD64E4ED-9254-DA41-B0B4-FE50DF1BE1A7}" type="pres">
      <dgm:prSet presAssocID="{08659B1C-373B-D945-8414-868B87B70586}" presName="bgRect" presStyleLbl="bgShp" presStyleIdx="0" presStyleCnt="5"/>
      <dgm:spPr/>
    </dgm:pt>
    <dgm:pt modelId="{92823ACE-6B8E-DE40-9026-4F61E641C887}" type="pres">
      <dgm:prSet presAssocID="{08659B1C-373B-D945-8414-868B87B70586}" presName="bgRectTx" presStyleLbl="bgShp" presStyleIdx="0" presStyleCnt="5">
        <dgm:presLayoutVars>
          <dgm:bulletEnabled val="1"/>
        </dgm:presLayoutVars>
      </dgm:prSet>
      <dgm:spPr/>
    </dgm:pt>
    <dgm:pt modelId="{9A5E748B-4E9B-AE4B-BF04-24CF7AB3A7FA}" type="pres">
      <dgm:prSet presAssocID="{08659B1C-373B-D945-8414-868B87B70586}" presName="spComp" presStyleCnt="0"/>
      <dgm:spPr/>
    </dgm:pt>
    <dgm:pt modelId="{ADA852C8-E5D6-4748-ACB0-606E73FE25AE}" type="pres">
      <dgm:prSet presAssocID="{08659B1C-373B-D945-8414-868B87B70586}" presName="vSp" presStyleCnt="0"/>
      <dgm:spPr/>
    </dgm:pt>
    <dgm:pt modelId="{DA944EA9-62D1-7348-9464-C494C63C2B76}" type="pres">
      <dgm:prSet presAssocID="{4E306C7F-EDB4-DD47-9491-66A61C5E3C13}" presName="rectComp" presStyleCnt="0"/>
      <dgm:spPr/>
    </dgm:pt>
    <dgm:pt modelId="{EDBE1F2C-6E29-BF41-99FF-B6E4C47BF093}" type="pres">
      <dgm:prSet presAssocID="{4E306C7F-EDB4-DD47-9491-66A61C5E3C13}" presName="bgRect" presStyleLbl="bgShp" presStyleIdx="1" presStyleCnt="5" custLinFactNeighborY="2473"/>
      <dgm:spPr/>
    </dgm:pt>
    <dgm:pt modelId="{F8B961B5-C196-324E-B909-69C2FDE2F637}" type="pres">
      <dgm:prSet presAssocID="{4E306C7F-EDB4-DD47-9491-66A61C5E3C13}" presName="bgRectTx" presStyleLbl="bgShp" presStyleIdx="1" presStyleCnt="5">
        <dgm:presLayoutVars>
          <dgm:bulletEnabled val="1"/>
        </dgm:presLayoutVars>
      </dgm:prSet>
      <dgm:spPr/>
    </dgm:pt>
    <dgm:pt modelId="{9643D24E-1937-F24D-AAD3-0114BB41BADC}" type="pres">
      <dgm:prSet presAssocID="{4E306C7F-EDB4-DD47-9491-66A61C5E3C13}" presName="spComp" presStyleCnt="0"/>
      <dgm:spPr/>
    </dgm:pt>
    <dgm:pt modelId="{D28F3B36-25EF-2441-A3A6-0FB4614021C7}" type="pres">
      <dgm:prSet presAssocID="{4E306C7F-EDB4-DD47-9491-66A61C5E3C13}" presName="vSp" presStyleCnt="0"/>
      <dgm:spPr/>
    </dgm:pt>
    <dgm:pt modelId="{D6F0F73B-1E32-3347-8AC9-4C11D6B7CE1B}" type="pres">
      <dgm:prSet presAssocID="{8A551872-E23A-5D48-AC50-88F6973E7ECD}" presName="rectComp" presStyleCnt="0"/>
      <dgm:spPr/>
    </dgm:pt>
    <dgm:pt modelId="{D413F178-28EA-3E48-950A-64B2DB52CBE5}" type="pres">
      <dgm:prSet presAssocID="{8A551872-E23A-5D48-AC50-88F6973E7ECD}" presName="bgRect" presStyleLbl="bgShp" presStyleIdx="2" presStyleCnt="5"/>
      <dgm:spPr/>
    </dgm:pt>
    <dgm:pt modelId="{4B5CFA04-DA54-4B47-93C3-7FA288E21828}" type="pres">
      <dgm:prSet presAssocID="{8A551872-E23A-5D48-AC50-88F6973E7ECD}" presName="bgRectTx" presStyleLbl="bgShp" presStyleIdx="2" presStyleCnt="5">
        <dgm:presLayoutVars>
          <dgm:bulletEnabled val="1"/>
        </dgm:presLayoutVars>
      </dgm:prSet>
      <dgm:spPr/>
    </dgm:pt>
    <dgm:pt modelId="{145C1A08-C448-434E-A48C-52C4E8E7EBB0}" type="pres">
      <dgm:prSet presAssocID="{8A551872-E23A-5D48-AC50-88F6973E7ECD}" presName="spComp" presStyleCnt="0"/>
      <dgm:spPr/>
    </dgm:pt>
    <dgm:pt modelId="{BEE7B971-46AF-E54B-AAA2-2F5FF1CE2502}" type="pres">
      <dgm:prSet presAssocID="{8A551872-E23A-5D48-AC50-88F6973E7ECD}" presName="vSp" presStyleCnt="0"/>
      <dgm:spPr/>
    </dgm:pt>
    <dgm:pt modelId="{9AE3CC7D-B387-0841-B5A7-73FACFE7C66A}" type="pres">
      <dgm:prSet presAssocID="{9928962F-2AE0-3140-9BA1-10F5A62E8495}" presName="rectComp" presStyleCnt="0"/>
      <dgm:spPr/>
    </dgm:pt>
    <dgm:pt modelId="{FEA7C103-7E6C-6740-8E15-0F559D574DDC}" type="pres">
      <dgm:prSet presAssocID="{9928962F-2AE0-3140-9BA1-10F5A62E8495}" presName="bgRect" presStyleLbl="bgShp" presStyleIdx="3" presStyleCnt="5"/>
      <dgm:spPr/>
    </dgm:pt>
    <dgm:pt modelId="{15E272D9-ED17-1248-B458-77A5282F6E6C}" type="pres">
      <dgm:prSet presAssocID="{9928962F-2AE0-3140-9BA1-10F5A62E8495}" presName="bgRectTx" presStyleLbl="bgShp" presStyleIdx="3" presStyleCnt="5">
        <dgm:presLayoutVars>
          <dgm:bulletEnabled val="1"/>
        </dgm:presLayoutVars>
      </dgm:prSet>
      <dgm:spPr/>
    </dgm:pt>
    <dgm:pt modelId="{7D07017D-9522-2743-A51E-83EA25A3B6F2}" type="pres">
      <dgm:prSet presAssocID="{9928962F-2AE0-3140-9BA1-10F5A62E8495}" presName="spComp" presStyleCnt="0"/>
      <dgm:spPr/>
    </dgm:pt>
    <dgm:pt modelId="{22F38045-C22E-3242-B4E4-B48E0A7EE2CB}" type="pres">
      <dgm:prSet presAssocID="{9928962F-2AE0-3140-9BA1-10F5A62E8495}" presName="vSp" presStyleCnt="0"/>
      <dgm:spPr/>
    </dgm:pt>
    <dgm:pt modelId="{AFC246C5-D335-C84A-94A2-9475F357BC4E}" type="pres">
      <dgm:prSet presAssocID="{78A387FE-0E5D-3D46-8DA1-2810DB8DF80F}" presName="rectComp" presStyleCnt="0"/>
      <dgm:spPr/>
    </dgm:pt>
    <dgm:pt modelId="{E5DF77AF-8327-5A46-8731-B42199796A63}" type="pres">
      <dgm:prSet presAssocID="{78A387FE-0E5D-3D46-8DA1-2810DB8DF80F}" presName="bgRect" presStyleLbl="bgShp" presStyleIdx="4" presStyleCnt="5"/>
      <dgm:spPr/>
    </dgm:pt>
    <dgm:pt modelId="{7E65844B-22B7-9F44-A49A-C301EEC4095E}" type="pres">
      <dgm:prSet presAssocID="{78A387FE-0E5D-3D46-8DA1-2810DB8DF80F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3827E01-CCCA-0C42-A47F-E8FA74DBC934}" type="presOf" srcId="{AB799F0F-ED37-144A-93FB-5C75FEFD47D6}" destId="{D043E3F1-0DAC-2042-97CB-A3F106A3C55B}" srcOrd="0" destOrd="0" presId="urn:microsoft.com/office/officeart/2005/8/layout/hierarchy6"/>
    <dgm:cxn modelId="{F296FD19-5F01-6548-A6A4-E09708EB3ACD}" type="presOf" srcId="{6A0819D8-6432-D844-B9D8-2A9B548CC59C}" destId="{B410C90F-94C4-1340-BAFD-FBF8ED5E60ED}" srcOrd="0" destOrd="0" presId="urn:microsoft.com/office/officeart/2005/8/layout/hierarchy6"/>
    <dgm:cxn modelId="{65A8ED1C-8374-574D-A033-0EBE7AF2DFE4}" srcId="{56029F36-605F-4840-9D39-D3B6ED0B830D}" destId="{1B580F9C-AC5F-C841-8A78-106D6D169DD2}" srcOrd="0" destOrd="0" parTransId="{2CEAAE97-D9CB-814B-B9C3-CBAEE382DD9A}" sibTransId="{BE792347-B87B-744C-B298-6D7DD48E7552}"/>
    <dgm:cxn modelId="{831C5E2B-BC4E-A544-BE1A-740DFA2177EF}" type="presOf" srcId="{65ACE24D-0440-4F45-9682-0E4608ED9E18}" destId="{AF47385C-ACB7-584F-B5AC-F2D4AB831707}" srcOrd="0" destOrd="0" presId="urn:microsoft.com/office/officeart/2005/8/layout/hierarchy6"/>
    <dgm:cxn modelId="{E7BF702B-F4EB-8B46-97E4-A5935C5CAC61}" type="presOf" srcId="{76CEB8F2-BE62-8347-83CB-A6AB11BFA06A}" destId="{7338F561-4A1E-3F48-BE89-C67B6B94C9C3}" srcOrd="0" destOrd="0" presId="urn:microsoft.com/office/officeart/2005/8/layout/hierarchy6"/>
    <dgm:cxn modelId="{8D3D2936-CD3F-0545-A672-79AB84A9205E}" type="presOf" srcId="{8A551872-E23A-5D48-AC50-88F6973E7ECD}" destId="{4B5CFA04-DA54-4B47-93C3-7FA288E21828}" srcOrd="1" destOrd="0" presId="urn:microsoft.com/office/officeart/2005/8/layout/hierarchy6"/>
    <dgm:cxn modelId="{EE04E436-2381-6743-A25F-B7C020CE9C5C}" type="presOf" srcId="{46A8E372-158D-FA40-9B47-2F2482D3763F}" destId="{E267B707-2AC5-1F47-9B9D-6B37F00BDB71}" srcOrd="0" destOrd="0" presId="urn:microsoft.com/office/officeart/2005/8/layout/hierarchy6"/>
    <dgm:cxn modelId="{BCD33438-4647-F14A-B26C-161ABCAD976E}" type="presOf" srcId="{6AC7306C-C7DF-0745-B203-28B80D227625}" destId="{3C9F0EED-F683-C64B-83C1-A4F2F6FE730B}" srcOrd="0" destOrd="0" presId="urn:microsoft.com/office/officeart/2005/8/layout/hierarchy6"/>
    <dgm:cxn modelId="{12D5343C-751E-5E40-AFDB-341992F7152F}" srcId="{F8E4B380-2D38-CE4A-BF5B-163BD4D6F1E4}" destId="{6AC7306C-C7DF-0745-B203-28B80D227625}" srcOrd="0" destOrd="0" parTransId="{76CEB8F2-BE62-8347-83CB-A6AB11BFA06A}" sibTransId="{E142F789-9F50-3F4C-B549-38760F4E815B}"/>
    <dgm:cxn modelId="{87924B3C-1491-5B40-9538-844FC1F5BB04}" srcId="{96215782-E3BA-8940-9667-65003EF50E14}" destId="{F5DB7BA4-8BE6-3042-A1F7-8EEF48486B47}" srcOrd="0" destOrd="0" parTransId="{7319C63B-D501-CD4C-9C6B-87D4DB10B17E}" sibTransId="{28420C5F-739C-0F49-93E7-AB5CA6CD39A6}"/>
    <dgm:cxn modelId="{A62D703F-9170-AF45-B86C-90CA91604684}" type="presOf" srcId="{2CEAAE97-D9CB-814B-B9C3-CBAEE382DD9A}" destId="{4940C81C-6BFD-8345-9247-095C55584935}" srcOrd="0" destOrd="0" presId="urn:microsoft.com/office/officeart/2005/8/layout/hierarchy6"/>
    <dgm:cxn modelId="{1495AE41-98BE-F243-9CC5-C2A50B842FE8}" srcId="{5F4AAA2F-E851-2549-A5FF-755C6DE38D71}" destId="{9928962F-2AE0-3140-9BA1-10F5A62E8495}" srcOrd="4" destOrd="0" parTransId="{C1A2252C-FB71-9C48-8E7E-8737CA1F49C8}" sibTransId="{48A998F8-E5B4-3240-A82B-13BAA6D4D398}"/>
    <dgm:cxn modelId="{09CBC141-CC21-B348-8AAC-FDCF7D181CA3}" type="presOf" srcId="{EB80720E-3C9C-3B49-AA74-57692575C75E}" destId="{38F652D1-7826-D34B-8762-B65D037DAD0B}" srcOrd="0" destOrd="0" presId="urn:microsoft.com/office/officeart/2005/8/layout/hierarchy6"/>
    <dgm:cxn modelId="{23D97A43-78B0-954F-A557-6BF7A952EFC8}" srcId="{46A8E372-158D-FA40-9B47-2F2482D3763F}" destId="{78AE7D82-04AD-4D4D-AE6B-2453C4018037}" srcOrd="2" destOrd="0" parTransId="{7B66C7D3-1BF8-4C48-B94F-B847020ACF12}" sibTransId="{B0591DAB-ABE4-834D-AF2E-0C6F451FD847}"/>
    <dgm:cxn modelId="{051A9845-2FC1-B14F-99D5-D646896E208D}" srcId="{5F4AAA2F-E851-2549-A5FF-755C6DE38D71}" destId="{78A387FE-0E5D-3D46-8DA1-2810DB8DF80F}" srcOrd="5" destOrd="0" parTransId="{178B535E-71AE-DB44-A839-D3D7F7C083A8}" sibTransId="{8D86B595-153E-8148-AF8E-8EEEEFA11F29}"/>
    <dgm:cxn modelId="{7F90454C-7E58-4442-9891-36582D88E0DC}" type="presOf" srcId="{96215782-E3BA-8940-9667-65003EF50E14}" destId="{002E13F2-6440-6D46-8307-81142C795BB4}" srcOrd="0" destOrd="0" presId="urn:microsoft.com/office/officeart/2005/8/layout/hierarchy6"/>
    <dgm:cxn modelId="{F5A6064D-7C3F-2747-889E-41EDB52020BE}" type="presOf" srcId="{4E306C7F-EDB4-DD47-9491-66A61C5E3C13}" destId="{EDBE1F2C-6E29-BF41-99FF-B6E4C47BF093}" srcOrd="0" destOrd="0" presId="urn:microsoft.com/office/officeart/2005/8/layout/hierarchy6"/>
    <dgm:cxn modelId="{BED96F5C-C1E8-E144-AFFD-6443214D3599}" type="presOf" srcId="{F8E4B380-2D38-CE4A-BF5B-163BD4D6F1E4}" destId="{17AC363E-5FDB-1C44-97F4-60DA4086E4F5}" srcOrd="0" destOrd="0" presId="urn:microsoft.com/office/officeart/2005/8/layout/hierarchy6"/>
    <dgm:cxn modelId="{F081FD5D-83CE-A74D-AFE1-792A96A4D929}" type="presOf" srcId="{014D833E-AE40-5D47-9972-AB4EF3CBD59A}" destId="{959805E6-DFDF-E047-AABB-C267C5D4F1F8}" srcOrd="0" destOrd="0" presId="urn:microsoft.com/office/officeart/2005/8/layout/hierarchy6"/>
    <dgm:cxn modelId="{CD92EC61-BFBF-904E-9B88-B680080653FB}" type="presOf" srcId="{9928962F-2AE0-3140-9BA1-10F5A62E8495}" destId="{FEA7C103-7E6C-6740-8E15-0F559D574DDC}" srcOrd="0" destOrd="0" presId="urn:microsoft.com/office/officeart/2005/8/layout/hierarchy6"/>
    <dgm:cxn modelId="{B5B32562-3ACC-CB45-84DD-9870270AD0DB}" type="presOf" srcId="{08659B1C-373B-D945-8414-868B87B70586}" destId="{92823ACE-6B8E-DE40-9026-4F61E641C887}" srcOrd="1" destOrd="0" presId="urn:microsoft.com/office/officeart/2005/8/layout/hierarchy6"/>
    <dgm:cxn modelId="{244C3D66-C11F-9E4C-BAB1-7AA1DB1D2BC2}" type="presOf" srcId="{355949F6-1F3F-5748-9FD1-46B8160C2133}" destId="{1A729402-CC9C-3D42-B543-FBC191E65D03}" srcOrd="0" destOrd="0" presId="urn:microsoft.com/office/officeart/2005/8/layout/hierarchy6"/>
    <dgm:cxn modelId="{BAC97169-E113-8544-94AA-95D73C21E3FC}" type="presOf" srcId="{0A8AA431-DCDF-334F-80B6-54E873E124BF}" destId="{990FB28D-E61F-1E45-B0A0-91B855EABE27}" srcOrd="0" destOrd="0" presId="urn:microsoft.com/office/officeart/2005/8/layout/hierarchy6"/>
    <dgm:cxn modelId="{2F2C616B-B4FA-C341-B84A-34576806A143}" type="presOf" srcId="{78AE7D82-04AD-4D4D-AE6B-2453C4018037}" destId="{B974D115-09F5-0247-877D-F8EB7FCBDAE2}" srcOrd="0" destOrd="0" presId="urn:microsoft.com/office/officeart/2005/8/layout/hierarchy6"/>
    <dgm:cxn modelId="{0BD7A06B-7D53-C740-97CA-D8C6E2B46880}" srcId="{5F4AAA2F-E851-2549-A5FF-755C6DE38D71}" destId="{4E306C7F-EDB4-DD47-9491-66A61C5E3C13}" srcOrd="2" destOrd="0" parTransId="{9842ED0F-9863-824D-B497-E6FBF9EDAF4E}" sibTransId="{E6541B33-125A-F147-8BA2-C9980F10886A}"/>
    <dgm:cxn modelId="{49E9E76D-EE7F-E54B-B4DC-A5BDF5A4F9CC}" srcId="{5F4AAA2F-E851-2549-A5FF-755C6DE38D71}" destId="{08659B1C-373B-D945-8414-868B87B70586}" srcOrd="1" destOrd="0" parTransId="{7D53EF31-6312-5E4D-8544-86EEA4AE6B38}" sibTransId="{BEBB5DC7-CA06-C043-8F5A-48C548BD31E8}"/>
    <dgm:cxn modelId="{83CD716E-0CD7-E942-A568-FA33E6E542D8}" type="presOf" srcId="{78A387FE-0E5D-3D46-8DA1-2810DB8DF80F}" destId="{7E65844B-22B7-9F44-A49A-C301EEC4095E}" srcOrd="1" destOrd="0" presId="urn:microsoft.com/office/officeart/2005/8/layout/hierarchy6"/>
    <dgm:cxn modelId="{8B8BCE80-3932-C642-9AF2-EBB82E00C749}" type="presOf" srcId="{8A551872-E23A-5D48-AC50-88F6973E7ECD}" destId="{D413F178-28EA-3E48-950A-64B2DB52CBE5}" srcOrd="0" destOrd="0" presId="urn:microsoft.com/office/officeart/2005/8/layout/hierarchy6"/>
    <dgm:cxn modelId="{0E9FF781-3F80-4741-94B0-C9CF42956B46}" type="presOf" srcId="{ED4C4C2C-42C3-164B-B5B1-A65B8D244D97}" destId="{BC5C0F38-32F2-234E-BEEF-2A5B83045F89}" srcOrd="0" destOrd="0" presId="urn:microsoft.com/office/officeart/2005/8/layout/hierarchy6"/>
    <dgm:cxn modelId="{A989028B-A142-1248-B045-95E357BB79A4}" srcId="{5F4AAA2F-E851-2549-A5FF-755C6DE38D71}" destId="{8A551872-E23A-5D48-AC50-88F6973E7ECD}" srcOrd="3" destOrd="0" parTransId="{090AB5DC-1816-6847-98B8-056062098752}" sibTransId="{ABACF4F7-D167-5C47-92E6-5DDB54D59BB0}"/>
    <dgm:cxn modelId="{5705D68C-E897-C84B-96BB-86BD05CDA593}" type="presOf" srcId="{F5DB7BA4-8BE6-3042-A1F7-8EEF48486B47}" destId="{0D9DDABA-A55E-4449-AE37-57216FD5E8A4}" srcOrd="0" destOrd="0" presId="urn:microsoft.com/office/officeart/2005/8/layout/hierarchy6"/>
    <dgm:cxn modelId="{F7676791-84CD-8145-AC83-B2723CC37673}" type="presOf" srcId="{51D4749B-6D42-614D-BADF-88B87A19061C}" destId="{0D2960B0-C661-344F-8049-BB5DC9143A89}" srcOrd="0" destOrd="0" presId="urn:microsoft.com/office/officeart/2005/8/layout/hierarchy6"/>
    <dgm:cxn modelId="{44F42C9C-79EF-B341-8436-530D33BB6E69}" type="presOf" srcId="{5C0D880F-D918-5340-91CB-14BB56ECEC7D}" destId="{78E5B415-2A79-4640-906B-8A7780452DF5}" srcOrd="0" destOrd="0" presId="urn:microsoft.com/office/officeart/2005/8/layout/hierarchy6"/>
    <dgm:cxn modelId="{45ECD89C-5C20-1948-9EA4-CE6BB3C0CA7A}" type="presOf" srcId="{1B580F9C-AC5F-C841-8A78-106D6D169DD2}" destId="{B2E1A00B-C7B1-DB4F-B13B-4318D4922A50}" srcOrd="0" destOrd="0" presId="urn:microsoft.com/office/officeart/2005/8/layout/hierarchy6"/>
    <dgm:cxn modelId="{8D6C169F-AE2C-3449-B236-CD95109ACBEE}" srcId="{46A8E372-158D-FA40-9B47-2F2482D3763F}" destId="{F8E4B380-2D38-CE4A-BF5B-163BD4D6F1E4}" srcOrd="3" destOrd="0" parTransId="{014D833E-AE40-5D47-9972-AB4EF3CBD59A}" sibTransId="{98205197-119F-8A4E-AF00-6A249EE28EBB}"/>
    <dgm:cxn modelId="{16895AA1-6D40-C940-87DA-BE8967BAA001}" type="presOf" srcId="{7319C63B-D501-CD4C-9C6B-87D4DB10B17E}" destId="{8CBA3FF7-107D-E34D-ABD6-2CFA11B7EF11}" srcOrd="0" destOrd="0" presId="urn:microsoft.com/office/officeart/2005/8/layout/hierarchy6"/>
    <dgm:cxn modelId="{050F65A5-F8AF-4D45-B9D8-A75DAB2D3CF8}" srcId="{6A0819D8-6432-D844-B9D8-2A9B548CC59C}" destId="{5C0D880F-D918-5340-91CB-14BB56ECEC7D}" srcOrd="0" destOrd="0" parTransId="{D9DBF17A-644E-E54F-A7D1-11868A37DF75}" sibTransId="{E10C5160-097B-5E45-B371-4A24455A85CE}"/>
    <dgm:cxn modelId="{F8085EAF-6EE9-3C42-A236-F3D8DA0E1AD1}" srcId="{78AE7D82-04AD-4D4D-AE6B-2453C4018037}" destId="{56029F36-605F-4840-9D39-D3B6ED0B830D}" srcOrd="0" destOrd="0" parTransId="{65ACE24D-0440-4F45-9682-0E4608ED9E18}" sibTransId="{C615A249-B1B6-EE4F-AC11-A3A314203305}"/>
    <dgm:cxn modelId="{29F446B1-A615-384C-ACA2-DBDDA6A76682}" srcId="{46A8E372-158D-FA40-9B47-2F2482D3763F}" destId="{AB799F0F-ED37-144A-93FB-5C75FEFD47D6}" srcOrd="1" destOrd="0" parTransId="{51D4749B-6D42-614D-BADF-88B87A19061C}" sibTransId="{54BDD9D8-D1E1-BB4F-92BF-28E851AAF736}"/>
    <dgm:cxn modelId="{9684F5B5-ECB7-8047-8F48-DB2DD541F0C0}" type="presOf" srcId="{87A5E688-6BB7-324E-82AC-59ED03190885}" destId="{66B222A8-3D42-3F42-9D96-B6D52B44DD9C}" srcOrd="0" destOrd="0" presId="urn:microsoft.com/office/officeart/2005/8/layout/hierarchy6"/>
    <dgm:cxn modelId="{BE833EBE-6A11-A248-A065-F680D8B5F315}" type="presOf" srcId="{7B66C7D3-1BF8-4C48-B94F-B847020ACF12}" destId="{FFC82D3D-24BC-5146-AF81-C9F30895E711}" srcOrd="0" destOrd="0" presId="urn:microsoft.com/office/officeart/2005/8/layout/hierarchy6"/>
    <dgm:cxn modelId="{70696ABE-7B78-9A43-9F60-AA4387CB3C59}" type="presOf" srcId="{56029F36-605F-4840-9D39-D3B6ED0B830D}" destId="{5EBADFFE-3A20-0447-BA5F-FA4228CB7E6A}" srcOrd="0" destOrd="0" presId="urn:microsoft.com/office/officeart/2005/8/layout/hierarchy6"/>
    <dgm:cxn modelId="{6823A9CB-A728-4F42-A3F3-1C3AD83F0B73}" type="presOf" srcId="{5F4AAA2F-E851-2549-A5FF-755C6DE38D71}" destId="{58F249EE-4C10-734C-B364-03F149613FBC}" srcOrd="0" destOrd="0" presId="urn:microsoft.com/office/officeart/2005/8/layout/hierarchy6"/>
    <dgm:cxn modelId="{D5A61FCE-E532-6743-AD5A-860363BF5FB6}" type="presOf" srcId="{D9DBF17A-644E-E54F-A7D1-11868A37DF75}" destId="{023D3251-CE64-0D42-92E0-40AD84D9527A}" srcOrd="0" destOrd="0" presId="urn:microsoft.com/office/officeart/2005/8/layout/hierarchy6"/>
    <dgm:cxn modelId="{ABCFF5CE-1629-CE4E-9C61-FB58595F0413}" srcId="{F5DB7BA4-8BE6-3042-A1F7-8EEF48486B47}" destId="{F5DE1843-5655-AE49-98FC-A24E36E24820}" srcOrd="0" destOrd="0" parTransId="{0A8AA431-DCDF-334F-80B6-54E873E124BF}" sibTransId="{52076BEE-0754-F94E-BBF2-F297DC132ED6}"/>
    <dgm:cxn modelId="{29EC21D5-4E6C-9146-B717-6C8B6C9C6868}" type="presOf" srcId="{78A387FE-0E5D-3D46-8DA1-2810DB8DF80F}" destId="{E5DF77AF-8327-5A46-8731-B42199796A63}" srcOrd="0" destOrd="0" presId="urn:microsoft.com/office/officeart/2005/8/layout/hierarchy6"/>
    <dgm:cxn modelId="{E053BBD9-6F57-B24B-9ADD-225DA7B23000}" srcId="{46A8E372-158D-FA40-9B47-2F2482D3763F}" destId="{6A0819D8-6432-D844-B9D8-2A9B548CC59C}" srcOrd="0" destOrd="0" parTransId="{EB80720E-3C9C-3B49-AA74-57692575C75E}" sibTransId="{D03C23B8-AF73-7943-A88C-B5AFB0727F67}"/>
    <dgm:cxn modelId="{7B335FDC-33CD-A148-B573-A033D8A8EDC5}" type="presOf" srcId="{4E306C7F-EDB4-DD47-9491-66A61C5E3C13}" destId="{F8B961B5-C196-324E-B909-69C2FDE2F637}" srcOrd="1" destOrd="0" presId="urn:microsoft.com/office/officeart/2005/8/layout/hierarchy6"/>
    <dgm:cxn modelId="{84C9B0DE-919B-AE4D-A591-91EDBEEA4761}" type="presOf" srcId="{08659B1C-373B-D945-8414-868B87B70586}" destId="{FD64E4ED-9254-DA41-B0B4-FE50DF1BE1A7}" srcOrd="0" destOrd="0" presId="urn:microsoft.com/office/officeart/2005/8/layout/hierarchy6"/>
    <dgm:cxn modelId="{2E88E5DF-7B13-FB41-83C4-BC164DC7BE4D}" srcId="{5F4AAA2F-E851-2549-A5FF-755C6DE38D71}" destId="{46A8E372-158D-FA40-9B47-2F2482D3763F}" srcOrd="0" destOrd="0" parTransId="{95B33CE0-614A-E64F-A05D-757402D45105}" sibTransId="{20761C37-1A74-F148-864A-6FC242AA8EB9}"/>
    <dgm:cxn modelId="{646610E1-D44D-D841-9E8B-2F9CCA038B11}" srcId="{5C0D880F-D918-5340-91CB-14BB56ECEC7D}" destId="{ED4C4C2C-42C3-164B-B5B1-A65B8D244D97}" srcOrd="0" destOrd="0" parTransId="{355949F6-1F3F-5748-9FD1-46B8160C2133}" sibTransId="{DFA9F25D-60EB-BB46-A262-5B3BD0B06F97}"/>
    <dgm:cxn modelId="{2B2C78EB-1AE4-2544-8086-A05F4EDF763C}" type="presOf" srcId="{F5DE1843-5655-AE49-98FC-A24E36E24820}" destId="{4DD03CB6-B9A8-1B45-8470-A664565433ED}" srcOrd="0" destOrd="0" presId="urn:microsoft.com/office/officeart/2005/8/layout/hierarchy6"/>
    <dgm:cxn modelId="{795FA8EE-AB02-1847-AC42-37897DD7A18C}" type="presOf" srcId="{9928962F-2AE0-3140-9BA1-10F5A62E8495}" destId="{15E272D9-ED17-1248-B458-77A5282F6E6C}" srcOrd="1" destOrd="0" presId="urn:microsoft.com/office/officeart/2005/8/layout/hierarchy6"/>
    <dgm:cxn modelId="{55525DEF-1626-7D4D-83D1-5B50507E4B95}" srcId="{AB799F0F-ED37-144A-93FB-5C75FEFD47D6}" destId="{96215782-E3BA-8940-9667-65003EF50E14}" srcOrd="0" destOrd="0" parTransId="{87A5E688-6BB7-324E-82AC-59ED03190885}" sibTransId="{7E0EB1EC-2C53-6F4C-8133-FDE60287928A}"/>
    <dgm:cxn modelId="{8E479B94-FBB5-E64D-98B1-072ECE0BBEFD}" type="presParOf" srcId="{58F249EE-4C10-734C-B364-03F149613FBC}" destId="{9292826F-C641-2844-9328-DB26E1A5C16C}" srcOrd="0" destOrd="0" presId="urn:microsoft.com/office/officeart/2005/8/layout/hierarchy6"/>
    <dgm:cxn modelId="{78A5FEAF-DDA4-6D47-AA8D-356430148D4A}" type="presParOf" srcId="{9292826F-C641-2844-9328-DB26E1A5C16C}" destId="{A956957F-6434-C249-ADAA-549FD2D135AA}" srcOrd="0" destOrd="0" presId="urn:microsoft.com/office/officeart/2005/8/layout/hierarchy6"/>
    <dgm:cxn modelId="{7E1B9C2E-768E-DB49-A744-34D89236E91A}" type="presParOf" srcId="{9292826F-C641-2844-9328-DB26E1A5C16C}" destId="{C4220121-0303-E047-83F2-B6D7A2561C77}" srcOrd="1" destOrd="0" presId="urn:microsoft.com/office/officeart/2005/8/layout/hierarchy6"/>
    <dgm:cxn modelId="{3263A792-49CF-1C4C-8C9C-39EE405C2E9F}" type="presParOf" srcId="{C4220121-0303-E047-83F2-B6D7A2561C77}" destId="{3238CC64-11A7-AB4A-9B81-143F884EE6E8}" srcOrd="0" destOrd="0" presId="urn:microsoft.com/office/officeart/2005/8/layout/hierarchy6"/>
    <dgm:cxn modelId="{F7A68FE7-CBAD-554C-BDAE-8088CA855B5A}" type="presParOf" srcId="{3238CC64-11A7-AB4A-9B81-143F884EE6E8}" destId="{E267B707-2AC5-1F47-9B9D-6B37F00BDB71}" srcOrd="0" destOrd="0" presId="urn:microsoft.com/office/officeart/2005/8/layout/hierarchy6"/>
    <dgm:cxn modelId="{2D1AF429-D132-EB47-AFD4-E0E142D2B2A9}" type="presParOf" srcId="{3238CC64-11A7-AB4A-9B81-143F884EE6E8}" destId="{74D6A054-D35A-4D47-A725-9FF25CACEC85}" srcOrd="1" destOrd="0" presId="urn:microsoft.com/office/officeart/2005/8/layout/hierarchy6"/>
    <dgm:cxn modelId="{D2D55AC5-FCD5-C846-AA27-07AB7C2E0148}" type="presParOf" srcId="{74D6A054-D35A-4D47-A725-9FF25CACEC85}" destId="{38F652D1-7826-D34B-8762-B65D037DAD0B}" srcOrd="0" destOrd="0" presId="urn:microsoft.com/office/officeart/2005/8/layout/hierarchy6"/>
    <dgm:cxn modelId="{665068BB-2AB6-534B-9245-B7C9530F4D79}" type="presParOf" srcId="{74D6A054-D35A-4D47-A725-9FF25CACEC85}" destId="{B4AA91AE-2C03-3641-831B-A7FCA3F5A758}" srcOrd="1" destOrd="0" presId="urn:microsoft.com/office/officeart/2005/8/layout/hierarchy6"/>
    <dgm:cxn modelId="{7375BC8B-D32D-064A-BB3E-1A1E841581E9}" type="presParOf" srcId="{B4AA91AE-2C03-3641-831B-A7FCA3F5A758}" destId="{B410C90F-94C4-1340-BAFD-FBF8ED5E60ED}" srcOrd="0" destOrd="0" presId="urn:microsoft.com/office/officeart/2005/8/layout/hierarchy6"/>
    <dgm:cxn modelId="{9BBF1782-BC6A-4F40-9A15-E3A9F88394D9}" type="presParOf" srcId="{B4AA91AE-2C03-3641-831B-A7FCA3F5A758}" destId="{3E5E0A77-0606-AB46-BBBF-7DF01A5F2ACC}" srcOrd="1" destOrd="0" presId="urn:microsoft.com/office/officeart/2005/8/layout/hierarchy6"/>
    <dgm:cxn modelId="{8213E882-0165-214C-95EE-0B22E6766044}" type="presParOf" srcId="{3E5E0A77-0606-AB46-BBBF-7DF01A5F2ACC}" destId="{023D3251-CE64-0D42-92E0-40AD84D9527A}" srcOrd="0" destOrd="0" presId="urn:microsoft.com/office/officeart/2005/8/layout/hierarchy6"/>
    <dgm:cxn modelId="{BBB32C8E-EFB3-3E4D-994D-C73B3E31ADFA}" type="presParOf" srcId="{3E5E0A77-0606-AB46-BBBF-7DF01A5F2ACC}" destId="{49542FE7-8454-484B-9AB3-313CA47AD82B}" srcOrd="1" destOrd="0" presId="urn:microsoft.com/office/officeart/2005/8/layout/hierarchy6"/>
    <dgm:cxn modelId="{7C7CCB20-76A0-4B49-9E56-52E6CEC023CA}" type="presParOf" srcId="{49542FE7-8454-484B-9AB3-313CA47AD82B}" destId="{78E5B415-2A79-4640-906B-8A7780452DF5}" srcOrd="0" destOrd="0" presId="urn:microsoft.com/office/officeart/2005/8/layout/hierarchy6"/>
    <dgm:cxn modelId="{A343C85E-99F9-1D4C-8ACF-0C0997EC4957}" type="presParOf" srcId="{49542FE7-8454-484B-9AB3-313CA47AD82B}" destId="{DF79FF4C-91CC-724B-9144-6EC0DF2FA39F}" srcOrd="1" destOrd="0" presId="urn:microsoft.com/office/officeart/2005/8/layout/hierarchy6"/>
    <dgm:cxn modelId="{96F6D0A4-3AD0-C142-B840-41905764BF1F}" type="presParOf" srcId="{DF79FF4C-91CC-724B-9144-6EC0DF2FA39F}" destId="{1A729402-CC9C-3D42-B543-FBC191E65D03}" srcOrd="0" destOrd="0" presId="urn:microsoft.com/office/officeart/2005/8/layout/hierarchy6"/>
    <dgm:cxn modelId="{93B169C5-4104-8346-8CE8-95986B07CE41}" type="presParOf" srcId="{DF79FF4C-91CC-724B-9144-6EC0DF2FA39F}" destId="{48EA178A-8CC2-2E4B-A4A9-C6627891E3E1}" srcOrd="1" destOrd="0" presId="urn:microsoft.com/office/officeart/2005/8/layout/hierarchy6"/>
    <dgm:cxn modelId="{7A065085-8162-F347-8E07-1F736BCF4FBC}" type="presParOf" srcId="{48EA178A-8CC2-2E4B-A4A9-C6627891E3E1}" destId="{BC5C0F38-32F2-234E-BEEF-2A5B83045F89}" srcOrd="0" destOrd="0" presId="urn:microsoft.com/office/officeart/2005/8/layout/hierarchy6"/>
    <dgm:cxn modelId="{0DBC1AC4-5A05-E74F-A759-2F2B81AD2372}" type="presParOf" srcId="{48EA178A-8CC2-2E4B-A4A9-C6627891E3E1}" destId="{055FECAB-0B0E-1A48-A30F-7BB6760D6D1F}" srcOrd="1" destOrd="0" presId="urn:microsoft.com/office/officeart/2005/8/layout/hierarchy6"/>
    <dgm:cxn modelId="{1B6F34F4-B3E4-474C-B49E-7F9B3879C8F5}" type="presParOf" srcId="{74D6A054-D35A-4D47-A725-9FF25CACEC85}" destId="{0D2960B0-C661-344F-8049-BB5DC9143A89}" srcOrd="2" destOrd="0" presId="urn:microsoft.com/office/officeart/2005/8/layout/hierarchy6"/>
    <dgm:cxn modelId="{9956080F-93A7-604B-BB09-8BAA80462D74}" type="presParOf" srcId="{74D6A054-D35A-4D47-A725-9FF25CACEC85}" destId="{B6FB4E0C-6E73-CA42-8256-3733D210BAF7}" srcOrd="3" destOrd="0" presId="urn:microsoft.com/office/officeart/2005/8/layout/hierarchy6"/>
    <dgm:cxn modelId="{716831B4-BC88-D440-B884-DF2645EFAE68}" type="presParOf" srcId="{B6FB4E0C-6E73-CA42-8256-3733D210BAF7}" destId="{D043E3F1-0DAC-2042-97CB-A3F106A3C55B}" srcOrd="0" destOrd="0" presId="urn:microsoft.com/office/officeart/2005/8/layout/hierarchy6"/>
    <dgm:cxn modelId="{98D31A1E-DFD4-3C41-8F63-1E8769665CF4}" type="presParOf" srcId="{B6FB4E0C-6E73-CA42-8256-3733D210BAF7}" destId="{47611292-3DEA-194E-9171-AC0C9E264D88}" srcOrd="1" destOrd="0" presId="urn:microsoft.com/office/officeart/2005/8/layout/hierarchy6"/>
    <dgm:cxn modelId="{6A289ECF-629E-A04E-BFB8-3392E3EB744D}" type="presParOf" srcId="{47611292-3DEA-194E-9171-AC0C9E264D88}" destId="{66B222A8-3D42-3F42-9D96-B6D52B44DD9C}" srcOrd="0" destOrd="0" presId="urn:microsoft.com/office/officeart/2005/8/layout/hierarchy6"/>
    <dgm:cxn modelId="{9360DBD1-EAF0-3F4F-AD91-0C0F99A56736}" type="presParOf" srcId="{47611292-3DEA-194E-9171-AC0C9E264D88}" destId="{A1F32429-11EF-D947-BCC6-DCE32DBE1F21}" srcOrd="1" destOrd="0" presId="urn:microsoft.com/office/officeart/2005/8/layout/hierarchy6"/>
    <dgm:cxn modelId="{EFEAB468-2C48-C54B-A19F-D52F7358B99D}" type="presParOf" srcId="{A1F32429-11EF-D947-BCC6-DCE32DBE1F21}" destId="{002E13F2-6440-6D46-8307-81142C795BB4}" srcOrd="0" destOrd="0" presId="urn:microsoft.com/office/officeart/2005/8/layout/hierarchy6"/>
    <dgm:cxn modelId="{857C583B-94AC-A144-AD69-5B82CB015478}" type="presParOf" srcId="{A1F32429-11EF-D947-BCC6-DCE32DBE1F21}" destId="{8522597C-A96E-F14B-B2B8-06F1B47447D2}" srcOrd="1" destOrd="0" presId="urn:microsoft.com/office/officeart/2005/8/layout/hierarchy6"/>
    <dgm:cxn modelId="{9A0E5F05-89DD-C841-94AF-D6472A014B9F}" type="presParOf" srcId="{8522597C-A96E-F14B-B2B8-06F1B47447D2}" destId="{8CBA3FF7-107D-E34D-ABD6-2CFA11B7EF11}" srcOrd="0" destOrd="0" presId="urn:microsoft.com/office/officeart/2005/8/layout/hierarchy6"/>
    <dgm:cxn modelId="{9CEDA04E-A23B-C846-A7B8-CEC80888C5D0}" type="presParOf" srcId="{8522597C-A96E-F14B-B2B8-06F1B47447D2}" destId="{647D4D41-BF23-2241-82FB-B3517ACF32E4}" srcOrd="1" destOrd="0" presId="urn:microsoft.com/office/officeart/2005/8/layout/hierarchy6"/>
    <dgm:cxn modelId="{6A64B724-4D36-5246-A4C4-5F9F5F818F5A}" type="presParOf" srcId="{647D4D41-BF23-2241-82FB-B3517ACF32E4}" destId="{0D9DDABA-A55E-4449-AE37-57216FD5E8A4}" srcOrd="0" destOrd="0" presId="urn:microsoft.com/office/officeart/2005/8/layout/hierarchy6"/>
    <dgm:cxn modelId="{A3AF4E8D-A2B5-164C-A9E7-62C52AE98BD7}" type="presParOf" srcId="{647D4D41-BF23-2241-82FB-B3517ACF32E4}" destId="{E555A713-67C5-0B44-B30B-DCA9E6E8104F}" srcOrd="1" destOrd="0" presId="urn:microsoft.com/office/officeart/2005/8/layout/hierarchy6"/>
    <dgm:cxn modelId="{FBA069D3-F5FB-B94D-A567-F8404848C28E}" type="presParOf" srcId="{E555A713-67C5-0B44-B30B-DCA9E6E8104F}" destId="{990FB28D-E61F-1E45-B0A0-91B855EABE27}" srcOrd="0" destOrd="0" presId="urn:microsoft.com/office/officeart/2005/8/layout/hierarchy6"/>
    <dgm:cxn modelId="{1BF4DF97-8BA5-EF48-B451-3795EA02C0B2}" type="presParOf" srcId="{E555A713-67C5-0B44-B30B-DCA9E6E8104F}" destId="{29FAA0D9-1A98-FF4E-89F2-3027F224F092}" srcOrd="1" destOrd="0" presId="urn:microsoft.com/office/officeart/2005/8/layout/hierarchy6"/>
    <dgm:cxn modelId="{BD1952A8-8935-944E-9DAC-52F8655B1FD5}" type="presParOf" srcId="{29FAA0D9-1A98-FF4E-89F2-3027F224F092}" destId="{4DD03CB6-B9A8-1B45-8470-A664565433ED}" srcOrd="0" destOrd="0" presId="urn:microsoft.com/office/officeart/2005/8/layout/hierarchy6"/>
    <dgm:cxn modelId="{2CE38890-028F-0C47-9EC6-089E4E0C4501}" type="presParOf" srcId="{29FAA0D9-1A98-FF4E-89F2-3027F224F092}" destId="{3628BC92-6E2A-094F-84CC-3FFECCF6876E}" srcOrd="1" destOrd="0" presId="urn:microsoft.com/office/officeart/2005/8/layout/hierarchy6"/>
    <dgm:cxn modelId="{1851E6DE-38A3-9E48-B320-42A6BFB65E60}" type="presParOf" srcId="{74D6A054-D35A-4D47-A725-9FF25CACEC85}" destId="{FFC82D3D-24BC-5146-AF81-C9F30895E711}" srcOrd="4" destOrd="0" presId="urn:microsoft.com/office/officeart/2005/8/layout/hierarchy6"/>
    <dgm:cxn modelId="{2962EE75-48C5-774E-8735-69F64FF69940}" type="presParOf" srcId="{74D6A054-D35A-4D47-A725-9FF25CACEC85}" destId="{B9939BDA-14C7-024E-8A75-CD83F2A74238}" srcOrd="5" destOrd="0" presId="urn:microsoft.com/office/officeart/2005/8/layout/hierarchy6"/>
    <dgm:cxn modelId="{2128DBDB-2A8F-B14C-872E-BC7A395059E7}" type="presParOf" srcId="{B9939BDA-14C7-024E-8A75-CD83F2A74238}" destId="{B974D115-09F5-0247-877D-F8EB7FCBDAE2}" srcOrd="0" destOrd="0" presId="urn:microsoft.com/office/officeart/2005/8/layout/hierarchy6"/>
    <dgm:cxn modelId="{7BB3112E-DE79-9247-82FE-DD49F3CDDD84}" type="presParOf" srcId="{B9939BDA-14C7-024E-8A75-CD83F2A74238}" destId="{B2A29003-4C6E-554C-9314-43DD8A23970F}" srcOrd="1" destOrd="0" presId="urn:microsoft.com/office/officeart/2005/8/layout/hierarchy6"/>
    <dgm:cxn modelId="{927B1A7F-3A63-4A46-8570-BAA88CA26E36}" type="presParOf" srcId="{B2A29003-4C6E-554C-9314-43DD8A23970F}" destId="{AF47385C-ACB7-584F-B5AC-F2D4AB831707}" srcOrd="0" destOrd="0" presId="urn:microsoft.com/office/officeart/2005/8/layout/hierarchy6"/>
    <dgm:cxn modelId="{D98E572F-0918-F649-825E-505072DD0D61}" type="presParOf" srcId="{B2A29003-4C6E-554C-9314-43DD8A23970F}" destId="{E7BDB035-BF86-F24C-901E-40301FCDC590}" srcOrd="1" destOrd="0" presId="urn:microsoft.com/office/officeart/2005/8/layout/hierarchy6"/>
    <dgm:cxn modelId="{DDF0BBE0-3BF9-7F46-A7B7-481499BEFF59}" type="presParOf" srcId="{E7BDB035-BF86-F24C-901E-40301FCDC590}" destId="{5EBADFFE-3A20-0447-BA5F-FA4228CB7E6A}" srcOrd="0" destOrd="0" presId="urn:microsoft.com/office/officeart/2005/8/layout/hierarchy6"/>
    <dgm:cxn modelId="{4390C01C-646D-8045-BF4F-1F44824EC813}" type="presParOf" srcId="{E7BDB035-BF86-F24C-901E-40301FCDC590}" destId="{D6C99C42-9AFE-D24C-9E6A-F7B62C0CD290}" srcOrd="1" destOrd="0" presId="urn:microsoft.com/office/officeart/2005/8/layout/hierarchy6"/>
    <dgm:cxn modelId="{A0A346E5-889E-D54F-88A5-47EFEEAD5CDF}" type="presParOf" srcId="{D6C99C42-9AFE-D24C-9E6A-F7B62C0CD290}" destId="{4940C81C-6BFD-8345-9247-095C55584935}" srcOrd="0" destOrd="0" presId="urn:microsoft.com/office/officeart/2005/8/layout/hierarchy6"/>
    <dgm:cxn modelId="{182F12A3-7A8C-5F41-A5EF-98A82392DE9B}" type="presParOf" srcId="{D6C99C42-9AFE-D24C-9E6A-F7B62C0CD290}" destId="{457B14D8-681E-A545-BAF3-CF746FC3BDEA}" srcOrd="1" destOrd="0" presId="urn:microsoft.com/office/officeart/2005/8/layout/hierarchy6"/>
    <dgm:cxn modelId="{3C3BEB80-A261-6044-BB9A-C346590E86DD}" type="presParOf" srcId="{457B14D8-681E-A545-BAF3-CF746FC3BDEA}" destId="{B2E1A00B-C7B1-DB4F-B13B-4318D4922A50}" srcOrd="0" destOrd="0" presId="urn:microsoft.com/office/officeart/2005/8/layout/hierarchy6"/>
    <dgm:cxn modelId="{C677FCC8-59A8-194F-8BCA-71D7F0599E96}" type="presParOf" srcId="{457B14D8-681E-A545-BAF3-CF746FC3BDEA}" destId="{EB11503F-0771-5048-B258-4F1724BDC0A4}" srcOrd="1" destOrd="0" presId="urn:microsoft.com/office/officeart/2005/8/layout/hierarchy6"/>
    <dgm:cxn modelId="{EDDDCB08-CA38-BB42-9660-997A980FA3D4}" type="presParOf" srcId="{74D6A054-D35A-4D47-A725-9FF25CACEC85}" destId="{959805E6-DFDF-E047-AABB-C267C5D4F1F8}" srcOrd="6" destOrd="0" presId="urn:microsoft.com/office/officeart/2005/8/layout/hierarchy6"/>
    <dgm:cxn modelId="{DFA0E0E3-E008-314E-920D-3BABED980E48}" type="presParOf" srcId="{74D6A054-D35A-4D47-A725-9FF25CACEC85}" destId="{0BAF8B7A-02ED-B54C-9E73-556FA4BBBF32}" srcOrd="7" destOrd="0" presId="urn:microsoft.com/office/officeart/2005/8/layout/hierarchy6"/>
    <dgm:cxn modelId="{A6137287-8169-674A-8895-790C6E546736}" type="presParOf" srcId="{0BAF8B7A-02ED-B54C-9E73-556FA4BBBF32}" destId="{17AC363E-5FDB-1C44-97F4-60DA4086E4F5}" srcOrd="0" destOrd="0" presId="urn:microsoft.com/office/officeart/2005/8/layout/hierarchy6"/>
    <dgm:cxn modelId="{6A50D7A4-557D-954B-BE13-34C1B12B0DDC}" type="presParOf" srcId="{0BAF8B7A-02ED-B54C-9E73-556FA4BBBF32}" destId="{70040048-B372-8A48-A2E8-9C51F0B7D67E}" srcOrd="1" destOrd="0" presId="urn:microsoft.com/office/officeart/2005/8/layout/hierarchy6"/>
    <dgm:cxn modelId="{53E071BA-F606-4147-A904-CC59B5777E2A}" type="presParOf" srcId="{70040048-B372-8A48-A2E8-9C51F0B7D67E}" destId="{7338F561-4A1E-3F48-BE89-C67B6B94C9C3}" srcOrd="0" destOrd="0" presId="urn:microsoft.com/office/officeart/2005/8/layout/hierarchy6"/>
    <dgm:cxn modelId="{F21636D5-66A0-B242-BADF-F8947FE7C3D9}" type="presParOf" srcId="{70040048-B372-8A48-A2E8-9C51F0B7D67E}" destId="{FB28B172-714C-4B4E-A7C8-8E86CF2E86D0}" srcOrd="1" destOrd="0" presId="urn:microsoft.com/office/officeart/2005/8/layout/hierarchy6"/>
    <dgm:cxn modelId="{82844DDF-976E-6C42-A8CB-F40AA87ADFF0}" type="presParOf" srcId="{FB28B172-714C-4B4E-A7C8-8E86CF2E86D0}" destId="{3C9F0EED-F683-C64B-83C1-A4F2F6FE730B}" srcOrd="0" destOrd="0" presId="urn:microsoft.com/office/officeart/2005/8/layout/hierarchy6"/>
    <dgm:cxn modelId="{D0C4EC0B-FC03-054A-B376-6E7383465A52}" type="presParOf" srcId="{FB28B172-714C-4B4E-A7C8-8E86CF2E86D0}" destId="{4735AF9D-4244-614E-9D24-697EDCB53B48}" srcOrd="1" destOrd="0" presId="urn:microsoft.com/office/officeart/2005/8/layout/hierarchy6"/>
    <dgm:cxn modelId="{A7D73982-0FF2-1A4D-A06E-749EE5D997CC}" type="presParOf" srcId="{58F249EE-4C10-734C-B364-03F149613FBC}" destId="{F47BB297-39C3-EC4B-A203-38531B46058E}" srcOrd="1" destOrd="0" presId="urn:microsoft.com/office/officeart/2005/8/layout/hierarchy6"/>
    <dgm:cxn modelId="{2CDF61F0-04F2-D947-984D-70C8474FE3CD}" type="presParOf" srcId="{F47BB297-39C3-EC4B-A203-38531B46058E}" destId="{E7C00159-6B6A-D640-A6F6-CF832D6FE7CA}" srcOrd="0" destOrd="0" presId="urn:microsoft.com/office/officeart/2005/8/layout/hierarchy6"/>
    <dgm:cxn modelId="{C0459F12-2EB7-2E45-963F-8F9E3E7F6E8E}" type="presParOf" srcId="{E7C00159-6B6A-D640-A6F6-CF832D6FE7CA}" destId="{FD64E4ED-9254-DA41-B0B4-FE50DF1BE1A7}" srcOrd="0" destOrd="0" presId="urn:microsoft.com/office/officeart/2005/8/layout/hierarchy6"/>
    <dgm:cxn modelId="{8B125C12-D4F4-5443-953B-05B6C4FE8FFB}" type="presParOf" srcId="{E7C00159-6B6A-D640-A6F6-CF832D6FE7CA}" destId="{92823ACE-6B8E-DE40-9026-4F61E641C887}" srcOrd="1" destOrd="0" presId="urn:microsoft.com/office/officeart/2005/8/layout/hierarchy6"/>
    <dgm:cxn modelId="{9AEC58AD-4F88-AC44-B971-4DFC88C81D45}" type="presParOf" srcId="{F47BB297-39C3-EC4B-A203-38531B46058E}" destId="{9A5E748B-4E9B-AE4B-BF04-24CF7AB3A7FA}" srcOrd="1" destOrd="0" presId="urn:microsoft.com/office/officeart/2005/8/layout/hierarchy6"/>
    <dgm:cxn modelId="{10BD26D3-32CF-C340-B58B-5BCA4EACF161}" type="presParOf" srcId="{9A5E748B-4E9B-AE4B-BF04-24CF7AB3A7FA}" destId="{ADA852C8-E5D6-4748-ACB0-606E73FE25AE}" srcOrd="0" destOrd="0" presId="urn:microsoft.com/office/officeart/2005/8/layout/hierarchy6"/>
    <dgm:cxn modelId="{F36B5193-5B80-7344-B564-429767927DF5}" type="presParOf" srcId="{F47BB297-39C3-EC4B-A203-38531B46058E}" destId="{DA944EA9-62D1-7348-9464-C494C63C2B76}" srcOrd="2" destOrd="0" presId="urn:microsoft.com/office/officeart/2005/8/layout/hierarchy6"/>
    <dgm:cxn modelId="{0604DD2E-C074-CC44-909D-1BD7A65075B5}" type="presParOf" srcId="{DA944EA9-62D1-7348-9464-C494C63C2B76}" destId="{EDBE1F2C-6E29-BF41-99FF-B6E4C47BF093}" srcOrd="0" destOrd="0" presId="urn:microsoft.com/office/officeart/2005/8/layout/hierarchy6"/>
    <dgm:cxn modelId="{83B53035-3C27-7B4F-81B1-5824603E2EF3}" type="presParOf" srcId="{DA944EA9-62D1-7348-9464-C494C63C2B76}" destId="{F8B961B5-C196-324E-B909-69C2FDE2F637}" srcOrd="1" destOrd="0" presId="urn:microsoft.com/office/officeart/2005/8/layout/hierarchy6"/>
    <dgm:cxn modelId="{BE17D4E4-BAB0-644C-AF3E-8BA398170FB7}" type="presParOf" srcId="{F47BB297-39C3-EC4B-A203-38531B46058E}" destId="{9643D24E-1937-F24D-AAD3-0114BB41BADC}" srcOrd="3" destOrd="0" presId="urn:microsoft.com/office/officeart/2005/8/layout/hierarchy6"/>
    <dgm:cxn modelId="{59191DB1-F086-B54B-8399-DC80E7CA8328}" type="presParOf" srcId="{9643D24E-1937-F24D-AAD3-0114BB41BADC}" destId="{D28F3B36-25EF-2441-A3A6-0FB4614021C7}" srcOrd="0" destOrd="0" presId="urn:microsoft.com/office/officeart/2005/8/layout/hierarchy6"/>
    <dgm:cxn modelId="{C0052455-CEC4-0B44-9352-46114325CFB0}" type="presParOf" srcId="{F47BB297-39C3-EC4B-A203-38531B46058E}" destId="{D6F0F73B-1E32-3347-8AC9-4C11D6B7CE1B}" srcOrd="4" destOrd="0" presId="urn:microsoft.com/office/officeart/2005/8/layout/hierarchy6"/>
    <dgm:cxn modelId="{D00DF1AB-EC46-FB4C-BC25-55B5CFA24824}" type="presParOf" srcId="{D6F0F73B-1E32-3347-8AC9-4C11D6B7CE1B}" destId="{D413F178-28EA-3E48-950A-64B2DB52CBE5}" srcOrd="0" destOrd="0" presId="urn:microsoft.com/office/officeart/2005/8/layout/hierarchy6"/>
    <dgm:cxn modelId="{DBA288C6-851A-0C4D-A73D-F4806C1BCF2F}" type="presParOf" srcId="{D6F0F73B-1E32-3347-8AC9-4C11D6B7CE1B}" destId="{4B5CFA04-DA54-4B47-93C3-7FA288E21828}" srcOrd="1" destOrd="0" presId="urn:microsoft.com/office/officeart/2005/8/layout/hierarchy6"/>
    <dgm:cxn modelId="{819ADC70-501E-3448-B99A-AF984CE734CA}" type="presParOf" srcId="{F47BB297-39C3-EC4B-A203-38531B46058E}" destId="{145C1A08-C448-434E-A48C-52C4E8E7EBB0}" srcOrd="5" destOrd="0" presId="urn:microsoft.com/office/officeart/2005/8/layout/hierarchy6"/>
    <dgm:cxn modelId="{729CF294-F0C0-FB40-B454-DBABD4E92525}" type="presParOf" srcId="{145C1A08-C448-434E-A48C-52C4E8E7EBB0}" destId="{BEE7B971-46AF-E54B-AAA2-2F5FF1CE2502}" srcOrd="0" destOrd="0" presId="urn:microsoft.com/office/officeart/2005/8/layout/hierarchy6"/>
    <dgm:cxn modelId="{11B6BBA0-2F44-AE4A-80B9-3EE60990F840}" type="presParOf" srcId="{F47BB297-39C3-EC4B-A203-38531B46058E}" destId="{9AE3CC7D-B387-0841-B5A7-73FACFE7C66A}" srcOrd="6" destOrd="0" presId="urn:microsoft.com/office/officeart/2005/8/layout/hierarchy6"/>
    <dgm:cxn modelId="{55E0D1DA-C49B-C044-8679-312C61F4D651}" type="presParOf" srcId="{9AE3CC7D-B387-0841-B5A7-73FACFE7C66A}" destId="{FEA7C103-7E6C-6740-8E15-0F559D574DDC}" srcOrd="0" destOrd="0" presId="urn:microsoft.com/office/officeart/2005/8/layout/hierarchy6"/>
    <dgm:cxn modelId="{AD8DA47D-8FF8-6040-B443-D5404EB007B1}" type="presParOf" srcId="{9AE3CC7D-B387-0841-B5A7-73FACFE7C66A}" destId="{15E272D9-ED17-1248-B458-77A5282F6E6C}" srcOrd="1" destOrd="0" presId="urn:microsoft.com/office/officeart/2005/8/layout/hierarchy6"/>
    <dgm:cxn modelId="{55FC25A8-9013-BB4E-B2F5-DD8349BF3177}" type="presParOf" srcId="{F47BB297-39C3-EC4B-A203-38531B46058E}" destId="{7D07017D-9522-2743-A51E-83EA25A3B6F2}" srcOrd="7" destOrd="0" presId="urn:microsoft.com/office/officeart/2005/8/layout/hierarchy6"/>
    <dgm:cxn modelId="{39632CFA-E8BB-7041-B0BE-EC6665B30A58}" type="presParOf" srcId="{7D07017D-9522-2743-A51E-83EA25A3B6F2}" destId="{22F38045-C22E-3242-B4E4-B48E0A7EE2CB}" srcOrd="0" destOrd="0" presId="urn:microsoft.com/office/officeart/2005/8/layout/hierarchy6"/>
    <dgm:cxn modelId="{81DC99A7-9952-FA4B-91D8-1C73E6D2DC23}" type="presParOf" srcId="{F47BB297-39C3-EC4B-A203-38531B46058E}" destId="{AFC246C5-D335-C84A-94A2-9475F357BC4E}" srcOrd="8" destOrd="0" presId="urn:microsoft.com/office/officeart/2005/8/layout/hierarchy6"/>
    <dgm:cxn modelId="{9D4EFC38-9061-CD46-BE8C-E9EBDEC4F342}" type="presParOf" srcId="{AFC246C5-D335-C84A-94A2-9475F357BC4E}" destId="{E5DF77AF-8327-5A46-8731-B42199796A63}" srcOrd="0" destOrd="0" presId="urn:microsoft.com/office/officeart/2005/8/layout/hierarchy6"/>
    <dgm:cxn modelId="{A901FD87-A1CD-0A4D-B4D5-C1C2D93E497E}" type="presParOf" srcId="{AFC246C5-D335-C84A-94A2-9475F357BC4E}" destId="{7E65844B-22B7-9F44-A49A-C301EEC4095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5ACF63-6563-0242-BB41-B871A698C9CC}" type="doc">
      <dgm:prSet loTypeId="urn:microsoft.com/office/officeart/2005/8/layout/cycle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F9969F30-8424-0847-B0B0-41E30F460F69}">
      <dgm:prSet phldrT="[Text]"/>
      <dgm:spPr/>
      <dgm:t>
        <a:bodyPr/>
        <a:lstStyle/>
        <a:p>
          <a:r>
            <a:rPr lang="en-GB" dirty="0"/>
            <a:t>Training</a:t>
          </a:r>
        </a:p>
      </dgm:t>
    </dgm:pt>
    <dgm:pt modelId="{3C619249-3FB4-834F-B9D9-49B9B6D7617F}" type="parTrans" cxnId="{C78ED08A-93F8-024F-BA2E-253173173DBC}">
      <dgm:prSet/>
      <dgm:spPr/>
      <dgm:t>
        <a:bodyPr/>
        <a:lstStyle/>
        <a:p>
          <a:endParaRPr lang="en-GB"/>
        </a:p>
      </dgm:t>
    </dgm:pt>
    <dgm:pt modelId="{A2ECBBF6-E61B-794C-A7C6-D8D90A400976}" type="sibTrans" cxnId="{C78ED08A-93F8-024F-BA2E-253173173DBC}">
      <dgm:prSet/>
      <dgm:spPr/>
      <dgm:t>
        <a:bodyPr/>
        <a:lstStyle/>
        <a:p>
          <a:endParaRPr lang="en-GB"/>
        </a:p>
      </dgm:t>
    </dgm:pt>
    <dgm:pt modelId="{E09AD5C9-F786-D243-BEA0-78384279927C}">
      <dgm:prSet phldrT="[Text]"/>
      <dgm:spPr/>
      <dgm:t>
        <a:bodyPr/>
        <a:lstStyle/>
        <a:p>
          <a:r>
            <a:rPr lang="en-GB" dirty="0"/>
            <a:t>Measure</a:t>
          </a:r>
        </a:p>
      </dgm:t>
    </dgm:pt>
    <dgm:pt modelId="{94F5DD8C-9253-424C-95F3-99594A49505E}" type="parTrans" cxnId="{B5DCE535-F4CB-D242-AB7F-CC485A0ADC56}">
      <dgm:prSet/>
      <dgm:spPr/>
      <dgm:t>
        <a:bodyPr/>
        <a:lstStyle/>
        <a:p>
          <a:endParaRPr lang="en-GB"/>
        </a:p>
      </dgm:t>
    </dgm:pt>
    <dgm:pt modelId="{8AB0C95A-76D1-AE4F-9B90-42EA97416E8A}" type="sibTrans" cxnId="{B5DCE535-F4CB-D242-AB7F-CC485A0ADC56}">
      <dgm:prSet/>
      <dgm:spPr/>
      <dgm:t>
        <a:bodyPr/>
        <a:lstStyle/>
        <a:p>
          <a:endParaRPr lang="en-GB"/>
        </a:p>
      </dgm:t>
    </dgm:pt>
    <dgm:pt modelId="{ADDCE808-0FDD-184B-9F10-21740F2515F3}">
      <dgm:prSet phldrT="[Text]"/>
      <dgm:spPr/>
      <dgm:t>
        <a:bodyPr/>
        <a:lstStyle/>
        <a:p>
          <a:r>
            <a:rPr lang="en-GB" dirty="0"/>
            <a:t>Develop</a:t>
          </a:r>
        </a:p>
      </dgm:t>
    </dgm:pt>
    <dgm:pt modelId="{BAB4EBE0-9670-2249-A522-6EFDDEAA45BF}" type="parTrans" cxnId="{60BF05F9-9380-0E4F-A1BB-501E0C55D46A}">
      <dgm:prSet/>
      <dgm:spPr/>
      <dgm:t>
        <a:bodyPr/>
        <a:lstStyle/>
        <a:p>
          <a:endParaRPr lang="en-GB"/>
        </a:p>
      </dgm:t>
    </dgm:pt>
    <dgm:pt modelId="{275C6AA7-EF2C-3A42-874C-73050C91E306}" type="sibTrans" cxnId="{60BF05F9-9380-0E4F-A1BB-501E0C55D46A}">
      <dgm:prSet/>
      <dgm:spPr/>
      <dgm:t>
        <a:bodyPr/>
        <a:lstStyle/>
        <a:p>
          <a:endParaRPr lang="en-GB"/>
        </a:p>
      </dgm:t>
    </dgm:pt>
    <dgm:pt modelId="{C233C3E5-0791-4A4D-B0E7-70D6653C70F7}">
      <dgm:prSet phldrT="[Text]"/>
      <dgm:spPr/>
      <dgm:t>
        <a:bodyPr/>
        <a:lstStyle/>
        <a:p>
          <a:r>
            <a:rPr lang="en-GB" dirty="0"/>
            <a:t>Feedback</a:t>
          </a:r>
        </a:p>
      </dgm:t>
    </dgm:pt>
    <dgm:pt modelId="{F1B66433-3ED0-7043-8526-920980FDA531}" type="parTrans" cxnId="{4B7D7C5C-5572-E74E-A140-8CE404EFF8D0}">
      <dgm:prSet/>
      <dgm:spPr/>
      <dgm:t>
        <a:bodyPr/>
        <a:lstStyle/>
        <a:p>
          <a:endParaRPr lang="en-GB"/>
        </a:p>
      </dgm:t>
    </dgm:pt>
    <dgm:pt modelId="{60818A87-CF0C-FB40-91D8-B3FCD6F255CE}" type="sibTrans" cxnId="{4B7D7C5C-5572-E74E-A140-8CE404EFF8D0}">
      <dgm:prSet/>
      <dgm:spPr/>
      <dgm:t>
        <a:bodyPr/>
        <a:lstStyle/>
        <a:p>
          <a:endParaRPr lang="en-GB"/>
        </a:p>
      </dgm:t>
    </dgm:pt>
    <dgm:pt modelId="{30C2E8F1-92E2-D54F-B160-F4DAF32269EC}">
      <dgm:prSet phldrT="[Text]"/>
      <dgm:spPr/>
      <dgm:t>
        <a:bodyPr/>
        <a:lstStyle/>
        <a:p>
          <a:r>
            <a:rPr lang="en-GB" dirty="0"/>
            <a:t>Embrace change</a:t>
          </a:r>
        </a:p>
      </dgm:t>
    </dgm:pt>
    <dgm:pt modelId="{F61D6DDA-9E5C-0B45-A2B4-CF3B7083E243}" type="parTrans" cxnId="{95FA91BD-92D6-FC45-9F7B-CC291D28CC93}">
      <dgm:prSet/>
      <dgm:spPr/>
      <dgm:t>
        <a:bodyPr/>
        <a:lstStyle/>
        <a:p>
          <a:endParaRPr lang="en-GB"/>
        </a:p>
      </dgm:t>
    </dgm:pt>
    <dgm:pt modelId="{09C1DACD-EB2D-EC48-ADA3-1354260A3607}" type="sibTrans" cxnId="{95FA91BD-92D6-FC45-9F7B-CC291D28CC93}">
      <dgm:prSet/>
      <dgm:spPr/>
      <dgm:t>
        <a:bodyPr/>
        <a:lstStyle/>
        <a:p>
          <a:endParaRPr lang="en-GB"/>
        </a:p>
      </dgm:t>
    </dgm:pt>
    <dgm:pt modelId="{84E78342-82E6-7F41-B0A1-18F76591A9E9}" type="pres">
      <dgm:prSet presAssocID="{1D5ACF63-6563-0242-BB41-B871A698C9CC}" presName="Name0" presStyleCnt="0">
        <dgm:presLayoutVars>
          <dgm:dir/>
          <dgm:resizeHandles val="exact"/>
        </dgm:presLayoutVars>
      </dgm:prSet>
      <dgm:spPr/>
    </dgm:pt>
    <dgm:pt modelId="{25104C60-33A3-4048-877D-C9791964E1A1}" type="pres">
      <dgm:prSet presAssocID="{1D5ACF63-6563-0242-BB41-B871A698C9CC}" presName="cycle" presStyleCnt="0"/>
      <dgm:spPr/>
    </dgm:pt>
    <dgm:pt modelId="{9262F6F9-4FCA-604E-86E7-7628B4E5604B}" type="pres">
      <dgm:prSet presAssocID="{F9969F30-8424-0847-B0B0-41E30F460F69}" presName="nodeFirstNode" presStyleLbl="node1" presStyleIdx="0" presStyleCnt="5">
        <dgm:presLayoutVars>
          <dgm:bulletEnabled val="1"/>
        </dgm:presLayoutVars>
      </dgm:prSet>
      <dgm:spPr/>
    </dgm:pt>
    <dgm:pt modelId="{A4EE8E27-F803-4249-8837-92E607281718}" type="pres">
      <dgm:prSet presAssocID="{A2ECBBF6-E61B-794C-A7C6-D8D90A400976}" presName="sibTransFirstNode" presStyleLbl="bgShp" presStyleIdx="0" presStyleCnt="1"/>
      <dgm:spPr/>
    </dgm:pt>
    <dgm:pt modelId="{58CA647B-EB00-9B4B-9A12-8BAA61428204}" type="pres">
      <dgm:prSet presAssocID="{E09AD5C9-F786-D243-BEA0-78384279927C}" presName="nodeFollowingNodes" presStyleLbl="node1" presStyleIdx="1" presStyleCnt="5">
        <dgm:presLayoutVars>
          <dgm:bulletEnabled val="1"/>
        </dgm:presLayoutVars>
      </dgm:prSet>
      <dgm:spPr/>
    </dgm:pt>
    <dgm:pt modelId="{BDBA470A-3C7E-F04C-9674-77D559B590C0}" type="pres">
      <dgm:prSet presAssocID="{ADDCE808-0FDD-184B-9F10-21740F2515F3}" presName="nodeFollowingNodes" presStyleLbl="node1" presStyleIdx="2" presStyleCnt="5">
        <dgm:presLayoutVars>
          <dgm:bulletEnabled val="1"/>
        </dgm:presLayoutVars>
      </dgm:prSet>
      <dgm:spPr/>
    </dgm:pt>
    <dgm:pt modelId="{EBA6F25B-6E8E-9944-B7B8-A40FDDA08412}" type="pres">
      <dgm:prSet presAssocID="{C233C3E5-0791-4A4D-B0E7-70D6653C70F7}" presName="nodeFollowingNodes" presStyleLbl="node1" presStyleIdx="3" presStyleCnt="5">
        <dgm:presLayoutVars>
          <dgm:bulletEnabled val="1"/>
        </dgm:presLayoutVars>
      </dgm:prSet>
      <dgm:spPr/>
    </dgm:pt>
    <dgm:pt modelId="{C6486B20-EAC1-9B43-A71A-5F2D46154022}" type="pres">
      <dgm:prSet presAssocID="{30C2E8F1-92E2-D54F-B160-F4DAF32269E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D0C5D2B-FF8E-A447-837F-49064108D0C6}" type="presOf" srcId="{A2ECBBF6-E61B-794C-A7C6-D8D90A400976}" destId="{A4EE8E27-F803-4249-8837-92E607281718}" srcOrd="0" destOrd="0" presId="urn:microsoft.com/office/officeart/2005/8/layout/cycle3"/>
    <dgm:cxn modelId="{B5DCE535-F4CB-D242-AB7F-CC485A0ADC56}" srcId="{1D5ACF63-6563-0242-BB41-B871A698C9CC}" destId="{E09AD5C9-F786-D243-BEA0-78384279927C}" srcOrd="1" destOrd="0" parTransId="{94F5DD8C-9253-424C-95F3-99594A49505E}" sibTransId="{8AB0C95A-76D1-AE4F-9B90-42EA97416E8A}"/>
    <dgm:cxn modelId="{69E4D03F-9445-0E44-9EEB-D23726C7C536}" type="presOf" srcId="{30C2E8F1-92E2-D54F-B160-F4DAF32269EC}" destId="{C6486B20-EAC1-9B43-A71A-5F2D46154022}" srcOrd="0" destOrd="0" presId="urn:microsoft.com/office/officeart/2005/8/layout/cycle3"/>
    <dgm:cxn modelId="{4B7D7C5C-5572-E74E-A140-8CE404EFF8D0}" srcId="{1D5ACF63-6563-0242-BB41-B871A698C9CC}" destId="{C233C3E5-0791-4A4D-B0E7-70D6653C70F7}" srcOrd="3" destOrd="0" parTransId="{F1B66433-3ED0-7043-8526-920980FDA531}" sibTransId="{60818A87-CF0C-FB40-91D8-B3FCD6F255CE}"/>
    <dgm:cxn modelId="{AACA8761-8316-D34A-8A43-E1B860989D57}" type="presOf" srcId="{F9969F30-8424-0847-B0B0-41E30F460F69}" destId="{9262F6F9-4FCA-604E-86E7-7628B4E5604B}" srcOrd="0" destOrd="0" presId="urn:microsoft.com/office/officeart/2005/8/layout/cycle3"/>
    <dgm:cxn modelId="{C78ED08A-93F8-024F-BA2E-253173173DBC}" srcId="{1D5ACF63-6563-0242-BB41-B871A698C9CC}" destId="{F9969F30-8424-0847-B0B0-41E30F460F69}" srcOrd="0" destOrd="0" parTransId="{3C619249-3FB4-834F-B9D9-49B9B6D7617F}" sibTransId="{A2ECBBF6-E61B-794C-A7C6-D8D90A400976}"/>
    <dgm:cxn modelId="{466F9A9A-B56E-3147-9FBF-A6F518F0FD5F}" type="presOf" srcId="{C233C3E5-0791-4A4D-B0E7-70D6653C70F7}" destId="{EBA6F25B-6E8E-9944-B7B8-A40FDDA08412}" srcOrd="0" destOrd="0" presId="urn:microsoft.com/office/officeart/2005/8/layout/cycle3"/>
    <dgm:cxn modelId="{414C6A9B-5644-3A43-AC98-15D956B23AA8}" type="presOf" srcId="{ADDCE808-0FDD-184B-9F10-21740F2515F3}" destId="{BDBA470A-3C7E-F04C-9674-77D559B590C0}" srcOrd="0" destOrd="0" presId="urn:microsoft.com/office/officeart/2005/8/layout/cycle3"/>
    <dgm:cxn modelId="{95FA91BD-92D6-FC45-9F7B-CC291D28CC93}" srcId="{1D5ACF63-6563-0242-BB41-B871A698C9CC}" destId="{30C2E8F1-92E2-D54F-B160-F4DAF32269EC}" srcOrd="4" destOrd="0" parTransId="{F61D6DDA-9E5C-0B45-A2B4-CF3B7083E243}" sibTransId="{09C1DACD-EB2D-EC48-ADA3-1354260A3607}"/>
    <dgm:cxn modelId="{2B8D15CC-9AA5-1D4F-A001-BED96297354D}" type="presOf" srcId="{1D5ACF63-6563-0242-BB41-B871A698C9CC}" destId="{84E78342-82E6-7F41-B0A1-18F76591A9E9}" srcOrd="0" destOrd="0" presId="urn:microsoft.com/office/officeart/2005/8/layout/cycle3"/>
    <dgm:cxn modelId="{270541EB-5A20-3047-BCFD-5333E6B60F75}" type="presOf" srcId="{E09AD5C9-F786-D243-BEA0-78384279927C}" destId="{58CA647B-EB00-9B4B-9A12-8BAA61428204}" srcOrd="0" destOrd="0" presId="urn:microsoft.com/office/officeart/2005/8/layout/cycle3"/>
    <dgm:cxn modelId="{60BF05F9-9380-0E4F-A1BB-501E0C55D46A}" srcId="{1D5ACF63-6563-0242-BB41-B871A698C9CC}" destId="{ADDCE808-0FDD-184B-9F10-21740F2515F3}" srcOrd="2" destOrd="0" parTransId="{BAB4EBE0-9670-2249-A522-6EFDDEAA45BF}" sibTransId="{275C6AA7-EF2C-3A42-874C-73050C91E306}"/>
    <dgm:cxn modelId="{A3278701-3621-E743-9C32-A7D04013D68C}" type="presParOf" srcId="{84E78342-82E6-7F41-B0A1-18F76591A9E9}" destId="{25104C60-33A3-4048-877D-C9791964E1A1}" srcOrd="0" destOrd="0" presId="urn:microsoft.com/office/officeart/2005/8/layout/cycle3"/>
    <dgm:cxn modelId="{BEEBDD66-8FF0-0F46-A586-0C1A7385BEA7}" type="presParOf" srcId="{25104C60-33A3-4048-877D-C9791964E1A1}" destId="{9262F6F9-4FCA-604E-86E7-7628B4E5604B}" srcOrd="0" destOrd="0" presId="urn:microsoft.com/office/officeart/2005/8/layout/cycle3"/>
    <dgm:cxn modelId="{6EB809CC-D512-C14F-8282-CDDCD74EF5EC}" type="presParOf" srcId="{25104C60-33A3-4048-877D-C9791964E1A1}" destId="{A4EE8E27-F803-4249-8837-92E607281718}" srcOrd="1" destOrd="0" presId="urn:microsoft.com/office/officeart/2005/8/layout/cycle3"/>
    <dgm:cxn modelId="{372C9B3C-585B-AA43-9239-BE2BCF5504DC}" type="presParOf" srcId="{25104C60-33A3-4048-877D-C9791964E1A1}" destId="{58CA647B-EB00-9B4B-9A12-8BAA61428204}" srcOrd="2" destOrd="0" presId="urn:microsoft.com/office/officeart/2005/8/layout/cycle3"/>
    <dgm:cxn modelId="{857F8601-DB51-D14D-8905-26A334A70FA1}" type="presParOf" srcId="{25104C60-33A3-4048-877D-C9791964E1A1}" destId="{BDBA470A-3C7E-F04C-9674-77D559B590C0}" srcOrd="3" destOrd="0" presId="urn:microsoft.com/office/officeart/2005/8/layout/cycle3"/>
    <dgm:cxn modelId="{C451BC73-89C7-9245-AF03-C809530DC077}" type="presParOf" srcId="{25104C60-33A3-4048-877D-C9791964E1A1}" destId="{EBA6F25B-6E8E-9944-B7B8-A40FDDA08412}" srcOrd="4" destOrd="0" presId="urn:microsoft.com/office/officeart/2005/8/layout/cycle3"/>
    <dgm:cxn modelId="{8CEF3F3B-A29D-FF4B-A2CF-33E4CB28C053}" type="presParOf" srcId="{25104C60-33A3-4048-877D-C9791964E1A1}" destId="{C6486B20-EAC1-9B43-A71A-5F2D4615402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D5CF-E644-45E6-9F55-682E24354676}">
      <dsp:nvSpPr>
        <dsp:cNvPr id="0" name=""/>
        <dsp:cNvSpPr/>
      </dsp:nvSpPr>
      <dsp:spPr>
        <a:xfrm>
          <a:off x="5790753" y="2807232"/>
          <a:ext cx="4724840" cy="1538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Poorly implemented Agile methods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Outdated version control systems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Lack of cohesive collaboration tools &amp; siloed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Manual testing</a:t>
          </a:r>
        </a:p>
      </dsp:txBody>
      <dsp:txXfrm>
        <a:off x="7242010" y="3225765"/>
        <a:ext cx="3239778" cy="1086576"/>
      </dsp:txXfrm>
    </dsp:sp>
    <dsp:sp modelId="{3B1E8B27-AA5A-4A6D-880A-461054946298}">
      <dsp:nvSpPr>
        <dsp:cNvPr id="0" name=""/>
        <dsp:cNvSpPr/>
      </dsp:nvSpPr>
      <dsp:spPr>
        <a:xfrm>
          <a:off x="0" y="2883393"/>
          <a:ext cx="4724340" cy="1470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Strategic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Proposed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Other considerations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Strategic execution</a:t>
          </a:r>
        </a:p>
      </dsp:txBody>
      <dsp:txXfrm>
        <a:off x="32301" y="3283303"/>
        <a:ext cx="3242436" cy="1038225"/>
      </dsp:txXfrm>
    </dsp:sp>
    <dsp:sp modelId="{98F0EB4D-879A-49E3-BDCF-4275109A96E8}">
      <dsp:nvSpPr>
        <dsp:cNvPr id="0" name=""/>
        <dsp:cNvSpPr/>
      </dsp:nvSpPr>
      <dsp:spPr>
        <a:xfrm>
          <a:off x="5791252" y="290293"/>
          <a:ext cx="4724340" cy="1470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Decrease in revenue by 10% over last 2 quarters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Missed deadlines which incur penalties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Struggling to recruit and retain staff</a:t>
          </a:r>
        </a:p>
      </dsp:txBody>
      <dsp:txXfrm>
        <a:off x="7240856" y="322594"/>
        <a:ext cx="3242436" cy="1038225"/>
      </dsp:txXfrm>
    </dsp:sp>
    <dsp:sp modelId="{290FD810-5567-4402-B381-3D8269D8D74B}">
      <dsp:nvSpPr>
        <dsp:cNvPr id="0" name=""/>
        <dsp:cNvSpPr/>
      </dsp:nvSpPr>
      <dsp:spPr>
        <a:xfrm>
          <a:off x="0" y="279662"/>
          <a:ext cx="4724340" cy="1470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Company: </a:t>
          </a:r>
          <a:r>
            <a:rPr lang="en-IE" sz="1400" kern="1200" dirty="0" err="1"/>
            <a:t>KneeBend</a:t>
          </a:r>
          <a:r>
            <a:rPr lang="en-IE" sz="1400" kern="1200" dirty="0"/>
            <a:t> Ltd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Office locations: Ireland, India, China &amp; USA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No. product lines: 6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400" kern="1200" dirty="0"/>
            <a:t>Market locations: Europe, Asia, North America</a:t>
          </a:r>
        </a:p>
      </dsp:txBody>
      <dsp:txXfrm>
        <a:off x="32301" y="311963"/>
        <a:ext cx="3242436" cy="1038225"/>
      </dsp:txXfrm>
    </dsp:sp>
    <dsp:sp modelId="{963E668B-A476-4715-AC2F-5A13576EB8A6}">
      <dsp:nvSpPr>
        <dsp:cNvPr id="0" name=""/>
        <dsp:cNvSpPr/>
      </dsp:nvSpPr>
      <dsp:spPr>
        <a:xfrm>
          <a:off x="3270897" y="271630"/>
          <a:ext cx="1989684" cy="19896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Background</a:t>
          </a:r>
        </a:p>
      </dsp:txBody>
      <dsp:txXfrm>
        <a:off x="3853662" y="854395"/>
        <a:ext cx="1406919" cy="1406919"/>
      </dsp:txXfrm>
    </dsp:sp>
    <dsp:sp modelId="{857F9A04-C6B5-499D-AF9E-467B24030988}">
      <dsp:nvSpPr>
        <dsp:cNvPr id="0" name=""/>
        <dsp:cNvSpPr/>
      </dsp:nvSpPr>
      <dsp:spPr>
        <a:xfrm rot="5400000">
          <a:off x="5352483" y="271630"/>
          <a:ext cx="1989684" cy="19896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Context</a:t>
          </a:r>
        </a:p>
      </dsp:txBody>
      <dsp:txXfrm rot="-5400000">
        <a:off x="5352483" y="854395"/>
        <a:ext cx="1406919" cy="1406919"/>
      </dsp:txXfrm>
    </dsp:sp>
    <dsp:sp modelId="{D9F5A08A-3E74-4BFE-8411-4436C497AF06}">
      <dsp:nvSpPr>
        <dsp:cNvPr id="0" name=""/>
        <dsp:cNvSpPr/>
      </dsp:nvSpPr>
      <dsp:spPr>
        <a:xfrm rot="10800000">
          <a:off x="5352483" y="2353216"/>
          <a:ext cx="1989684" cy="19896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Challenge</a:t>
          </a:r>
        </a:p>
      </dsp:txBody>
      <dsp:txXfrm rot="10800000">
        <a:off x="5352483" y="2353216"/>
        <a:ext cx="1406919" cy="1406919"/>
      </dsp:txXfrm>
    </dsp:sp>
    <dsp:sp modelId="{D1A075D8-A72B-408D-B8B1-6CAD1E954590}">
      <dsp:nvSpPr>
        <dsp:cNvPr id="0" name=""/>
        <dsp:cNvSpPr/>
      </dsp:nvSpPr>
      <dsp:spPr>
        <a:xfrm rot="16200000">
          <a:off x="3270897" y="2353216"/>
          <a:ext cx="1989684" cy="198968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Goal</a:t>
          </a:r>
        </a:p>
      </dsp:txBody>
      <dsp:txXfrm rot="5400000">
        <a:off x="3853662" y="2353216"/>
        <a:ext cx="1406919" cy="1406919"/>
      </dsp:txXfrm>
    </dsp:sp>
    <dsp:sp modelId="{A50774D4-B938-42F9-8CED-9AC298051073}">
      <dsp:nvSpPr>
        <dsp:cNvPr id="0" name=""/>
        <dsp:cNvSpPr/>
      </dsp:nvSpPr>
      <dsp:spPr>
        <a:xfrm>
          <a:off x="4963047" y="1893705"/>
          <a:ext cx="686969" cy="597364"/>
        </a:xfrm>
        <a:prstGeom prst="circularArrow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3DB98-FD29-4EB2-AC7E-175AAAA9D66F}">
      <dsp:nvSpPr>
        <dsp:cNvPr id="0" name=""/>
        <dsp:cNvSpPr/>
      </dsp:nvSpPr>
      <dsp:spPr>
        <a:xfrm rot="10800000">
          <a:off x="4963047" y="2123460"/>
          <a:ext cx="686969" cy="597364"/>
        </a:xfrm>
        <a:prstGeom prst="circularArrow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E0AFA-255F-49E6-B751-771A2F568FB7}">
      <dsp:nvSpPr>
        <dsp:cNvPr id="0" name=""/>
        <dsp:cNvSpPr/>
      </dsp:nvSpPr>
      <dsp:spPr>
        <a:xfrm>
          <a:off x="7190" y="323149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100" kern="1200" dirty="0"/>
            <a:t>Strengths</a:t>
          </a:r>
        </a:p>
      </dsp:txBody>
      <dsp:txXfrm>
        <a:off x="24586" y="340545"/>
        <a:ext cx="2341049" cy="559168"/>
      </dsp:txXfrm>
    </dsp:sp>
    <dsp:sp modelId="{D8EFEB2E-EB5C-4013-BCC1-1BD8AC6AE397}">
      <dsp:nvSpPr>
        <dsp:cNvPr id="0" name=""/>
        <dsp:cNvSpPr/>
      </dsp:nvSpPr>
      <dsp:spPr>
        <a:xfrm rot="5400000">
          <a:off x="1143139" y="969081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428D-9C93-4691-A136-0F0EA4F370C6}">
      <dsp:nvSpPr>
        <dsp:cNvPr id="0" name=""/>
        <dsp:cNvSpPr/>
      </dsp:nvSpPr>
      <dsp:spPr>
        <a:xfrm>
          <a:off x="7190" y="112499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Established company</a:t>
          </a:r>
        </a:p>
      </dsp:txBody>
      <dsp:txXfrm>
        <a:off x="24586" y="1142391"/>
        <a:ext cx="2341049" cy="559168"/>
      </dsp:txXfrm>
    </dsp:sp>
    <dsp:sp modelId="{C0186059-3925-48EF-B7D0-0BCED9D3967E}">
      <dsp:nvSpPr>
        <dsp:cNvPr id="0" name=""/>
        <dsp:cNvSpPr/>
      </dsp:nvSpPr>
      <dsp:spPr>
        <a:xfrm rot="5400000">
          <a:off x="1143139" y="1770927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687BA-50B7-49BD-B6F6-0D87768FF6D7}">
      <dsp:nvSpPr>
        <dsp:cNvPr id="0" name=""/>
        <dsp:cNvSpPr/>
      </dsp:nvSpPr>
      <dsp:spPr>
        <a:xfrm>
          <a:off x="7190" y="1926842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Mature products</a:t>
          </a:r>
        </a:p>
      </dsp:txBody>
      <dsp:txXfrm>
        <a:off x="24586" y="1944238"/>
        <a:ext cx="2341049" cy="559168"/>
      </dsp:txXfrm>
    </dsp:sp>
    <dsp:sp modelId="{73CFE96A-A6DA-4412-A23C-BEED1777ACE9}">
      <dsp:nvSpPr>
        <dsp:cNvPr id="0" name=""/>
        <dsp:cNvSpPr/>
      </dsp:nvSpPr>
      <dsp:spPr>
        <a:xfrm rot="5400000">
          <a:off x="1143139" y="2572774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B4218-BDF9-40DB-BB5D-9127817E20FD}">
      <dsp:nvSpPr>
        <dsp:cNvPr id="0" name=""/>
        <dsp:cNvSpPr/>
      </dsp:nvSpPr>
      <dsp:spPr>
        <a:xfrm>
          <a:off x="7190" y="2728688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Competitive product design and price</a:t>
          </a:r>
        </a:p>
      </dsp:txBody>
      <dsp:txXfrm>
        <a:off x="24586" y="2746084"/>
        <a:ext cx="2341049" cy="559168"/>
      </dsp:txXfrm>
    </dsp:sp>
    <dsp:sp modelId="{7C8FBEEB-2D78-45FC-81E3-346AF96DC80E}">
      <dsp:nvSpPr>
        <dsp:cNvPr id="0" name=""/>
        <dsp:cNvSpPr/>
      </dsp:nvSpPr>
      <dsp:spPr>
        <a:xfrm rot="5400000">
          <a:off x="1143139" y="3374620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696C9-F357-415A-B173-9F7541826CCD}">
      <dsp:nvSpPr>
        <dsp:cNvPr id="0" name=""/>
        <dsp:cNvSpPr/>
      </dsp:nvSpPr>
      <dsp:spPr>
        <a:xfrm>
          <a:off x="7190" y="353053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Existing customer base</a:t>
          </a:r>
        </a:p>
      </dsp:txBody>
      <dsp:txXfrm>
        <a:off x="24586" y="3547931"/>
        <a:ext cx="2341049" cy="559168"/>
      </dsp:txXfrm>
    </dsp:sp>
    <dsp:sp modelId="{A91BF535-DE58-45A1-BDB0-9FCD69C74E64}">
      <dsp:nvSpPr>
        <dsp:cNvPr id="0" name=""/>
        <dsp:cNvSpPr/>
      </dsp:nvSpPr>
      <dsp:spPr>
        <a:xfrm>
          <a:off x="2715649" y="323149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100" kern="1200" dirty="0"/>
            <a:t>Weaknesses</a:t>
          </a:r>
        </a:p>
      </dsp:txBody>
      <dsp:txXfrm>
        <a:off x="2733045" y="340545"/>
        <a:ext cx="2341049" cy="559168"/>
      </dsp:txXfrm>
    </dsp:sp>
    <dsp:sp modelId="{8357F7AE-2A3D-4780-8966-E461191D499B}">
      <dsp:nvSpPr>
        <dsp:cNvPr id="0" name=""/>
        <dsp:cNvSpPr/>
      </dsp:nvSpPr>
      <dsp:spPr>
        <a:xfrm rot="5400000">
          <a:off x="3851598" y="969081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DFE24-2C9C-4A18-A85A-8D2CE5452129}">
      <dsp:nvSpPr>
        <dsp:cNvPr id="0" name=""/>
        <dsp:cNvSpPr/>
      </dsp:nvSpPr>
      <dsp:spPr>
        <a:xfrm>
          <a:off x="2715649" y="112499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Quarter on quarter decrease in revenue</a:t>
          </a:r>
        </a:p>
      </dsp:txBody>
      <dsp:txXfrm>
        <a:off x="2733045" y="1142391"/>
        <a:ext cx="2341049" cy="559168"/>
      </dsp:txXfrm>
    </dsp:sp>
    <dsp:sp modelId="{290C005E-C16E-4D42-8A93-F222FD489371}">
      <dsp:nvSpPr>
        <dsp:cNvPr id="0" name=""/>
        <dsp:cNvSpPr/>
      </dsp:nvSpPr>
      <dsp:spPr>
        <a:xfrm rot="5400000">
          <a:off x="3851598" y="1770927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65C1-85CF-4ED9-AB65-02B1865575B6}">
      <dsp:nvSpPr>
        <dsp:cNvPr id="0" name=""/>
        <dsp:cNvSpPr/>
      </dsp:nvSpPr>
      <dsp:spPr>
        <a:xfrm>
          <a:off x="2715649" y="1926842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Missing deadlines</a:t>
          </a:r>
        </a:p>
      </dsp:txBody>
      <dsp:txXfrm>
        <a:off x="2733045" y="1944238"/>
        <a:ext cx="2341049" cy="559168"/>
      </dsp:txXfrm>
    </dsp:sp>
    <dsp:sp modelId="{D8C52F55-0C27-4740-A036-7D1451CE2F8D}">
      <dsp:nvSpPr>
        <dsp:cNvPr id="0" name=""/>
        <dsp:cNvSpPr/>
      </dsp:nvSpPr>
      <dsp:spPr>
        <a:xfrm rot="5400000">
          <a:off x="3851598" y="2572774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21E77-2798-B449-8E28-16ED6EFF1B02}">
      <dsp:nvSpPr>
        <dsp:cNvPr id="0" name=""/>
        <dsp:cNvSpPr/>
      </dsp:nvSpPr>
      <dsp:spPr>
        <a:xfrm>
          <a:off x="2715649" y="2728688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Poorly implemented Agile methodology</a:t>
          </a:r>
        </a:p>
      </dsp:txBody>
      <dsp:txXfrm>
        <a:off x="2733045" y="2746084"/>
        <a:ext cx="2341049" cy="559168"/>
      </dsp:txXfrm>
    </dsp:sp>
    <dsp:sp modelId="{59CE554A-18FD-CD41-A77D-6FBE4ED3466C}">
      <dsp:nvSpPr>
        <dsp:cNvPr id="0" name=""/>
        <dsp:cNvSpPr/>
      </dsp:nvSpPr>
      <dsp:spPr>
        <a:xfrm rot="5400000">
          <a:off x="3851598" y="3374620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DFAA3-3028-A64F-A0EB-88FE7AFDD853}">
      <dsp:nvSpPr>
        <dsp:cNvPr id="0" name=""/>
        <dsp:cNvSpPr/>
      </dsp:nvSpPr>
      <dsp:spPr>
        <a:xfrm>
          <a:off x="2715649" y="353053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Staffing problems</a:t>
          </a:r>
        </a:p>
      </dsp:txBody>
      <dsp:txXfrm>
        <a:off x="2733045" y="3547931"/>
        <a:ext cx="2341049" cy="559168"/>
      </dsp:txXfrm>
    </dsp:sp>
    <dsp:sp modelId="{7C4E122A-8503-4EDA-9653-1C65276D001D}">
      <dsp:nvSpPr>
        <dsp:cNvPr id="0" name=""/>
        <dsp:cNvSpPr/>
      </dsp:nvSpPr>
      <dsp:spPr>
        <a:xfrm>
          <a:off x="5424108" y="323149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100" kern="1200" dirty="0"/>
            <a:t>Opportunities</a:t>
          </a:r>
        </a:p>
      </dsp:txBody>
      <dsp:txXfrm>
        <a:off x="5441504" y="340545"/>
        <a:ext cx="2341049" cy="559168"/>
      </dsp:txXfrm>
    </dsp:sp>
    <dsp:sp modelId="{94DB52C4-F814-4923-9618-4B1844A7DE87}">
      <dsp:nvSpPr>
        <dsp:cNvPr id="0" name=""/>
        <dsp:cNvSpPr/>
      </dsp:nvSpPr>
      <dsp:spPr>
        <a:xfrm rot="5400000">
          <a:off x="6560058" y="969081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9AA06-EBF9-4150-96E6-29EF11535129}">
      <dsp:nvSpPr>
        <dsp:cNvPr id="0" name=""/>
        <dsp:cNvSpPr/>
      </dsp:nvSpPr>
      <dsp:spPr>
        <a:xfrm>
          <a:off x="5424108" y="112499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Improved delivery time</a:t>
          </a:r>
        </a:p>
      </dsp:txBody>
      <dsp:txXfrm>
        <a:off x="5441504" y="1142391"/>
        <a:ext cx="2341049" cy="559168"/>
      </dsp:txXfrm>
    </dsp:sp>
    <dsp:sp modelId="{AEE32EE5-B816-4B76-9612-821A4B93CD44}">
      <dsp:nvSpPr>
        <dsp:cNvPr id="0" name=""/>
        <dsp:cNvSpPr/>
      </dsp:nvSpPr>
      <dsp:spPr>
        <a:xfrm rot="5400000">
          <a:off x="6560058" y="1770927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F397A-B625-8B44-AC37-DC365D36A9CA}">
      <dsp:nvSpPr>
        <dsp:cNvPr id="0" name=""/>
        <dsp:cNvSpPr/>
      </dsp:nvSpPr>
      <dsp:spPr>
        <a:xfrm>
          <a:off x="5424108" y="1926842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Capacity to develop and support new products</a:t>
          </a:r>
        </a:p>
      </dsp:txBody>
      <dsp:txXfrm>
        <a:off x="5441504" y="1944238"/>
        <a:ext cx="2341049" cy="559168"/>
      </dsp:txXfrm>
    </dsp:sp>
    <dsp:sp modelId="{78035E04-83E1-A744-84F5-F868A7F2F6EB}">
      <dsp:nvSpPr>
        <dsp:cNvPr id="0" name=""/>
        <dsp:cNvSpPr/>
      </dsp:nvSpPr>
      <dsp:spPr>
        <a:xfrm rot="5400000">
          <a:off x="6560058" y="2572774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F478-A695-664B-A446-85113DDBB7A2}">
      <dsp:nvSpPr>
        <dsp:cNvPr id="0" name=""/>
        <dsp:cNvSpPr/>
      </dsp:nvSpPr>
      <dsp:spPr>
        <a:xfrm>
          <a:off x="5424108" y="2728688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Deliver value to customers</a:t>
          </a:r>
        </a:p>
      </dsp:txBody>
      <dsp:txXfrm>
        <a:off x="5441504" y="2746084"/>
        <a:ext cx="2341049" cy="559168"/>
      </dsp:txXfrm>
    </dsp:sp>
    <dsp:sp modelId="{C8B801E6-C805-194C-9AAC-9E5541402520}">
      <dsp:nvSpPr>
        <dsp:cNvPr id="0" name=""/>
        <dsp:cNvSpPr/>
      </dsp:nvSpPr>
      <dsp:spPr>
        <a:xfrm rot="5400000">
          <a:off x="6560058" y="3374620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FEECB-5D40-4FC1-9C88-C661D473E408}">
      <dsp:nvSpPr>
        <dsp:cNvPr id="0" name=""/>
        <dsp:cNvSpPr/>
      </dsp:nvSpPr>
      <dsp:spPr>
        <a:xfrm>
          <a:off x="5424108" y="353053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Attract high quality talent</a:t>
          </a:r>
        </a:p>
      </dsp:txBody>
      <dsp:txXfrm>
        <a:off x="5441504" y="3547931"/>
        <a:ext cx="2341049" cy="559168"/>
      </dsp:txXfrm>
    </dsp:sp>
    <dsp:sp modelId="{C4826434-D057-402C-A55C-304A12F4901F}">
      <dsp:nvSpPr>
        <dsp:cNvPr id="0" name=""/>
        <dsp:cNvSpPr/>
      </dsp:nvSpPr>
      <dsp:spPr>
        <a:xfrm>
          <a:off x="8132568" y="323149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100" kern="1200" dirty="0"/>
            <a:t>Threats</a:t>
          </a:r>
        </a:p>
      </dsp:txBody>
      <dsp:txXfrm>
        <a:off x="8149964" y="340545"/>
        <a:ext cx="2341049" cy="559168"/>
      </dsp:txXfrm>
    </dsp:sp>
    <dsp:sp modelId="{F19804C7-7445-464F-9D0E-3F56E0480236}">
      <dsp:nvSpPr>
        <dsp:cNvPr id="0" name=""/>
        <dsp:cNvSpPr/>
      </dsp:nvSpPr>
      <dsp:spPr>
        <a:xfrm rot="5400000">
          <a:off x="9268517" y="969081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0B364-774F-4397-BD9E-084985D069EE}">
      <dsp:nvSpPr>
        <dsp:cNvPr id="0" name=""/>
        <dsp:cNvSpPr/>
      </dsp:nvSpPr>
      <dsp:spPr>
        <a:xfrm>
          <a:off x="8132568" y="112499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Reputational damage</a:t>
          </a:r>
        </a:p>
      </dsp:txBody>
      <dsp:txXfrm>
        <a:off x="8149964" y="1142391"/>
        <a:ext cx="2341049" cy="559168"/>
      </dsp:txXfrm>
    </dsp:sp>
    <dsp:sp modelId="{A295D040-4268-4B2C-AB59-CCD2196AF858}">
      <dsp:nvSpPr>
        <dsp:cNvPr id="0" name=""/>
        <dsp:cNvSpPr/>
      </dsp:nvSpPr>
      <dsp:spPr>
        <a:xfrm rot="5400000">
          <a:off x="9268517" y="1770927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4F953-082C-5C4B-A855-5A8335D24D43}">
      <dsp:nvSpPr>
        <dsp:cNvPr id="0" name=""/>
        <dsp:cNvSpPr/>
      </dsp:nvSpPr>
      <dsp:spPr>
        <a:xfrm>
          <a:off x="8132568" y="1926842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Competition is innovating</a:t>
          </a:r>
        </a:p>
      </dsp:txBody>
      <dsp:txXfrm>
        <a:off x="8149964" y="1944238"/>
        <a:ext cx="2341049" cy="559168"/>
      </dsp:txXfrm>
    </dsp:sp>
    <dsp:sp modelId="{A77BC4EC-44C5-8744-9523-8F3FCD5D0ADF}">
      <dsp:nvSpPr>
        <dsp:cNvPr id="0" name=""/>
        <dsp:cNvSpPr/>
      </dsp:nvSpPr>
      <dsp:spPr>
        <a:xfrm rot="5400000">
          <a:off x="9268517" y="2572774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F4211-C01F-B14E-9D67-D207C5AC23FB}">
      <dsp:nvSpPr>
        <dsp:cNvPr id="0" name=""/>
        <dsp:cNvSpPr/>
      </dsp:nvSpPr>
      <dsp:spPr>
        <a:xfrm>
          <a:off x="8132568" y="2728688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New competitors </a:t>
          </a:r>
          <a:r>
            <a:rPr lang="en-IE" sz="1800" kern="1200" dirty="0"/>
            <a:t>entering the market</a:t>
          </a:r>
        </a:p>
      </dsp:txBody>
      <dsp:txXfrm>
        <a:off x="8149964" y="2746084"/>
        <a:ext cx="2341049" cy="559168"/>
      </dsp:txXfrm>
    </dsp:sp>
    <dsp:sp modelId="{123B9A44-64CE-3148-B124-A4DF443D0DBA}">
      <dsp:nvSpPr>
        <dsp:cNvPr id="0" name=""/>
        <dsp:cNvSpPr/>
      </dsp:nvSpPr>
      <dsp:spPr>
        <a:xfrm rot="5400000">
          <a:off x="9268517" y="3374620"/>
          <a:ext cx="103943" cy="1039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73240-D9AD-504D-B8B4-07B201952BBA}">
      <dsp:nvSpPr>
        <dsp:cNvPr id="0" name=""/>
        <dsp:cNvSpPr/>
      </dsp:nvSpPr>
      <dsp:spPr>
        <a:xfrm>
          <a:off x="8132568" y="3530535"/>
          <a:ext cx="2375841" cy="5939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Risk of OEMs refusing updates</a:t>
          </a:r>
        </a:p>
      </dsp:txBody>
      <dsp:txXfrm>
        <a:off x="8149964" y="3547931"/>
        <a:ext cx="2341049" cy="559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89A8F-666F-4C24-9D24-1A1BC84F5B3A}">
      <dsp:nvSpPr>
        <dsp:cNvPr id="0" name=""/>
        <dsp:cNvSpPr/>
      </dsp:nvSpPr>
      <dsp:spPr>
        <a:xfrm>
          <a:off x="573864" y="303"/>
          <a:ext cx="1123075" cy="67384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education</a:t>
          </a:r>
        </a:p>
      </dsp:txBody>
      <dsp:txXfrm>
        <a:off x="573864" y="303"/>
        <a:ext cx="1123075" cy="673845"/>
      </dsp:txXfrm>
    </dsp:sp>
    <dsp:sp modelId="{B637965E-66A8-4BA7-A9AD-3ACFE067D89C}">
      <dsp:nvSpPr>
        <dsp:cNvPr id="0" name=""/>
        <dsp:cNvSpPr/>
      </dsp:nvSpPr>
      <dsp:spPr>
        <a:xfrm>
          <a:off x="1809246" y="303"/>
          <a:ext cx="1123075" cy="67384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participation</a:t>
          </a:r>
        </a:p>
      </dsp:txBody>
      <dsp:txXfrm>
        <a:off x="1809246" y="303"/>
        <a:ext cx="1123075" cy="673845"/>
      </dsp:txXfrm>
    </dsp:sp>
    <dsp:sp modelId="{5E982461-3268-400E-8E9E-EE19C9122C15}">
      <dsp:nvSpPr>
        <dsp:cNvPr id="0" name=""/>
        <dsp:cNvSpPr/>
      </dsp:nvSpPr>
      <dsp:spPr>
        <a:xfrm>
          <a:off x="573864" y="786455"/>
          <a:ext cx="1123075" cy="67384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facilitation</a:t>
          </a:r>
        </a:p>
      </dsp:txBody>
      <dsp:txXfrm>
        <a:off x="573864" y="786455"/>
        <a:ext cx="1123075" cy="673845"/>
      </dsp:txXfrm>
    </dsp:sp>
    <dsp:sp modelId="{86DAF5CC-0D01-4796-977D-A7BEBF9AC90C}">
      <dsp:nvSpPr>
        <dsp:cNvPr id="0" name=""/>
        <dsp:cNvSpPr/>
      </dsp:nvSpPr>
      <dsp:spPr>
        <a:xfrm>
          <a:off x="1809246" y="786455"/>
          <a:ext cx="1123075" cy="67384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negotiation</a:t>
          </a:r>
        </a:p>
      </dsp:txBody>
      <dsp:txXfrm>
        <a:off x="1809246" y="786455"/>
        <a:ext cx="1123075" cy="673845"/>
      </dsp:txXfrm>
    </dsp:sp>
    <dsp:sp modelId="{FCB166FC-D7AE-45B9-B302-7904CBDD1DD9}">
      <dsp:nvSpPr>
        <dsp:cNvPr id="0" name=""/>
        <dsp:cNvSpPr/>
      </dsp:nvSpPr>
      <dsp:spPr>
        <a:xfrm>
          <a:off x="1191555" y="1572608"/>
          <a:ext cx="1123075" cy="67384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coercion</a:t>
          </a:r>
        </a:p>
      </dsp:txBody>
      <dsp:txXfrm>
        <a:off x="1191555" y="1572608"/>
        <a:ext cx="1123075" cy="673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F77AF-8327-5A46-8731-B42199796A63}">
      <dsp:nvSpPr>
        <dsp:cNvPr id="0" name=""/>
        <dsp:cNvSpPr/>
      </dsp:nvSpPr>
      <dsp:spPr>
        <a:xfrm>
          <a:off x="0" y="3842652"/>
          <a:ext cx="11128916" cy="82054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Fourth quarter</a:t>
          </a:r>
        </a:p>
      </dsp:txBody>
      <dsp:txXfrm>
        <a:off x="0" y="3842652"/>
        <a:ext cx="3338675" cy="820540"/>
      </dsp:txXfrm>
    </dsp:sp>
    <dsp:sp modelId="{FEA7C103-7E6C-6740-8E15-0F559D574DDC}">
      <dsp:nvSpPr>
        <dsp:cNvPr id="0" name=""/>
        <dsp:cNvSpPr/>
      </dsp:nvSpPr>
      <dsp:spPr>
        <a:xfrm>
          <a:off x="0" y="2885355"/>
          <a:ext cx="11128916" cy="82054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Third quarter</a:t>
          </a:r>
        </a:p>
      </dsp:txBody>
      <dsp:txXfrm>
        <a:off x="0" y="2885355"/>
        <a:ext cx="3338675" cy="820540"/>
      </dsp:txXfrm>
    </dsp:sp>
    <dsp:sp modelId="{D413F178-28EA-3E48-950A-64B2DB52CBE5}">
      <dsp:nvSpPr>
        <dsp:cNvPr id="0" name=""/>
        <dsp:cNvSpPr/>
      </dsp:nvSpPr>
      <dsp:spPr>
        <a:xfrm>
          <a:off x="0" y="1928058"/>
          <a:ext cx="11128916" cy="82054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Second quarter</a:t>
          </a:r>
        </a:p>
      </dsp:txBody>
      <dsp:txXfrm>
        <a:off x="0" y="1928058"/>
        <a:ext cx="3338675" cy="820540"/>
      </dsp:txXfrm>
    </dsp:sp>
    <dsp:sp modelId="{EDBE1F2C-6E29-BF41-99FF-B6E4C47BF093}">
      <dsp:nvSpPr>
        <dsp:cNvPr id="0" name=""/>
        <dsp:cNvSpPr/>
      </dsp:nvSpPr>
      <dsp:spPr>
        <a:xfrm>
          <a:off x="0" y="991053"/>
          <a:ext cx="11128916" cy="82054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First quarter</a:t>
          </a:r>
        </a:p>
      </dsp:txBody>
      <dsp:txXfrm>
        <a:off x="0" y="991053"/>
        <a:ext cx="3338675" cy="820540"/>
      </dsp:txXfrm>
    </dsp:sp>
    <dsp:sp modelId="{FD64E4ED-9254-DA41-B0B4-FE50DF1BE1A7}">
      <dsp:nvSpPr>
        <dsp:cNvPr id="0" name=""/>
        <dsp:cNvSpPr/>
      </dsp:nvSpPr>
      <dsp:spPr>
        <a:xfrm>
          <a:off x="0" y="13464"/>
          <a:ext cx="11128916" cy="82054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 </a:t>
          </a:r>
        </a:p>
      </dsp:txBody>
      <dsp:txXfrm>
        <a:off x="0" y="13464"/>
        <a:ext cx="3338675" cy="820540"/>
      </dsp:txXfrm>
    </dsp:sp>
    <dsp:sp modelId="{E267B707-2AC5-1F47-9B9D-6B37F00BDB71}">
      <dsp:nvSpPr>
        <dsp:cNvPr id="0" name=""/>
        <dsp:cNvSpPr/>
      </dsp:nvSpPr>
      <dsp:spPr>
        <a:xfrm>
          <a:off x="6609669" y="81843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Strategic execution</a:t>
          </a:r>
        </a:p>
      </dsp:txBody>
      <dsp:txXfrm>
        <a:off x="6629696" y="101870"/>
        <a:ext cx="985621" cy="643729"/>
      </dsp:txXfrm>
    </dsp:sp>
    <dsp:sp modelId="{38F652D1-7826-D34B-8762-B65D037DAD0B}">
      <dsp:nvSpPr>
        <dsp:cNvPr id="0" name=""/>
        <dsp:cNvSpPr/>
      </dsp:nvSpPr>
      <dsp:spPr>
        <a:xfrm>
          <a:off x="5122439" y="765626"/>
          <a:ext cx="2000066" cy="273513"/>
        </a:xfrm>
        <a:custGeom>
          <a:avLst/>
          <a:gdLst/>
          <a:ahLst/>
          <a:cxnLst/>
          <a:rect l="0" t="0" r="0" b="0"/>
          <a:pathLst>
            <a:path>
              <a:moveTo>
                <a:pt x="2000066" y="0"/>
              </a:moveTo>
              <a:lnTo>
                <a:pt x="2000066" y="136756"/>
              </a:lnTo>
              <a:lnTo>
                <a:pt x="0" y="136756"/>
              </a:lnTo>
              <a:lnTo>
                <a:pt x="0" y="2735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0C90F-94C4-1340-BAFD-FBF8ED5E60ED}">
      <dsp:nvSpPr>
        <dsp:cNvPr id="0" name=""/>
        <dsp:cNvSpPr/>
      </dsp:nvSpPr>
      <dsp:spPr>
        <a:xfrm>
          <a:off x="4609602" y="1039140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Begin technical changes</a:t>
          </a:r>
        </a:p>
      </dsp:txBody>
      <dsp:txXfrm>
        <a:off x="4629629" y="1059167"/>
        <a:ext cx="985621" cy="643729"/>
      </dsp:txXfrm>
    </dsp:sp>
    <dsp:sp modelId="{023D3251-CE64-0D42-92E0-40AD84D9527A}">
      <dsp:nvSpPr>
        <dsp:cNvPr id="0" name=""/>
        <dsp:cNvSpPr/>
      </dsp:nvSpPr>
      <dsp:spPr>
        <a:xfrm>
          <a:off x="5076719" y="1722923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5B415-2A79-4640-906B-8A7780452DF5}">
      <dsp:nvSpPr>
        <dsp:cNvPr id="0" name=""/>
        <dsp:cNvSpPr/>
      </dsp:nvSpPr>
      <dsp:spPr>
        <a:xfrm>
          <a:off x="4609602" y="1996437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Implement Agile methodology in technical teams</a:t>
          </a:r>
        </a:p>
      </dsp:txBody>
      <dsp:txXfrm>
        <a:off x="4629629" y="2016464"/>
        <a:ext cx="985621" cy="643729"/>
      </dsp:txXfrm>
    </dsp:sp>
    <dsp:sp modelId="{1A729402-CC9C-3D42-B543-FBC191E65D03}">
      <dsp:nvSpPr>
        <dsp:cNvPr id="0" name=""/>
        <dsp:cNvSpPr/>
      </dsp:nvSpPr>
      <dsp:spPr>
        <a:xfrm>
          <a:off x="5076719" y="2680220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C0F38-32F2-234E-BEEF-2A5B83045F89}">
      <dsp:nvSpPr>
        <dsp:cNvPr id="0" name=""/>
        <dsp:cNvSpPr/>
      </dsp:nvSpPr>
      <dsp:spPr>
        <a:xfrm>
          <a:off x="4609602" y="2953734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Continuously measuring performance</a:t>
          </a:r>
        </a:p>
      </dsp:txBody>
      <dsp:txXfrm>
        <a:off x="4629629" y="2973761"/>
        <a:ext cx="985621" cy="643729"/>
      </dsp:txXfrm>
    </dsp:sp>
    <dsp:sp modelId="{0D2960B0-C661-344F-8049-BB5DC9143A89}">
      <dsp:nvSpPr>
        <dsp:cNvPr id="0" name=""/>
        <dsp:cNvSpPr/>
      </dsp:nvSpPr>
      <dsp:spPr>
        <a:xfrm>
          <a:off x="6455817" y="765626"/>
          <a:ext cx="666688" cy="273513"/>
        </a:xfrm>
        <a:custGeom>
          <a:avLst/>
          <a:gdLst/>
          <a:ahLst/>
          <a:cxnLst/>
          <a:rect l="0" t="0" r="0" b="0"/>
          <a:pathLst>
            <a:path>
              <a:moveTo>
                <a:pt x="666688" y="0"/>
              </a:moveTo>
              <a:lnTo>
                <a:pt x="666688" y="136756"/>
              </a:lnTo>
              <a:lnTo>
                <a:pt x="0" y="136756"/>
              </a:lnTo>
              <a:lnTo>
                <a:pt x="0" y="2735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3E3F1-0DAC-2042-97CB-A3F106A3C55B}">
      <dsp:nvSpPr>
        <dsp:cNvPr id="0" name=""/>
        <dsp:cNvSpPr/>
      </dsp:nvSpPr>
      <dsp:spPr>
        <a:xfrm>
          <a:off x="5942980" y="1039140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Review recruitment process</a:t>
          </a:r>
        </a:p>
      </dsp:txBody>
      <dsp:txXfrm>
        <a:off x="5963007" y="1059167"/>
        <a:ext cx="985621" cy="643729"/>
      </dsp:txXfrm>
    </dsp:sp>
    <dsp:sp modelId="{66B222A8-3D42-3F42-9D96-B6D52B44DD9C}">
      <dsp:nvSpPr>
        <dsp:cNvPr id="0" name=""/>
        <dsp:cNvSpPr/>
      </dsp:nvSpPr>
      <dsp:spPr>
        <a:xfrm>
          <a:off x="6410097" y="1722923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E13F2-6440-6D46-8307-81142C795BB4}">
      <dsp:nvSpPr>
        <dsp:cNvPr id="0" name=""/>
        <dsp:cNvSpPr/>
      </dsp:nvSpPr>
      <dsp:spPr>
        <a:xfrm>
          <a:off x="5942980" y="1996437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Replacing lost staff with 'star players'</a:t>
          </a:r>
        </a:p>
      </dsp:txBody>
      <dsp:txXfrm>
        <a:off x="5963007" y="2016464"/>
        <a:ext cx="985621" cy="643729"/>
      </dsp:txXfrm>
    </dsp:sp>
    <dsp:sp modelId="{8CBA3FF7-107D-E34D-ABD6-2CFA11B7EF11}">
      <dsp:nvSpPr>
        <dsp:cNvPr id="0" name=""/>
        <dsp:cNvSpPr/>
      </dsp:nvSpPr>
      <dsp:spPr>
        <a:xfrm>
          <a:off x="6410097" y="2680220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DABA-A55E-4449-AE37-57216FD5E8A4}">
      <dsp:nvSpPr>
        <dsp:cNvPr id="0" name=""/>
        <dsp:cNvSpPr/>
      </dsp:nvSpPr>
      <dsp:spPr>
        <a:xfrm>
          <a:off x="5942980" y="2953734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Start gathering feedback on new hire performance</a:t>
          </a:r>
        </a:p>
      </dsp:txBody>
      <dsp:txXfrm>
        <a:off x="5963007" y="2973761"/>
        <a:ext cx="985621" cy="643729"/>
      </dsp:txXfrm>
    </dsp:sp>
    <dsp:sp modelId="{990FB28D-E61F-1E45-B0A0-91B855EABE27}">
      <dsp:nvSpPr>
        <dsp:cNvPr id="0" name=""/>
        <dsp:cNvSpPr/>
      </dsp:nvSpPr>
      <dsp:spPr>
        <a:xfrm>
          <a:off x="6410097" y="3637517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3CB6-B9A8-1B45-8470-A664565433ED}">
      <dsp:nvSpPr>
        <dsp:cNvPr id="0" name=""/>
        <dsp:cNvSpPr/>
      </dsp:nvSpPr>
      <dsp:spPr>
        <a:xfrm>
          <a:off x="5942980" y="3911031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Measure annual staff turnover</a:t>
          </a:r>
        </a:p>
      </dsp:txBody>
      <dsp:txXfrm>
        <a:off x="5963007" y="3931058"/>
        <a:ext cx="985621" cy="643729"/>
      </dsp:txXfrm>
    </dsp:sp>
    <dsp:sp modelId="{FFC82D3D-24BC-5146-AF81-C9F30895E711}">
      <dsp:nvSpPr>
        <dsp:cNvPr id="0" name=""/>
        <dsp:cNvSpPr/>
      </dsp:nvSpPr>
      <dsp:spPr>
        <a:xfrm>
          <a:off x="7122506" y="765626"/>
          <a:ext cx="666688" cy="27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6"/>
              </a:lnTo>
              <a:lnTo>
                <a:pt x="666688" y="136756"/>
              </a:lnTo>
              <a:lnTo>
                <a:pt x="666688" y="2735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4D115-09F5-0247-877D-F8EB7FCBDAE2}">
      <dsp:nvSpPr>
        <dsp:cNvPr id="0" name=""/>
        <dsp:cNvSpPr/>
      </dsp:nvSpPr>
      <dsp:spPr>
        <a:xfrm>
          <a:off x="7276358" y="1039140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Complete first round of training</a:t>
          </a:r>
        </a:p>
      </dsp:txBody>
      <dsp:txXfrm>
        <a:off x="7296385" y="1059167"/>
        <a:ext cx="985621" cy="643729"/>
      </dsp:txXfrm>
    </dsp:sp>
    <dsp:sp modelId="{AF47385C-ACB7-584F-B5AC-F2D4AB831707}">
      <dsp:nvSpPr>
        <dsp:cNvPr id="0" name=""/>
        <dsp:cNvSpPr/>
      </dsp:nvSpPr>
      <dsp:spPr>
        <a:xfrm>
          <a:off x="7743475" y="1722923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ADFFE-3A20-0447-BA5F-FA4228CB7E6A}">
      <dsp:nvSpPr>
        <dsp:cNvPr id="0" name=""/>
        <dsp:cNvSpPr/>
      </dsp:nvSpPr>
      <dsp:spPr>
        <a:xfrm>
          <a:off x="7276358" y="1996437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Complete company wide training</a:t>
          </a:r>
        </a:p>
      </dsp:txBody>
      <dsp:txXfrm>
        <a:off x="7296385" y="2016464"/>
        <a:ext cx="985621" cy="643729"/>
      </dsp:txXfrm>
    </dsp:sp>
    <dsp:sp modelId="{4940C81C-6BFD-8345-9247-095C55584935}">
      <dsp:nvSpPr>
        <dsp:cNvPr id="0" name=""/>
        <dsp:cNvSpPr/>
      </dsp:nvSpPr>
      <dsp:spPr>
        <a:xfrm>
          <a:off x="7743475" y="2680220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1A00B-C7B1-DB4F-B13B-4318D4922A50}">
      <dsp:nvSpPr>
        <dsp:cNvPr id="0" name=""/>
        <dsp:cNvSpPr/>
      </dsp:nvSpPr>
      <dsp:spPr>
        <a:xfrm>
          <a:off x="7276358" y="2953734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Continue providing regular training</a:t>
          </a:r>
        </a:p>
      </dsp:txBody>
      <dsp:txXfrm>
        <a:off x="7296385" y="2973761"/>
        <a:ext cx="985621" cy="643729"/>
      </dsp:txXfrm>
    </dsp:sp>
    <dsp:sp modelId="{959805E6-DFDF-E047-AABB-C267C5D4F1F8}">
      <dsp:nvSpPr>
        <dsp:cNvPr id="0" name=""/>
        <dsp:cNvSpPr/>
      </dsp:nvSpPr>
      <dsp:spPr>
        <a:xfrm>
          <a:off x="7122506" y="765626"/>
          <a:ext cx="2000066" cy="27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6"/>
              </a:lnTo>
              <a:lnTo>
                <a:pt x="2000066" y="136756"/>
              </a:lnTo>
              <a:lnTo>
                <a:pt x="2000066" y="27351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C363E-5FDB-1C44-97F4-60DA4086E4F5}">
      <dsp:nvSpPr>
        <dsp:cNvPr id="0" name=""/>
        <dsp:cNvSpPr/>
      </dsp:nvSpPr>
      <dsp:spPr>
        <a:xfrm>
          <a:off x="8609736" y="1039140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Start surveys</a:t>
          </a:r>
        </a:p>
      </dsp:txBody>
      <dsp:txXfrm>
        <a:off x="8629763" y="1059167"/>
        <a:ext cx="985621" cy="643729"/>
      </dsp:txXfrm>
    </dsp:sp>
    <dsp:sp modelId="{7338F561-4A1E-3F48-BE89-C67B6B94C9C3}">
      <dsp:nvSpPr>
        <dsp:cNvPr id="0" name=""/>
        <dsp:cNvSpPr/>
      </dsp:nvSpPr>
      <dsp:spPr>
        <a:xfrm>
          <a:off x="9076853" y="1722923"/>
          <a:ext cx="91440" cy="27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F0EED-F683-C64B-83C1-A4F2F6FE730B}">
      <dsp:nvSpPr>
        <dsp:cNvPr id="0" name=""/>
        <dsp:cNvSpPr/>
      </dsp:nvSpPr>
      <dsp:spPr>
        <a:xfrm>
          <a:off x="8609736" y="1996437"/>
          <a:ext cx="1025675" cy="6837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Continuously act on feedback</a:t>
          </a:r>
        </a:p>
      </dsp:txBody>
      <dsp:txXfrm>
        <a:off x="8629763" y="2016464"/>
        <a:ext cx="985621" cy="643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E8E27-F803-4249-8837-92E607281718}">
      <dsp:nvSpPr>
        <dsp:cNvPr id="0" name=""/>
        <dsp:cNvSpPr/>
      </dsp:nvSpPr>
      <dsp:spPr>
        <a:xfrm>
          <a:off x="1200902" y="-26550"/>
          <a:ext cx="4609699" cy="4609699"/>
        </a:xfrm>
        <a:prstGeom prst="circularArrow">
          <a:avLst>
            <a:gd name="adj1" fmla="val 5544"/>
            <a:gd name="adj2" fmla="val 330680"/>
            <a:gd name="adj3" fmla="val 13792431"/>
            <a:gd name="adj4" fmla="val 17375927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62F6F9-4FCA-604E-86E7-7628B4E5604B}">
      <dsp:nvSpPr>
        <dsp:cNvPr id="0" name=""/>
        <dsp:cNvSpPr/>
      </dsp:nvSpPr>
      <dsp:spPr>
        <a:xfrm>
          <a:off x="2434169" y="1465"/>
          <a:ext cx="2143165" cy="10715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Training</a:t>
          </a:r>
        </a:p>
      </dsp:txBody>
      <dsp:txXfrm>
        <a:off x="2486479" y="53775"/>
        <a:ext cx="2038545" cy="966962"/>
      </dsp:txXfrm>
    </dsp:sp>
    <dsp:sp modelId="{58CA647B-EB00-9B4B-9A12-8BAA61428204}">
      <dsp:nvSpPr>
        <dsp:cNvPr id="0" name=""/>
        <dsp:cNvSpPr/>
      </dsp:nvSpPr>
      <dsp:spPr>
        <a:xfrm>
          <a:off x="4303715" y="1359769"/>
          <a:ext cx="2143165" cy="10715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Measure</a:t>
          </a:r>
        </a:p>
      </dsp:txBody>
      <dsp:txXfrm>
        <a:off x="4356025" y="1412079"/>
        <a:ext cx="2038545" cy="966962"/>
      </dsp:txXfrm>
    </dsp:sp>
    <dsp:sp modelId="{BDBA470A-3C7E-F04C-9674-77D559B590C0}">
      <dsp:nvSpPr>
        <dsp:cNvPr id="0" name=""/>
        <dsp:cNvSpPr/>
      </dsp:nvSpPr>
      <dsp:spPr>
        <a:xfrm>
          <a:off x="3589612" y="3557552"/>
          <a:ext cx="2143165" cy="10715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Develop</a:t>
          </a:r>
        </a:p>
      </dsp:txBody>
      <dsp:txXfrm>
        <a:off x="3641922" y="3609862"/>
        <a:ext cx="2038545" cy="966962"/>
      </dsp:txXfrm>
    </dsp:sp>
    <dsp:sp modelId="{EBA6F25B-6E8E-9944-B7B8-A40FDDA08412}">
      <dsp:nvSpPr>
        <dsp:cNvPr id="0" name=""/>
        <dsp:cNvSpPr/>
      </dsp:nvSpPr>
      <dsp:spPr>
        <a:xfrm>
          <a:off x="1278727" y="3557552"/>
          <a:ext cx="2143165" cy="10715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Feedback</a:t>
          </a:r>
        </a:p>
      </dsp:txBody>
      <dsp:txXfrm>
        <a:off x="1331037" y="3609862"/>
        <a:ext cx="2038545" cy="966962"/>
      </dsp:txXfrm>
    </dsp:sp>
    <dsp:sp modelId="{C6486B20-EAC1-9B43-A71A-5F2D46154022}">
      <dsp:nvSpPr>
        <dsp:cNvPr id="0" name=""/>
        <dsp:cNvSpPr/>
      </dsp:nvSpPr>
      <dsp:spPr>
        <a:xfrm>
          <a:off x="564624" y="1359769"/>
          <a:ext cx="2143165" cy="10715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Embrace change</a:t>
          </a:r>
        </a:p>
      </dsp:txBody>
      <dsp:txXfrm>
        <a:off x="616934" y="1412079"/>
        <a:ext cx="2038545" cy="96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4D0DC-17BC-CD43-8A30-DFF0EE9B148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EF67B-32BE-5940-A919-D0F7CA81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EF67B-32BE-5940-A919-D0F7CA81BD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All which could impact the reputation of </a:t>
            </a:r>
            <a:r>
              <a:rPr lang="en-IE" dirty="0" err="1"/>
              <a:t>KneeBend</a:t>
            </a:r>
            <a:r>
              <a:rPr lang="en-IE" dirty="0"/>
              <a:t> Ltd</a:t>
            </a:r>
          </a:p>
          <a:p>
            <a:r>
              <a:rPr lang="en-IE" dirty="0"/>
              <a:t>And creates further cyclical issues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EF67B-32BE-5940-A919-D0F7CA81BD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I’ve reviewed the SWOT analysis of the organisation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EF67B-32BE-5940-A919-D0F7CA81BD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Explanation of what this is</a:t>
            </a:r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What it tells us.</a:t>
            </a:r>
          </a:p>
          <a:p>
            <a:endParaRPr lang="en-IE" dirty="0"/>
          </a:p>
          <a:p>
            <a:r>
              <a:rPr lang="en-IE" dirty="0"/>
              <a:t>Main goal is this</a:t>
            </a:r>
          </a:p>
          <a:p>
            <a:endParaRPr lang="en-IE" dirty="0"/>
          </a:p>
          <a:p>
            <a:r>
              <a:rPr lang="en-IE" dirty="0"/>
              <a:t>Key objectives is this</a:t>
            </a:r>
          </a:p>
          <a:p>
            <a:endParaRPr lang="en-IE" dirty="0"/>
          </a:p>
          <a:p>
            <a:r>
              <a:rPr lang="en-IE" dirty="0"/>
              <a:t>As a result of achieving that it rectifies these problems</a:t>
            </a:r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Governance: This will enable the teams to make these decisions for themselves on the subsequent project tasks.</a:t>
            </a:r>
          </a:p>
          <a:p>
            <a:endParaRPr lang="en-IE" dirty="0"/>
          </a:p>
          <a:p>
            <a:r>
              <a:rPr lang="en-IE" dirty="0"/>
              <a:t>Teams could end up going back to their original ways after the training and consultation however </a:t>
            </a:r>
            <a:r>
              <a:rPr lang="en-IE" dirty="0" err="1"/>
              <a:t>kotter</a:t>
            </a:r>
            <a:r>
              <a:rPr lang="en-IE" dirty="0"/>
              <a:t> &amp; Schlesinger suggests five methods for dealing with change resistance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EF67B-32BE-5940-A919-D0F7CA81BD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2A10-3DF9-469D-B11D-22CA38BA2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8984-CA07-EDFA-43C0-B7A89A16A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17E4-5912-853F-9915-E5101FB2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EE38-038F-DEB5-FBE6-5514DF2A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8DFB-59E2-3FF2-0576-D1A42021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6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62ED-3A7F-5405-84E7-F7EC9EB3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A5AB2-6833-8E1E-16F0-4F969F80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376E-EDAC-68FA-DFF2-B8C827BA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C589-87F3-59F5-B204-E0DA608F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A209-6390-466F-50F6-BFFFD5CE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DA79D-310A-0D76-B59B-6902E5782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F71E1-FA20-F437-F7B1-C79EEC1FA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D336-1028-9FB1-B511-DB246770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714A-E46D-07AF-F72A-2CE4521E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CB5F-3A80-9A37-B642-7A1944D6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603F-7C84-7A5C-50F0-C077172A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A6CF-2651-993F-11BF-57514E96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2F22-DC70-01EA-3573-B48F94B7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D8E0-E802-AA32-2205-C303386D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A588-8E5C-81D9-D303-562D9217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6CAB-F3B6-2030-55C3-E4C7A5C9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2287-F7A7-7AF9-86F7-85375A7A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7FE8-857B-72B5-5F30-894E27CA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333B-0B16-4592-EF60-C734DC16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06C1-6F01-EDF8-223C-DC5A862F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A087-F366-7FBF-2948-DE456FC1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1D51-603D-ADD7-FA1F-16CCF083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62BE-42F2-DEC0-5507-58CEBC8D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92A5-8656-4715-27A0-2E2E7211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A4654-6677-D185-037C-C506643C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44A8-E88E-F536-BBB8-8AF6A982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E395-11A2-8A1F-F6ED-AB25C064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1713B-D5D4-06E4-B947-632FCC41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D92F1-8139-4772-8810-B0249B57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D31AA-7534-4B50-0AF8-8EF2B3469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2DB09-BC52-5A89-3CD4-F355508D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989F6-3B7C-65D5-E865-13B0CE9C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9ED0E-AFEB-E9FB-A378-2E4FEC9E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450E1-D662-D4DD-9109-35F499A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0CAC-E246-C162-9AA2-E95ECD47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13CF6-B955-5005-0B68-7E4F99D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FEDEE-93E5-3A5A-B47D-A089D1CB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B8B4E-FD1D-2F2E-D92E-08EEE2F1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50F6E-4642-CC99-82B7-62CE34C4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FC59D-758D-F554-D899-D03561B7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6B240-9909-401A-3701-B6075140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4204-5CB5-D8E6-13CA-4571041B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267D-795F-F0CE-E1DC-94CE09F2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75C4-C252-D35A-4BC4-31859B14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40468-F061-91CB-25A5-57038AA9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CE1F4-9516-ABE4-401A-0B4394FE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710C-DF9A-B7EC-F79F-DF63EBE7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D6F8-3509-DB69-0311-51D1756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538B2-6007-2D8F-2EA3-FAAD24281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C2A04-7878-CB29-BA24-BD97E29F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4578-7BBA-7BFE-146D-E8C0524B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E41FA-6501-DFEF-B4C4-5F50F092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3D0E-2D9B-E2FE-FB0E-A7A8AAB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BAA02-1AE9-E853-7E66-4C5B182F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64EB-477E-07EB-1EFB-47EF15F1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883D-EA61-9421-1658-2B8861829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EB43-91AD-5849-A0D4-4D1BDCFF431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37E5-5EE8-EAC7-A896-85D807FEC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87C0-6A3B-267C-A52F-BE7425274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C83E-CD33-6D4B-8C61-CF1CBA05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0DEE-5AA5-582D-4A31-35C79C49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100" y="2141860"/>
            <a:ext cx="6238770" cy="912197"/>
          </a:xfrm>
        </p:spPr>
        <p:txBody>
          <a:bodyPr>
            <a:noAutofit/>
          </a:bodyPr>
          <a:lstStyle/>
          <a:p>
            <a:pPr algn="l"/>
            <a:r>
              <a:rPr lang="en-IE" sz="30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Recruiting and retaining the best staff by implementing Lean/Agile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BA690A-6DF1-38EE-B09C-9C4869B42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100" y="574606"/>
            <a:ext cx="1866900" cy="105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1B184-53F0-1B9F-66C9-A30A7E48629E}"/>
              </a:ext>
            </a:extLst>
          </p:cNvPr>
          <p:cNvSpPr txBox="1"/>
          <p:nvPr/>
        </p:nvSpPr>
        <p:spPr>
          <a:xfrm>
            <a:off x="967099" y="3353481"/>
            <a:ext cx="554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BTS – CA1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023BB-BFB6-1E4B-7F67-DCCF2EFCE567}"/>
              </a:ext>
            </a:extLst>
          </p:cNvPr>
          <p:cNvSpPr txBox="1"/>
          <p:nvPr/>
        </p:nvSpPr>
        <p:spPr>
          <a:xfrm>
            <a:off x="967098" y="4114570"/>
            <a:ext cx="5546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Craig Dillon</a:t>
            </a:r>
            <a:endParaRPr lang="en-I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04A0F-6C64-C6B7-B006-CFA87CFDAE4B}"/>
              </a:ext>
            </a:extLst>
          </p:cNvPr>
          <p:cNvSpPr txBox="1"/>
          <p:nvPr/>
        </p:nvSpPr>
        <p:spPr>
          <a:xfrm>
            <a:off x="967099" y="4775657"/>
            <a:ext cx="554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March 2023</a:t>
            </a:r>
          </a:p>
        </p:txBody>
      </p:sp>
    </p:spTree>
    <p:extLst>
      <p:ext uri="{BB962C8B-B14F-4D97-AF65-F5344CB8AC3E}">
        <p14:creationId xmlns:p14="http://schemas.microsoft.com/office/powerpoint/2010/main" val="6549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D98-F2E8-EBC0-BA84-FB83BC4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3B8A8EE-427B-36DE-AD32-A075A8D9C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140648"/>
              </p:ext>
            </p:extLst>
          </p:nvPr>
        </p:nvGraphicFramePr>
        <p:xfrm>
          <a:off x="838200" y="1531088"/>
          <a:ext cx="10613065" cy="46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71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D98-F2E8-EBC0-BA84-FB83BC4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analysis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51F5EB3-F1ED-4433-D269-93D4154BF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74475"/>
              </p:ext>
            </p:extLst>
          </p:nvPr>
        </p:nvGraphicFramePr>
        <p:xfrm>
          <a:off x="838200" y="1690688"/>
          <a:ext cx="105156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336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D98-F2E8-EBC0-BA84-FB83BC4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99E32-87D7-973F-4573-D7163777284C}"/>
              </a:ext>
            </a:extLst>
          </p:cNvPr>
          <p:cNvSpPr txBox="1"/>
          <p:nvPr/>
        </p:nvSpPr>
        <p:spPr>
          <a:xfrm>
            <a:off x="663333" y="3325121"/>
            <a:ext cx="598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/>
              <a:t>Balanced scorecard measuring importance of tasks to be carried 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D1FA33-49B3-9620-97E9-B930DB7698F6}"/>
              </a:ext>
            </a:extLst>
          </p:cNvPr>
          <p:cNvGrpSpPr/>
          <p:nvPr/>
        </p:nvGrpSpPr>
        <p:grpSpPr>
          <a:xfrm>
            <a:off x="6667632" y="572711"/>
            <a:ext cx="5047414" cy="2832342"/>
            <a:chOff x="6667632" y="572711"/>
            <a:chExt cx="5047414" cy="283234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8EE6EE-4B41-36BF-9541-851EE7B4BC09}"/>
                </a:ext>
              </a:extLst>
            </p:cNvPr>
            <p:cNvSpPr/>
            <p:nvPr/>
          </p:nvSpPr>
          <p:spPr>
            <a:xfrm>
              <a:off x="7766718" y="1493431"/>
              <a:ext cx="1430875" cy="954393"/>
            </a:xfrm>
            <a:custGeom>
              <a:avLst/>
              <a:gdLst>
                <a:gd name="connsiteX0" fmla="*/ 0 w 1430875"/>
                <a:gd name="connsiteY0" fmla="*/ 0 h 954393"/>
                <a:gd name="connsiteX1" fmla="*/ 1430875 w 1430875"/>
                <a:gd name="connsiteY1" fmla="*/ 0 h 954393"/>
                <a:gd name="connsiteX2" fmla="*/ 1430875 w 1430875"/>
                <a:gd name="connsiteY2" fmla="*/ 954393 h 954393"/>
                <a:gd name="connsiteX3" fmla="*/ 0 w 1430875"/>
                <a:gd name="connsiteY3" fmla="*/ 954393 h 954393"/>
                <a:gd name="connsiteX4" fmla="*/ 0 w 1430875"/>
                <a:gd name="connsiteY4" fmla="*/ 0 h 95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875" h="954393">
                  <a:moveTo>
                    <a:pt x="0" y="0"/>
                  </a:moveTo>
                  <a:lnTo>
                    <a:pt x="1430875" y="0"/>
                  </a:lnTo>
                  <a:lnTo>
                    <a:pt x="1430875" y="954393"/>
                  </a:lnTo>
                  <a:lnTo>
                    <a:pt x="0" y="9543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940" tIns="92456" rIns="92456" bIns="92456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1300" kern="1200" dirty="0"/>
                <a:t>Lean governance is complimentary to agile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449C7E-3585-373D-29A9-50FE4482C69B}"/>
                </a:ext>
              </a:extLst>
            </p:cNvPr>
            <p:cNvSpPr/>
            <p:nvPr/>
          </p:nvSpPr>
          <p:spPr>
            <a:xfrm>
              <a:off x="7766718" y="2450660"/>
              <a:ext cx="1430875" cy="954393"/>
            </a:xfrm>
            <a:custGeom>
              <a:avLst/>
              <a:gdLst>
                <a:gd name="connsiteX0" fmla="*/ 0 w 1430875"/>
                <a:gd name="connsiteY0" fmla="*/ 0 h 954393"/>
                <a:gd name="connsiteX1" fmla="*/ 1430875 w 1430875"/>
                <a:gd name="connsiteY1" fmla="*/ 0 h 954393"/>
                <a:gd name="connsiteX2" fmla="*/ 1430875 w 1430875"/>
                <a:gd name="connsiteY2" fmla="*/ 954393 h 954393"/>
                <a:gd name="connsiteX3" fmla="*/ 0 w 1430875"/>
                <a:gd name="connsiteY3" fmla="*/ 954393 h 954393"/>
                <a:gd name="connsiteX4" fmla="*/ 0 w 1430875"/>
                <a:gd name="connsiteY4" fmla="*/ 0 h 95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875" h="954393">
                  <a:moveTo>
                    <a:pt x="0" y="0"/>
                  </a:moveTo>
                  <a:lnTo>
                    <a:pt x="1430875" y="0"/>
                  </a:lnTo>
                  <a:lnTo>
                    <a:pt x="1430875" y="954393"/>
                  </a:lnTo>
                  <a:lnTo>
                    <a:pt x="0" y="9543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940" tIns="92456" rIns="92456" bIns="92456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1300" kern="1200" dirty="0"/>
                <a:t>Teams enabled to make decisions and solve issues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0CDDC3-1127-9780-609D-E39AE0B6A86E}"/>
                </a:ext>
              </a:extLst>
            </p:cNvPr>
            <p:cNvSpPr/>
            <p:nvPr/>
          </p:nvSpPr>
          <p:spPr>
            <a:xfrm>
              <a:off x="6667632" y="572711"/>
              <a:ext cx="1412655" cy="1412655"/>
            </a:xfrm>
            <a:custGeom>
              <a:avLst/>
              <a:gdLst>
                <a:gd name="connsiteX0" fmla="*/ 0 w 1412655"/>
                <a:gd name="connsiteY0" fmla="*/ 706328 h 1412655"/>
                <a:gd name="connsiteX1" fmla="*/ 706328 w 1412655"/>
                <a:gd name="connsiteY1" fmla="*/ 0 h 1412655"/>
                <a:gd name="connsiteX2" fmla="*/ 1412656 w 1412655"/>
                <a:gd name="connsiteY2" fmla="*/ 706328 h 1412655"/>
                <a:gd name="connsiteX3" fmla="*/ 706328 w 1412655"/>
                <a:gd name="connsiteY3" fmla="*/ 1412656 h 1412655"/>
                <a:gd name="connsiteX4" fmla="*/ 0 w 1412655"/>
                <a:gd name="connsiteY4" fmla="*/ 706328 h 14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655" h="1412655">
                  <a:moveTo>
                    <a:pt x="0" y="706328"/>
                  </a:moveTo>
                  <a:cubicBezTo>
                    <a:pt x="0" y="316234"/>
                    <a:pt x="316234" y="0"/>
                    <a:pt x="706328" y="0"/>
                  </a:cubicBezTo>
                  <a:cubicBezTo>
                    <a:pt x="1096422" y="0"/>
                    <a:pt x="1412656" y="316234"/>
                    <a:pt x="1412656" y="706328"/>
                  </a:cubicBezTo>
                  <a:cubicBezTo>
                    <a:pt x="1412656" y="1096422"/>
                    <a:pt x="1096422" y="1412656"/>
                    <a:pt x="706328" y="1412656"/>
                  </a:cubicBezTo>
                  <a:cubicBezTo>
                    <a:pt x="316234" y="1412656"/>
                    <a:pt x="0" y="1096422"/>
                    <a:pt x="0" y="7063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6879" tIns="206879" rIns="206879" bIns="20687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1600" kern="1200" dirty="0"/>
                <a:t>Governance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6DB715-9AA5-992D-B718-48647757F356}"/>
                </a:ext>
              </a:extLst>
            </p:cNvPr>
            <p:cNvSpPr/>
            <p:nvPr/>
          </p:nvSpPr>
          <p:spPr>
            <a:xfrm>
              <a:off x="10284171" y="1493431"/>
              <a:ext cx="1430875" cy="954393"/>
            </a:xfrm>
            <a:custGeom>
              <a:avLst/>
              <a:gdLst>
                <a:gd name="connsiteX0" fmla="*/ 0 w 1430875"/>
                <a:gd name="connsiteY0" fmla="*/ 0 h 954393"/>
                <a:gd name="connsiteX1" fmla="*/ 1430875 w 1430875"/>
                <a:gd name="connsiteY1" fmla="*/ 0 h 954393"/>
                <a:gd name="connsiteX2" fmla="*/ 1430875 w 1430875"/>
                <a:gd name="connsiteY2" fmla="*/ 954393 h 954393"/>
                <a:gd name="connsiteX3" fmla="*/ 0 w 1430875"/>
                <a:gd name="connsiteY3" fmla="*/ 954393 h 954393"/>
                <a:gd name="connsiteX4" fmla="*/ 0 w 1430875"/>
                <a:gd name="connsiteY4" fmla="*/ 0 h 95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875" h="954393">
                  <a:moveTo>
                    <a:pt x="0" y="0"/>
                  </a:moveTo>
                  <a:lnTo>
                    <a:pt x="1430875" y="0"/>
                  </a:lnTo>
                  <a:lnTo>
                    <a:pt x="1430875" y="954393"/>
                  </a:lnTo>
                  <a:lnTo>
                    <a:pt x="0" y="9543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940" tIns="92456" rIns="92456" bIns="92456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1300" kern="1200" dirty="0"/>
                <a:t>Training &amp; implementation takes time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25C694F-1927-7587-6BA8-C24485DA2F9D}"/>
                </a:ext>
              </a:extLst>
            </p:cNvPr>
            <p:cNvSpPr/>
            <p:nvPr/>
          </p:nvSpPr>
          <p:spPr>
            <a:xfrm>
              <a:off x="10284171" y="2445389"/>
              <a:ext cx="1430875" cy="954393"/>
            </a:xfrm>
            <a:custGeom>
              <a:avLst/>
              <a:gdLst>
                <a:gd name="connsiteX0" fmla="*/ 0 w 1430875"/>
                <a:gd name="connsiteY0" fmla="*/ 0 h 954393"/>
                <a:gd name="connsiteX1" fmla="*/ 1430875 w 1430875"/>
                <a:gd name="connsiteY1" fmla="*/ 0 h 954393"/>
                <a:gd name="connsiteX2" fmla="*/ 1430875 w 1430875"/>
                <a:gd name="connsiteY2" fmla="*/ 954393 h 954393"/>
                <a:gd name="connsiteX3" fmla="*/ 0 w 1430875"/>
                <a:gd name="connsiteY3" fmla="*/ 954393 h 954393"/>
                <a:gd name="connsiteX4" fmla="*/ 0 w 1430875"/>
                <a:gd name="connsiteY4" fmla="*/ 0 h 95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875" h="954393">
                  <a:moveTo>
                    <a:pt x="0" y="0"/>
                  </a:moveTo>
                  <a:lnTo>
                    <a:pt x="1430875" y="0"/>
                  </a:lnTo>
                  <a:lnTo>
                    <a:pt x="1430875" y="954393"/>
                  </a:lnTo>
                  <a:lnTo>
                    <a:pt x="0" y="9543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940" tIns="92456" rIns="92456" bIns="92456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1300" kern="1200" dirty="0"/>
                <a:t>Resistance to change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DF5A55-6186-680E-512E-F0899B60396E}"/>
                </a:ext>
              </a:extLst>
            </p:cNvPr>
            <p:cNvSpPr/>
            <p:nvPr/>
          </p:nvSpPr>
          <p:spPr>
            <a:xfrm>
              <a:off x="9280572" y="573438"/>
              <a:ext cx="1411200" cy="1411200"/>
            </a:xfrm>
            <a:custGeom>
              <a:avLst/>
              <a:gdLst>
                <a:gd name="connsiteX0" fmla="*/ 0 w 1440004"/>
                <a:gd name="connsiteY0" fmla="*/ 720002 h 1440004"/>
                <a:gd name="connsiteX1" fmla="*/ 720002 w 1440004"/>
                <a:gd name="connsiteY1" fmla="*/ 0 h 1440004"/>
                <a:gd name="connsiteX2" fmla="*/ 1440004 w 1440004"/>
                <a:gd name="connsiteY2" fmla="*/ 720002 h 1440004"/>
                <a:gd name="connsiteX3" fmla="*/ 720002 w 1440004"/>
                <a:gd name="connsiteY3" fmla="*/ 1440004 h 1440004"/>
                <a:gd name="connsiteX4" fmla="*/ 0 w 1440004"/>
                <a:gd name="connsiteY4" fmla="*/ 720002 h 144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4" h="1440004">
                  <a:moveTo>
                    <a:pt x="0" y="720002"/>
                  </a:moveTo>
                  <a:cubicBezTo>
                    <a:pt x="0" y="322356"/>
                    <a:pt x="322356" y="0"/>
                    <a:pt x="720002" y="0"/>
                  </a:cubicBezTo>
                  <a:cubicBezTo>
                    <a:pt x="1117648" y="0"/>
                    <a:pt x="1440004" y="322356"/>
                    <a:pt x="1440004" y="720002"/>
                  </a:cubicBezTo>
                  <a:cubicBezTo>
                    <a:pt x="1440004" y="1117648"/>
                    <a:pt x="1117648" y="1440004"/>
                    <a:pt x="720002" y="1440004"/>
                  </a:cubicBezTo>
                  <a:cubicBezTo>
                    <a:pt x="322356" y="1440004"/>
                    <a:pt x="0" y="1117648"/>
                    <a:pt x="0" y="72000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0884" tIns="210884" rIns="210884" bIns="21088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1600" kern="1200" dirty="0"/>
                <a:t>Critique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DC460-7343-826E-34A8-2406996EAC2B}"/>
              </a:ext>
            </a:extLst>
          </p:cNvPr>
          <p:cNvGrpSpPr/>
          <p:nvPr/>
        </p:nvGrpSpPr>
        <p:grpSpPr>
          <a:xfrm>
            <a:off x="7650519" y="3744974"/>
            <a:ext cx="3506186" cy="2847212"/>
            <a:chOff x="7331542" y="3744974"/>
            <a:chExt cx="3506186" cy="28472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DBBAF1-740C-AEEB-FD5F-251BBE1CFC0F}"/>
                </a:ext>
              </a:extLst>
            </p:cNvPr>
            <p:cNvSpPr/>
            <p:nvPr/>
          </p:nvSpPr>
          <p:spPr>
            <a:xfrm>
              <a:off x="7331542" y="3744974"/>
              <a:ext cx="3506186" cy="284721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4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28F70A3D-D55A-2683-4C85-3D84ECB778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128277"/>
                </p:ext>
              </p:extLst>
            </p:nvPr>
          </p:nvGraphicFramePr>
          <p:xfrm>
            <a:off x="7331542" y="4216534"/>
            <a:ext cx="3506186" cy="22467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4028C7-A76E-55BB-2D1B-8FF03E9ABBFD}"/>
                </a:ext>
              </a:extLst>
            </p:cNvPr>
            <p:cNvSpPr txBox="1"/>
            <p:nvPr/>
          </p:nvSpPr>
          <p:spPr>
            <a:xfrm>
              <a:off x="7666075" y="3847202"/>
              <a:ext cx="2817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b="1" dirty="0"/>
                <a:t>Kotter &amp; Schlesinger (1979)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A92D01-6B07-00D5-574C-B6573A5CBE68}"/>
              </a:ext>
            </a:extLst>
          </p:cNvPr>
          <p:cNvGrpSpPr/>
          <p:nvPr/>
        </p:nvGrpSpPr>
        <p:grpSpPr>
          <a:xfrm>
            <a:off x="838197" y="4185756"/>
            <a:ext cx="5639587" cy="1828155"/>
            <a:chOff x="838199" y="4162662"/>
            <a:chExt cx="5639587" cy="182815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FECA5AB-880E-CCEA-2CAE-04ED4CE8326F}"/>
                </a:ext>
              </a:extLst>
            </p:cNvPr>
            <p:cNvSpPr/>
            <p:nvPr/>
          </p:nvSpPr>
          <p:spPr>
            <a:xfrm>
              <a:off x="838199" y="4162662"/>
              <a:ext cx="5639587" cy="720000"/>
            </a:xfrm>
            <a:prstGeom prst="roundRect">
              <a:avLst/>
            </a:prstGeom>
            <a:solidFill>
              <a:schemeClr val="accent4"/>
            </a:solidFill>
            <a:ln w="38100">
              <a:solidFill>
                <a:srgbClr val="004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Staff training has the highest score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C266C7-E22B-D327-256C-B261183BA279}"/>
                </a:ext>
              </a:extLst>
            </p:cNvPr>
            <p:cNvSpPr/>
            <p:nvPr/>
          </p:nvSpPr>
          <p:spPr>
            <a:xfrm>
              <a:off x="838199" y="5270817"/>
              <a:ext cx="5639587" cy="720000"/>
            </a:xfrm>
            <a:prstGeom prst="roundRect">
              <a:avLst/>
            </a:prstGeom>
            <a:solidFill>
              <a:schemeClr val="accent4"/>
            </a:solidFill>
            <a:ln w="38100">
              <a:solidFill>
                <a:srgbClr val="004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therefore the proposed solution. 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C645829D-20DB-3466-ECC5-F896A2629DA9}"/>
                </a:ext>
              </a:extLst>
            </p:cNvPr>
            <p:cNvSpPr/>
            <p:nvPr/>
          </p:nvSpPr>
          <p:spPr>
            <a:xfrm>
              <a:off x="3009014" y="4731488"/>
              <a:ext cx="978195" cy="69470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406AAB6-136E-ACE9-25A6-CD6F99B9D7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42" y="1493431"/>
            <a:ext cx="5708342" cy="18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B17CD2-75FF-D84B-CEED-1F534AF6D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429914"/>
              </p:ext>
            </p:extLst>
          </p:nvPr>
        </p:nvGraphicFramePr>
        <p:xfrm>
          <a:off x="446049" y="1690688"/>
          <a:ext cx="11128917" cy="467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F3FB508-1DC2-BFFD-B7F8-BD020682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execution</a:t>
            </a:r>
          </a:p>
        </p:txBody>
      </p:sp>
    </p:spTree>
    <p:extLst>
      <p:ext uri="{BB962C8B-B14F-4D97-AF65-F5344CB8AC3E}">
        <p14:creationId xmlns:p14="http://schemas.microsoft.com/office/powerpoint/2010/main" val="139782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B4DF8C-1E56-AC7A-2314-87D1B232B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278196"/>
              </p:ext>
            </p:extLst>
          </p:nvPr>
        </p:nvGraphicFramePr>
        <p:xfrm>
          <a:off x="2590247" y="1690688"/>
          <a:ext cx="7011505" cy="46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A4885A8-46D9-9C61-FD84-03F8BECC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4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9779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0DEE-5AA5-582D-4A31-35C79C49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100" y="2141860"/>
            <a:ext cx="6238770" cy="912197"/>
          </a:xfrm>
        </p:spPr>
        <p:txBody>
          <a:bodyPr>
            <a:noAutofit/>
          </a:bodyPr>
          <a:lstStyle/>
          <a:p>
            <a:pPr algn="l"/>
            <a:r>
              <a:rPr lang="en-IE" sz="30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BA690A-6DF1-38EE-B09C-9C4869B4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100" y="574606"/>
            <a:ext cx="1866900" cy="105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1B184-53F0-1B9F-66C9-A30A7E48629E}"/>
              </a:ext>
            </a:extLst>
          </p:cNvPr>
          <p:cNvSpPr txBox="1"/>
          <p:nvPr/>
        </p:nvSpPr>
        <p:spPr>
          <a:xfrm>
            <a:off x="967099" y="3353481"/>
            <a:ext cx="66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email: x00205790@mytudublin.ie</a:t>
            </a:r>
          </a:p>
          <a:p>
            <a:endParaRPr lang="en-I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3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I Dublin Theme">
      <a:dk1>
        <a:sysClr val="windowText" lastClr="000000"/>
      </a:dk1>
      <a:lt1>
        <a:sysClr val="window" lastClr="FFFFFF"/>
      </a:lt1>
      <a:dk2>
        <a:srgbClr val="004C6C"/>
      </a:dk2>
      <a:lt2>
        <a:srgbClr val="DDF5FF"/>
      </a:lt2>
      <a:accent1>
        <a:srgbClr val="004C6C"/>
      </a:accent1>
      <a:accent2>
        <a:srgbClr val="ED7D31"/>
      </a:accent2>
      <a:accent3>
        <a:srgbClr val="DDF5FF"/>
      </a:accent3>
      <a:accent4>
        <a:srgbClr val="D8D8D8"/>
      </a:accent4>
      <a:accent5>
        <a:srgbClr val="92D050"/>
      </a:accent5>
      <a:accent6>
        <a:srgbClr val="FBE5D5"/>
      </a:accent6>
      <a:hlink>
        <a:srgbClr val="004C6C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UI Dublin Theme">
    <a:dk1>
      <a:sysClr val="windowText" lastClr="000000"/>
    </a:dk1>
    <a:lt1>
      <a:sysClr val="window" lastClr="FFFFFF"/>
    </a:lt1>
    <a:dk2>
      <a:srgbClr val="004C6C"/>
    </a:dk2>
    <a:lt2>
      <a:srgbClr val="DDF5FF"/>
    </a:lt2>
    <a:accent1>
      <a:srgbClr val="004C6C"/>
    </a:accent1>
    <a:accent2>
      <a:srgbClr val="ED7D31"/>
    </a:accent2>
    <a:accent3>
      <a:srgbClr val="DDF5FF"/>
    </a:accent3>
    <a:accent4>
      <a:srgbClr val="D8D8D8"/>
    </a:accent4>
    <a:accent5>
      <a:srgbClr val="92D050"/>
    </a:accent5>
    <a:accent6>
      <a:srgbClr val="FBE5D5"/>
    </a:accent6>
    <a:hlink>
      <a:srgbClr val="004C6C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Words>408</Words>
  <Application>Microsoft Macintosh PowerPoint</Application>
  <PresentationFormat>Widescreen</PresentationFormat>
  <Paragraphs>108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Recruiting and retaining the best staff by implementing Lean/Agile</vt:lpstr>
      <vt:lpstr>Introduction</vt:lpstr>
      <vt:lpstr>Strategic analysis</vt:lpstr>
      <vt:lpstr>Proposed Solution</vt:lpstr>
      <vt:lpstr>Strategic execution</vt:lpstr>
      <vt:lpstr>Continuous improvement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Recruiting and retaining the best staff using Agile methodologies </dc:title>
  <dc:creator>Craig Dillon</dc:creator>
  <cp:lastModifiedBy>Craig Dillon</cp:lastModifiedBy>
  <cp:revision>38</cp:revision>
  <dcterms:created xsi:type="dcterms:W3CDTF">2023-03-11T18:48:15Z</dcterms:created>
  <dcterms:modified xsi:type="dcterms:W3CDTF">2023-03-19T14:17:20Z</dcterms:modified>
</cp:coreProperties>
</file>