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8"/>
  </p:notesMasterIdLst>
  <p:sldIdLst>
    <p:sldId id="266" r:id="rId6"/>
    <p:sldId id="276" r:id="rId7"/>
    <p:sldId id="273" r:id="rId8"/>
    <p:sldId id="277" r:id="rId9"/>
    <p:sldId id="280" r:id="rId10"/>
    <p:sldId id="274" r:id="rId11"/>
    <p:sldId id="278" r:id="rId12"/>
    <p:sldId id="281" r:id="rId13"/>
    <p:sldId id="282" r:id="rId14"/>
    <p:sldId id="283" r:id="rId15"/>
    <p:sldId id="28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24973"/>
    <a:srgbClr val="D4D9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1" autoAdjust="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4D023-5B58-4699-9AAE-B9903BA5475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9197A6B7-47B6-4C8D-B856-099F44F621DB}">
      <dgm:prSet/>
      <dgm:spPr/>
      <dgm:t>
        <a:bodyPr/>
        <a:lstStyle/>
        <a:p>
          <a:r>
            <a:rPr lang="en-IE" dirty="0"/>
            <a:t>Commercial e-voting systems are closed source</a:t>
          </a:r>
        </a:p>
      </dgm:t>
    </dgm:pt>
    <dgm:pt modelId="{7F18A2CD-0C69-4BB5-B887-43C398879EB0}" type="parTrans" cxnId="{53BEAD7D-60EC-4585-8036-957E130D8B32}">
      <dgm:prSet/>
      <dgm:spPr/>
      <dgm:t>
        <a:bodyPr/>
        <a:lstStyle/>
        <a:p>
          <a:endParaRPr lang="en-IE"/>
        </a:p>
      </dgm:t>
    </dgm:pt>
    <dgm:pt modelId="{A95120CD-AE0A-4341-B50C-7429FA2568DC}" type="sibTrans" cxnId="{53BEAD7D-60EC-4585-8036-957E130D8B32}">
      <dgm:prSet/>
      <dgm:spPr/>
      <dgm:t>
        <a:bodyPr/>
        <a:lstStyle/>
        <a:p>
          <a:endParaRPr lang="en-IE"/>
        </a:p>
      </dgm:t>
    </dgm:pt>
    <dgm:pt modelId="{4D95D4D7-4991-4035-9510-98560E014038}">
      <dgm:prSet/>
      <dgm:spPr/>
      <dgm:t>
        <a:bodyPr/>
        <a:lstStyle/>
        <a:p>
          <a:r>
            <a:rPr lang="en-IE" dirty="0"/>
            <a:t>DP compliance and security concerns</a:t>
          </a:r>
        </a:p>
      </dgm:t>
    </dgm:pt>
    <dgm:pt modelId="{2A6275D4-818D-4290-A7E7-202CCDFB3F4A}" type="parTrans" cxnId="{34228B6A-514E-4700-AD9C-328F4377523E}">
      <dgm:prSet/>
      <dgm:spPr/>
      <dgm:t>
        <a:bodyPr/>
        <a:lstStyle/>
        <a:p>
          <a:endParaRPr lang="en-IE"/>
        </a:p>
      </dgm:t>
    </dgm:pt>
    <dgm:pt modelId="{C3673A9A-3358-4CA0-ADD4-3765AC7D71DB}" type="sibTrans" cxnId="{34228B6A-514E-4700-AD9C-328F4377523E}">
      <dgm:prSet/>
      <dgm:spPr/>
      <dgm:t>
        <a:bodyPr/>
        <a:lstStyle/>
        <a:p>
          <a:endParaRPr lang="en-IE"/>
        </a:p>
      </dgm:t>
    </dgm:pt>
    <dgm:pt modelId="{7D1FBFB1-F230-4A86-88D5-29F0FE54A4AD}">
      <dgm:prSet/>
      <dgm:spPr/>
      <dgm:t>
        <a:bodyPr/>
        <a:lstStyle/>
        <a:p>
          <a:r>
            <a:rPr lang="en-IE" dirty="0"/>
            <a:t>Provided by private companies which operate outside EU</a:t>
          </a:r>
        </a:p>
      </dgm:t>
    </dgm:pt>
    <dgm:pt modelId="{4A4E644F-A671-41EF-BB20-7196FE822F06}" type="parTrans" cxnId="{2D5E11CD-6BB3-4ABD-817A-B1F2CAA91F75}">
      <dgm:prSet/>
      <dgm:spPr/>
      <dgm:t>
        <a:bodyPr/>
        <a:lstStyle/>
        <a:p>
          <a:endParaRPr lang="en-IE"/>
        </a:p>
      </dgm:t>
    </dgm:pt>
    <dgm:pt modelId="{FE4314A1-E28E-4D51-BF95-10CA1093609D}" type="sibTrans" cxnId="{2D5E11CD-6BB3-4ABD-817A-B1F2CAA91F75}">
      <dgm:prSet/>
      <dgm:spPr/>
      <dgm:t>
        <a:bodyPr/>
        <a:lstStyle/>
        <a:p>
          <a:endParaRPr lang="en-IE"/>
        </a:p>
      </dgm:t>
    </dgm:pt>
    <dgm:pt modelId="{ED9CD6E0-D578-4354-9D0B-058337983348}">
      <dgm:prSet/>
      <dgm:spPr/>
      <dgm:t>
        <a:bodyPr/>
        <a:lstStyle/>
        <a:p>
          <a:r>
            <a:rPr lang="en-IE" dirty="0"/>
            <a:t>TUD &amp; </a:t>
          </a:r>
          <a:r>
            <a:rPr lang="en-IE" dirty="0" err="1"/>
            <a:t>HEAnet</a:t>
          </a:r>
          <a:r>
            <a:rPr lang="en-IE" dirty="0"/>
            <a:t> established relationship </a:t>
          </a:r>
        </a:p>
      </dgm:t>
    </dgm:pt>
    <dgm:pt modelId="{359C3B18-3D3A-49E1-B64B-80676A0319F0}" type="parTrans" cxnId="{91923B4F-1E98-48C6-9A57-EAE976C38860}">
      <dgm:prSet/>
      <dgm:spPr/>
      <dgm:t>
        <a:bodyPr/>
        <a:lstStyle/>
        <a:p>
          <a:endParaRPr lang="en-IE"/>
        </a:p>
      </dgm:t>
    </dgm:pt>
    <dgm:pt modelId="{7480B1BC-EED6-4970-8A04-6CA5D097B405}" type="sibTrans" cxnId="{91923B4F-1E98-48C6-9A57-EAE976C38860}">
      <dgm:prSet/>
      <dgm:spPr/>
      <dgm:t>
        <a:bodyPr/>
        <a:lstStyle/>
        <a:p>
          <a:endParaRPr lang="en-IE"/>
        </a:p>
      </dgm:t>
    </dgm:pt>
    <dgm:pt modelId="{5E07CAD4-FD6B-4C28-8A61-6B1CBF8AAE79}" type="pres">
      <dgm:prSet presAssocID="{7E24D023-5B58-4699-9AAE-B9903BA5475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28640CD-16E1-4D00-94B5-D21DB9AAA4D7}" type="pres">
      <dgm:prSet presAssocID="{9197A6B7-47B6-4C8D-B856-099F44F621DB}" presName="horFlow" presStyleCnt="0"/>
      <dgm:spPr/>
    </dgm:pt>
    <dgm:pt modelId="{409FBFE9-2779-48F2-A535-2C858C3332CA}" type="pres">
      <dgm:prSet presAssocID="{9197A6B7-47B6-4C8D-B856-099F44F621DB}" presName="bigChev" presStyleLbl="node1" presStyleIdx="0" presStyleCnt="4"/>
      <dgm:spPr/>
    </dgm:pt>
    <dgm:pt modelId="{B4847CA9-3880-461E-9DB3-151ACA5517B9}" type="pres">
      <dgm:prSet presAssocID="{9197A6B7-47B6-4C8D-B856-099F44F621DB}" presName="vSp" presStyleCnt="0"/>
      <dgm:spPr/>
    </dgm:pt>
    <dgm:pt modelId="{22EFE877-4D3D-4B1F-BF56-6DF7C261F489}" type="pres">
      <dgm:prSet presAssocID="{4D95D4D7-4991-4035-9510-98560E014038}" presName="horFlow" presStyleCnt="0"/>
      <dgm:spPr/>
    </dgm:pt>
    <dgm:pt modelId="{FB680302-D85B-4FBB-AEA3-42C325DD58A7}" type="pres">
      <dgm:prSet presAssocID="{4D95D4D7-4991-4035-9510-98560E014038}" presName="bigChev" presStyleLbl="node1" presStyleIdx="1" presStyleCnt="4"/>
      <dgm:spPr/>
    </dgm:pt>
    <dgm:pt modelId="{8E68E37C-A0C1-4160-9BE8-B752555239CA}" type="pres">
      <dgm:prSet presAssocID="{4D95D4D7-4991-4035-9510-98560E014038}" presName="vSp" presStyleCnt="0"/>
      <dgm:spPr/>
    </dgm:pt>
    <dgm:pt modelId="{56121D7F-0703-426A-8481-7BCB4D565C5C}" type="pres">
      <dgm:prSet presAssocID="{7D1FBFB1-F230-4A86-88D5-29F0FE54A4AD}" presName="horFlow" presStyleCnt="0"/>
      <dgm:spPr/>
    </dgm:pt>
    <dgm:pt modelId="{D69CCE5F-DF41-44DC-A3D6-28D6849574BE}" type="pres">
      <dgm:prSet presAssocID="{7D1FBFB1-F230-4A86-88D5-29F0FE54A4AD}" presName="bigChev" presStyleLbl="node1" presStyleIdx="2" presStyleCnt="4"/>
      <dgm:spPr/>
    </dgm:pt>
    <dgm:pt modelId="{DCE4D562-9781-4546-85FC-D72BABC2B236}" type="pres">
      <dgm:prSet presAssocID="{7D1FBFB1-F230-4A86-88D5-29F0FE54A4AD}" presName="vSp" presStyleCnt="0"/>
      <dgm:spPr/>
    </dgm:pt>
    <dgm:pt modelId="{8305552F-EE18-41DC-A830-85BB2F70844F}" type="pres">
      <dgm:prSet presAssocID="{ED9CD6E0-D578-4354-9D0B-058337983348}" presName="horFlow" presStyleCnt="0"/>
      <dgm:spPr/>
    </dgm:pt>
    <dgm:pt modelId="{E585AF70-4201-4554-AEBA-1C78F6D6F5E1}" type="pres">
      <dgm:prSet presAssocID="{ED9CD6E0-D578-4354-9D0B-058337983348}" presName="bigChev" presStyleLbl="node1" presStyleIdx="3" presStyleCnt="4"/>
      <dgm:spPr/>
    </dgm:pt>
  </dgm:ptLst>
  <dgm:cxnLst>
    <dgm:cxn modelId="{91923B4F-1E98-48C6-9A57-EAE976C38860}" srcId="{7E24D023-5B58-4699-9AAE-B9903BA54756}" destId="{ED9CD6E0-D578-4354-9D0B-058337983348}" srcOrd="3" destOrd="0" parTransId="{359C3B18-3D3A-49E1-B64B-80676A0319F0}" sibTransId="{7480B1BC-EED6-4970-8A04-6CA5D097B405}"/>
    <dgm:cxn modelId="{0E487465-D24E-4C36-BD4C-A5E97AB2350D}" type="presOf" srcId="{9197A6B7-47B6-4C8D-B856-099F44F621DB}" destId="{409FBFE9-2779-48F2-A535-2C858C3332CA}" srcOrd="0" destOrd="0" presId="urn:microsoft.com/office/officeart/2005/8/layout/lProcess3"/>
    <dgm:cxn modelId="{C3D81868-EB93-4491-932B-4BEE63C4919F}" type="presOf" srcId="{7D1FBFB1-F230-4A86-88D5-29F0FE54A4AD}" destId="{D69CCE5F-DF41-44DC-A3D6-28D6849574BE}" srcOrd="0" destOrd="0" presId="urn:microsoft.com/office/officeart/2005/8/layout/lProcess3"/>
    <dgm:cxn modelId="{34228B6A-514E-4700-AD9C-328F4377523E}" srcId="{7E24D023-5B58-4699-9AAE-B9903BA54756}" destId="{4D95D4D7-4991-4035-9510-98560E014038}" srcOrd="1" destOrd="0" parTransId="{2A6275D4-818D-4290-A7E7-202CCDFB3F4A}" sibTransId="{C3673A9A-3358-4CA0-ADD4-3765AC7D71DB}"/>
    <dgm:cxn modelId="{53BEAD7D-60EC-4585-8036-957E130D8B32}" srcId="{7E24D023-5B58-4699-9AAE-B9903BA54756}" destId="{9197A6B7-47B6-4C8D-B856-099F44F621DB}" srcOrd="0" destOrd="0" parTransId="{7F18A2CD-0C69-4BB5-B887-43C398879EB0}" sibTransId="{A95120CD-AE0A-4341-B50C-7429FA2568DC}"/>
    <dgm:cxn modelId="{6641EB7D-BEA3-4B19-BF4E-95AD228C25A4}" type="presOf" srcId="{ED9CD6E0-D578-4354-9D0B-058337983348}" destId="{E585AF70-4201-4554-AEBA-1C78F6D6F5E1}" srcOrd="0" destOrd="0" presId="urn:microsoft.com/office/officeart/2005/8/layout/lProcess3"/>
    <dgm:cxn modelId="{F77E9C96-CD2D-455A-9987-6060EE83B96C}" type="presOf" srcId="{4D95D4D7-4991-4035-9510-98560E014038}" destId="{FB680302-D85B-4FBB-AEA3-42C325DD58A7}" srcOrd="0" destOrd="0" presId="urn:microsoft.com/office/officeart/2005/8/layout/lProcess3"/>
    <dgm:cxn modelId="{2D5E11CD-6BB3-4ABD-817A-B1F2CAA91F75}" srcId="{7E24D023-5B58-4699-9AAE-B9903BA54756}" destId="{7D1FBFB1-F230-4A86-88D5-29F0FE54A4AD}" srcOrd="2" destOrd="0" parTransId="{4A4E644F-A671-41EF-BB20-7196FE822F06}" sibTransId="{FE4314A1-E28E-4D51-BF95-10CA1093609D}"/>
    <dgm:cxn modelId="{A69FD4EF-E8B6-4072-AA12-1697F825CA32}" type="presOf" srcId="{7E24D023-5B58-4699-9AAE-B9903BA54756}" destId="{5E07CAD4-FD6B-4C28-8A61-6B1CBF8AAE79}" srcOrd="0" destOrd="0" presId="urn:microsoft.com/office/officeart/2005/8/layout/lProcess3"/>
    <dgm:cxn modelId="{9FD6BE47-D397-4A69-A9A3-CB6E1FC746C6}" type="presParOf" srcId="{5E07CAD4-FD6B-4C28-8A61-6B1CBF8AAE79}" destId="{D28640CD-16E1-4D00-94B5-D21DB9AAA4D7}" srcOrd="0" destOrd="0" presId="urn:microsoft.com/office/officeart/2005/8/layout/lProcess3"/>
    <dgm:cxn modelId="{9264BF33-A6E2-4AE9-BF97-8ECFD5CF339A}" type="presParOf" srcId="{D28640CD-16E1-4D00-94B5-D21DB9AAA4D7}" destId="{409FBFE9-2779-48F2-A535-2C858C3332CA}" srcOrd="0" destOrd="0" presId="urn:microsoft.com/office/officeart/2005/8/layout/lProcess3"/>
    <dgm:cxn modelId="{BECB5C23-D9B4-4B0A-8536-0B443DC50865}" type="presParOf" srcId="{5E07CAD4-FD6B-4C28-8A61-6B1CBF8AAE79}" destId="{B4847CA9-3880-461E-9DB3-151ACA5517B9}" srcOrd="1" destOrd="0" presId="urn:microsoft.com/office/officeart/2005/8/layout/lProcess3"/>
    <dgm:cxn modelId="{643C76AF-FF6F-4CC5-84D3-6259CE61719D}" type="presParOf" srcId="{5E07CAD4-FD6B-4C28-8A61-6B1CBF8AAE79}" destId="{22EFE877-4D3D-4B1F-BF56-6DF7C261F489}" srcOrd="2" destOrd="0" presId="urn:microsoft.com/office/officeart/2005/8/layout/lProcess3"/>
    <dgm:cxn modelId="{B3F1BA55-186F-42DE-A4D9-4FEE3E4AA8F5}" type="presParOf" srcId="{22EFE877-4D3D-4B1F-BF56-6DF7C261F489}" destId="{FB680302-D85B-4FBB-AEA3-42C325DD58A7}" srcOrd="0" destOrd="0" presId="urn:microsoft.com/office/officeart/2005/8/layout/lProcess3"/>
    <dgm:cxn modelId="{B759BEC4-2E40-4171-98C6-060D28F87C7E}" type="presParOf" srcId="{5E07CAD4-FD6B-4C28-8A61-6B1CBF8AAE79}" destId="{8E68E37C-A0C1-4160-9BE8-B752555239CA}" srcOrd="3" destOrd="0" presId="urn:microsoft.com/office/officeart/2005/8/layout/lProcess3"/>
    <dgm:cxn modelId="{2C0A8336-729B-479B-9D82-83A49FE944FB}" type="presParOf" srcId="{5E07CAD4-FD6B-4C28-8A61-6B1CBF8AAE79}" destId="{56121D7F-0703-426A-8481-7BCB4D565C5C}" srcOrd="4" destOrd="0" presId="urn:microsoft.com/office/officeart/2005/8/layout/lProcess3"/>
    <dgm:cxn modelId="{CB2AF841-1B6F-4D2E-97AA-61ECB4F0BE26}" type="presParOf" srcId="{56121D7F-0703-426A-8481-7BCB4D565C5C}" destId="{D69CCE5F-DF41-44DC-A3D6-28D6849574BE}" srcOrd="0" destOrd="0" presId="urn:microsoft.com/office/officeart/2005/8/layout/lProcess3"/>
    <dgm:cxn modelId="{429DFBDD-C193-4997-9681-00A08304E74D}" type="presParOf" srcId="{5E07CAD4-FD6B-4C28-8A61-6B1CBF8AAE79}" destId="{DCE4D562-9781-4546-85FC-D72BABC2B236}" srcOrd="5" destOrd="0" presId="urn:microsoft.com/office/officeart/2005/8/layout/lProcess3"/>
    <dgm:cxn modelId="{A9B843DA-223A-4B49-9795-D07BED13DED9}" type="presParOf" srcId="{5E07CAD4-FD6B-4C28-8A61-6B1CBF8AAE79}" destId="{8305552F-EE18-41DC-A830-85BB2F70844F}" srcOrd="6" destOrd="0" presId="urn:microsoft.com/office/officeart/2005/8/layout/lProcess3"/>
    <dgm:cxn modelId="{A2AF9525-DF59-4082-AAE1-6F8918294DFB}" type="presParOf" srcId="{8305552F-EE18-41DC-A830-85BB2F70844F}" destId="{E585AF70-4201-4554-AEBA-1C78F6D6F5E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4D023-5B58-4699-9AAE-B9903BA5475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9197A6B7-47B6-4C8D-B856-099F44F621DB}">
      <dgm:prSet/>
      <dgm:spPr/>
      <dgm:t>
        <a:bodyPr/>
        <a:lstStyle/>
        <a:p>
          <a:r>
            <a:rPr lang="en-IE" dirty="0"/>
            <a:t>Once deployed in TUD offer to other clients and suitable organisations</a:t>
          </a:r>
        </a:p>
      </dgm:t>
    </dgm:pt>
    <dgm:pt modelId="{7F18A2CD-0C69-4BB5-B887-43C398879EB0}" type="parTrans" cxnId="{53BEAD7D-60EC-4585-8036-957E130D8B32}">
      <dgm:prSet/>
      <dgm:spPr/>
      <dgm:t>
        <a:bodyPr/>
        <a:lstStyle/>
        <a:p>
          <a:endParaRPr lang="en-IE"/>
        </a:p>
      </dgm:t>
    </dgm:pt>
    <dgm:pt modelId="{A95120CD-AE0A-4341-B50C-7429FA2568DC}" type="sibTrans" cxnId="{53BEAD7D-60EC-4585-8036-957E130D8B32}">
      <dgm:prSet/>
      <dgm:spPr/>
      <dgm:t>
        <a:bodyPr/>
        <a:lstStyle/>
        <a:p>
          <a:endParaRPr lang="en-IE"/>
        </a:p>
      </dgm:t>
    </dgm:pt>
    <dgm:pt modelId="{7D1FBFB1-F230-4A86-88D5-29F0FE54A4AD}">
      <dgm:prSet/>
      <dgm:spPr/>
      <dgm:t>
        <a:bodyPr/>
        <a:lstStyle/>
        <a:p>
          <a:r>
            <a:rPr lang="en-IE" dirty="0"/>
            <a:t>EBSI is a European Commission Initiative </a:t>
          </a:r>
        </a:p>
      </dgm:t>
    </dgm:pt>
    <dgm:pt modelId="{4A4E644F-A671-41EF-BB20-7196FE822F06}" type="parTrans" cxnId="{2D5E11CD-6BB3-4ABD-817A-B1F2CAA91F75}">
      <dgm:prSet/>
      <dgm:spPr/>
      <dgm:t>
        <a:bodyPr/>
        <a:lstStyle/>
        <a:p>
          <a:endParaRPr lang="en-IE"/>
        </a:p>
      </dgm:t>
    </dgm:pt>
    <dgm:pt modelId="{FE4314A1-E28E-4D51-BF95-10CA1093609D}" type="sibTrans" cxnId="{2D5E11CD-6BB3-4ABD-817A-B1F2CAA91F75}">
      <dgm:prSet/>
      <dgm:spPr/>
      <dgm:t>
        <a:bodyPr/>
        <a:lstStyle/>
        <a:p>
          <a:endParaRPr lang="en-IE"/>
        </a:p>
      </dgm:t>
    </dgm:pt>
    <dgm:pt modelId="{ED9CD6E0-D578-4354-9D0B-058337983348}">
      <dgm:prSet/>
      <dgm:spPr/>
      <dgm:t>
        <a:bodyPr/>
        <a:lstStyle/>
        <a:p>
          <a:r>
            <a:rPr lang="en-IE" dirty="0"/>
            <a:t>Provides framework for other blockchain based products</a:t>
          </a:r>
        </a:p>
      </dgm:t>
    </dgm:pt>
    <dgm:pt modelId="{359C3B18-3D3A-49E1-B64B-80676A0319F0}" type="parTrans" cxnId="{91923B4F-1E98-48C6-9A57-EAE976C38860}">
      <dgm:prSet/>
      <dgm:spPr/>
      <dgm:t>
        <a:bodyPr/>
        <a:lstStyle/>
        <a:p>
          <a:endParaRPr lang="en-IE"/>
        </a:p>
      </dgm:t>
    </dgm:pt>
    <dgm:pt modelId="{7480B1BC-EED6-4970-8A04-6CA5D097B405}" type="sibTrans" cxnId="{91923B4F-1E98-48C6-9A57-EAE976C38860}">
      <dgm:prSet/>
      <dgm:spPr/>
      <dgm:t>
        <a:bodyPr/>
        <a:lstStyle/>
        <a:p>
          <a:endParaRPr lang="en-IE"/>
        </a:p>
      </dgm:t>
    </dgm:pt>
    <dgm:pt modelId="{73EDA7A0-5027-49AE-953A-AD10091FDCF0}">
      <dgm:prSet/>
      <dgm:spPr/>
      <dgm:t>
        <a:bodyPr/>
        <a:lstStyle/>
        <a:p>
          <a:r>
            <a:rPr lang="en-IE" dirty="0"/>
            <a:t>Secure &amp; transparent </a:t>
          </a:r>
        </a:p>
      </dgm:t>
    </dgm:pt>
    <dgm:pt modelId="{667C5603-4165-40C1-9B89-13BDC2571351}" type="parTrans" cxnId="{B0DD4C56-13FE-42BA-91C3-7831E5050980}">
      <dgm:prSet/>
      <dgm:spPr/>
      <dgm:t>
        <a:bodyPr/>
        <a:lstStyle/>
        <a:p>
          <a:endParaRPr lang="en-IE"/>
        </a:p>
      </dgm:t>
    </dgm:pt>
    <dgm:pt modelId="{2778D5D1-B5BF-44B1-BF3F-CBB86329CBA8}" type="sibTrans" cxnId="{B0DD4C56-13FE-42BA-91C3-7831E5050980}">
      <dgm:prSet/>
      <dgm:spPr/>
      <dgm:t>
        <a:bodyPr/>
        <a:lstStyle/>
        <a:p>
          <a:endParaRPr lang="en-IE"/>
        </a:p>
      </dgm:t>
    </dgm:pt>
    <dgm:pt modelId="{5E07CAD4-FD6B-4C28-8A61-6B1CBF8AAE79}" type="pres">
      <dgm:prSet presAssocID="{7E24D023-5B58-4699-9AAE-B9903BA5475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28640CD-16E1-4D00-94B5-D21DB9AAA4D7}" type="pres">
      <dgm:prSet presAssocID="{9197A6B7-47B6-4C8D-B856-099F44F621DB}" presName="horFlow" presStyleCnt="0"/>
      <dgm:spPr/>
    </dgm:pt>
    <dgm:pt modelId="{409FBFE9-2779-48F2-A535-2C858C3332CA}" type="pres">
      <dgm:prSet presAssocID="{9197A6B7-47B6-4C8D-B856-099F44F621DB}" presName="bigChev" presStyleLbl="node1" presStyleIdx="0" presStyleCnt="4"/>
      <dgm:spPr/>
    </dgm:pt>
    <dgm:pt modelId="{B4847CA9-3880-461E-9DB3-151ACA5517B9}" type="pres">
      <dgm:prSet presAssocID="{9197A6B7-47B6-4C8D-B856-099F44F621DB}" presName="vSp" presStyleCnt="0"/>
      <dgm:spPr/>
    </dgm:pt>
    <dgm:pt modelId="{1051B477-62C6-4157-A259-B4891522DE8D}" type="pres">
      <dgm:prSet presAssocID="{73EDA7A0-5027-49AE-953A-AD10091FDCF0}" presName="horFlow" presStyleCnt="0"/>
      <dgm:spPr/>
    </dgm:pt>
    <dgm:pt modelId="{192531B5-9D8B-4E83-AC0E-7C05CFE02D0C}" type="pres">
      <dgm:prSet presAssocID="{73EDA7A0-5027-49AE-953A-AD10091FDCF0}" presName="bigChev" presStyleLbl="node1" presStyleIdx="1" presStyleCnt="4"/>
      <dgm:spPr/>
    </dgm:pt>
    <dgm:pt modelId="{AE04EC22-BB9D-485E-A37A-D679F63EB50E}" type="pres">
      <dgm:prSet presAssocID="{73EDA7A0-5027-49AE-953A-AD10091FDCF0}" presName="vSp" presStyleCnt="0"/>
      <dgm:spPr/>
    </dgm:pt>
    <dgm:pt modelId="{56121D7F-0703-426A-8481-7BCB4D565C5C}" type="pres">
      <dgm:prSet presAssocID="{7D1FBFB1-F230-4A86-88D5-29F0FE54A4AD}" presName="horFlow" presStyleCnt="0"/>
      <dgm:spPr/>
    </dgm:pt>
    <dgm:pt modelId="{D69CCE5F-DF41-44DC-A3D6-28D6849574BE}" type="pres">
      <dgm:prSet presAssocID="{7D1FBFB1-F230-4A86-88D5-29F0FE54A4AD}" presName="bigChev" presStyleLbl="node1" presStyleIdx="2" presStyleCnt="4"/>
      <dgm:spPr/>
    </dgm:pt>
    <dgm:pt modelId="{DCE4D562-9781-4546-85FC-D72BABC2B236}" type="pres">
      <dgm:prSet presAssocID="{7D1FBFB1-F230-4A86-88D5-29F0FE54A4AD}" presName="vSp" presStyleCnt="0"/>
      <dgm:spPr/>
    </dgm:pt>
    <dgm:pt modelId="{8305552F-EE18-41DC-A830-85BB2F70844F}" type="pres">
      <dgm:prSet presAssocID="{ED9CD6E0-D578-4354-9D0B-058337983348}" presName="horFlow" presStyleCnt="0"/>
      <dgm:spPr/>
    </dgm:pt>
    <dgm:pt modelId="{E585AF70-4201-4554-AEBA-1C78F6D6F5E1}" type="pres">
      <dgm:prSet presAssocID="{ED9CD6E0-D578-4354-9D0B-058337983348}" presName="bigChev" presStyleLbl="node1" presStyleIdx="3" presStyleCnt="4"/>
      <dgm:spPr/>
    </dgm:pt>
  </dgm:ptLst>
  <dgm:cxnLst>
    <dgm:cxn modelId="{C58A751C-129B-4D2D-A53F-323F1A51DF39}" type="presOf" srcId="{73EDA7A0-5027-49AE-953A-AD10091FDCF0}" destId="{192531B5-9D8B-4E83-AC0E-7C05CFE02D0C}" srcOrd="0" destOrd="0" presId="urn:microsoft.com/office/officeart/2005/8/layout/lProcess3"/>
    <dgm:cxn modelId="{91923B4F-1E98-48C6-9A57-EAE976C38860}" srcId="{7E24D023-5B58-4699-9AAE-B9903BA54756}" destId="{ED9CD6E0-D578-4354-9D0B-058337983348}" srcOrd="3" destOrd="0" parTransId="{359C3B18-3D3A-49E1-B64B-80676A0319F0}" sibTransId="{7480B1BC-EED6-4970-8A04-6CA5D097B405}"/>
    <dgm:cxn modelId="{B0DD4C56-13FE-42BA-91C3-7831E5050980}" srcId="{7E24D023-5B58-4699-9AAE-B9903BA54756}" destId="{73EDA7A0-5027-49AE-953A-AD10091FDCF0}" srcOrd="1" destOrd="0" parTransId="{667C5603-4165-40C1-9B89-13BDC2571351}" sibTransId="{2778D5D1-B5BF-44B1-BF3F-CBB86329CBA8}"/>
    <dgm:cxn modelId="{0E487465-D24E-4C36-BD4C-A5E97AB2350D}" type="presOf" srcId="{9197A6B7-47B6-4C8D-B856-099F44F621DB}" destId="{409FBFE9-2779-48F2-A535-2C858C3332CA}" srcOrd="0" destOrd="0" presId="urn:microsoft.com/office/officeart/2005/8/layout/lProcess3"/>
    <dgm:cxn modelId="{C3D81868-EB93-4491-932B-4BEE63C4919F}" type="presOf" srcId="{7D1FBFB1-F230-4A86-88D5-29F0FE54A4AD}" destId="{D69CCE5F-DF41-44DC-A3D6-28D6849574BE}" srcOrd="0" destOrd="0" presId="urn:microsoft.com/office/officeart/2005/8/layout/lProcess3"/>
    <dgm:cxn modelId="{53BEAD7D-60EC-4585-8036-957E130D8B32}" srcId="{7E24D023-5B58-4699-9AAE-B9903BA54756}" destId="{9197A6B7-47B6-4C8D-B856-099F44F621DB}" srcOrd="0" destOrd="0" parTransId="{7F18A2CD-0C69-4BB5-B887-43C398879EB0}" sibTransId="{A95120CD-AE0A-4341-B50C-7429FA2568DC}"/>
    <dgm:cxn modelId="{6641EB7D-BEA3-4B19-BF4E-95AD228C25A4}" type="presOf" srcId="{ED9CD6E0-D578-4354-9D0B-058337983348}" destId="{E585AF70-4201-4554-AEBA-1C78F6D6F5E1}" srcOrd="0" destOrd="0" presId="urn:microsoft.com/office/officeart/2005/8/layout/lProcess3"/>
    <dgm:cxn modelId="{2D5E11CD-6BB3-4ABD-817A-B1F2CAA91F75}" srcId="{7E24D023-5B58-4699-9AAE-B9903BA54756}" destId="{7D1FBFB1-F230-4A86-88D5-29F0FE54A4AD}" srcOrd="2" destOrd="0" parTransId="{4A4E644F-A671-41EF-BB20-7196FE822F06}" sibTransId="{FE4314A1-E28E-4D51-BF95-10CA1093609D}"/>
    <dgm:cxn modelId="{A69FD4EF-E8B6-4072-AA12-1697F825CA32}" type="presOf" srcId="{7E24D023-5B58-4699-9AAE-B9903BA54756}" destId="{5E07CAD4-FD6B-4C28-8A61-6B1CBF8AAE79}" srcOrd="0" destOrd="0" presId="urn:microsoft.com/office/officeart/2005/8/layout/lProcess3"/>
    <dgm:cxn modelId="{9FD6BE47-D397-4A69-A9A3-CB6E1FC746C6}" type="presParOf" srcId="{5E07CAD4-FD6B-4C28-8A61-6B1CBF8AAE79}" destId="{D28640CD-16E1-4D00-94B5-D21DB9AAA4D7}" srcOrd="0" destOrd="0" presId="urn:microsoft.com/office/officeart/2005/8/layout/lProcess3"/>
    <dgm:cxn modelId="{9264BF33-A6E2-4AE9-BF97-8ECFD5CF339A}" type="presParOf" srcId="{D28640CD-16E1-4D00-94B5-D21DB9AAA4D7}" destId="{409FBFE9-2779-48F2-A535-2C858C3332CA}" srcOrd="0" destOrd="0" presId="urn:microsoft.com/office/officeart/2005/8/layout/lProcess3"/>
    <dgm:cxn modelId="{BECB5C23-D9B4-4B0A-8536-0B443DC50865}" type="presParOf" srcId="{5E07CAD4-FD6B-4C28-8A61-6B1CBF8AAE79}" destId="{B4847CA9-3880-461E-9DB3-151ACA5517B9}" srcOrd="1" destOrd="0" presId="urn:microsoft.com/office/officeart/2005/8/layout/lProcess3"/>
    <dgm:cxn modelId="{2C209BB4-BEC8-42B4-B176-99E31E43BF58}" type="presParOf" srcId="{5E07CAD4-FD6B-4C28-8A61-6B1CBF8AAE79}" destId="{1051B477-62C6-4157-A259-B4891522DE8D}" srcOrd="2" destOrd="0" presId="urn:microsoft.com/office/officeart/2005/8/layout/lProcess3"/>
    <dgm:cxn modelId="{201CFF64-7ED8-4914-B08C-60395655C9F5}" type="presParOf" srcId="{1051B477-62C6-4157-A259-B4891522DE8D}" destId="{192531B5-9D8B-4E83-AC0E-7C05CFE02D0C}" srcOrd="0" destOrd="0" presId="urn:microsoft.com/office/officeart/2005/8/layout/lProcess3"/>
    <dgm:cxn modelId="{3D61A226-628F-42B8-B6CA-81092B0E80C5}" type="presParOf" srcId="{5E07CAD4-FD6B-4C28-8A61-6B1CBF8AAE79}" destId="{AE04EC22-BB9D-485E-A37A-D679F63EB50E}" srcOrd="3" destOrd="0" presId="urn:microsoft.com/office/officeart/2005/8/layout/lProcess3"/>
    <dgm:cxn modelId="{2C0A8336-729B-479B-9D82-83A49FE944FB}" type="presParOf" srcId="{5E07CAD4-FD6B-4C28-8A61-6B1CBF8AAE79}" destId="{56121D7F-0703-426A-8481-7BCB4D565C5C}" srcOrd="4" destOrd="0" presId="urn:microsoft.com/office/officeart/2005/8/layout/lProcess3"/>
    <dgm:cxn modelId="{CB2AF841-1B6F-4D2E-97AA-61ECB4F0BE26}" type="presParOf" srcId="{56121D7F-0703-426A-8481-7BCB4D565C5C}" destId="{D69CCE5F-DF41-44DC-A3D6-28D6849574BE}" srcOrd="0" destOrd="0" presId="urn:microsoft.com/office/officeart/2005/8/layout/lProcess3"/>
    <dgm:cxn modelId="{429DFBDD-C193-4997-9681-00A08304E74D}" type="presParOf" srcId="{5E07CAD4-FD6B-4C28-8A61-6B1CBF8AAE79}" destId="{DCE4D562-9781-4546-85FC-D72BABC2B236}" srcOrd="5" destOrd="0" presId="urn:microsoft.com/office/officeart/2005/8/layout/lProcess3"/>
    <dgm:cxn modelId="{A9B843DA-223A-4B49-9795-D07BED13DED9}" type="presParOf" srcId="{5E07CAD4-FD6B-4C28-8A61-6B1CBF8AAE79}" destId="{8305552F-EE18-41DC-A830-85BB2F70844F}" srcOrd="6" destOrd="0" presId="urn:microsoft.com/office/officeart/2005/8/layout/lProcess3"/>
    <dgm:cxn modelId="{A2AF9525-DF59-4082-AAE1-6F8918294DFB}" type="presParOf" srcId="{8305552F-EE18-41DC-A830-85BB2F70844F}" destId="{E585AF70-4201-4554-AEBA-1C78F6D6F5E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3E642-3DD1-42A9-B421-3C9CCC2F39D1}" type="doc">
      <dgm:prSet loTypeId="urn:microsoft.com/office/officeart/2005/8/layout/radial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8427DC4-2585-44A2-87DC-A2A92EEC2887}">
      <dgm:prSet/>
      <dgm:spPr/>
      <dgm:t>
        <a:bodyPr/>
        <a:lstStyle/>
        <a:p>
          <a:r>
            <a:rPr lang="en-IE" dirty="0"/>
            <a:t>Other considerations</a:t>
          </a:r>
        </a:p>
      </dgm:t>
    </dgm:pt>
    <dgm:pt modelId="{9D540C3E-BDB7-4301-979A-5F89076CFA4C}" type="parTrans" cxnId="{91AF2052-05FB-450A-8562-482A0D67C8BA}">
      <dgm:prSet/>
      <dgm:spPr/>
      <dgm:t>
        <a:bodyPr/>
        <a:lstStyle/>
        <a:p>
          <a:endParaRPr lang="en-IE"/>
        </a:p>
      </dgm:t>
    </dgm:pt>
    <dgm:pt modelId="{282E396C-4804-407B-B944-E073EA887C39}" type="sibTrans" cxnId="{91AF2052-05FB-450A-8562-482A0D67C8BA}">
      <dgm:prSet/>
      <dgm:spPr/>
      <dgm:t>
        <a:bodyPr/>
        <a:lstStyle/>
        <a:p>
          <a:endParaRPr lang="en-IE"/>
        </a:p>
      </dgm:t>
    </dgm:pt>
    <dgm:pt modelId="{BC99BBBE-8199-4358-8C0D-7F3953F2A8C8}">
      <dgm:prSet/>
      <dgm:spPr/>
      <dgm:t>
        <a:bodyPr/>
        <a:lstStyle/>
        <a:p>
          <a:r>
            <a:rPr lang="en-IE" dirty="0"/>
            <a:t>Change management</a:t>
          </a:r>
        </a:p>
      </dgm:t>
    </dgm:pt>
    <dgm:pt modelId="{3E32D7B0-730E-4298-A821-5D8E0112FB2C}" type="parTrans" cxnId="{EFA88423-EAA3-43A7-8B78-18ED633EEAEA}">
      <dgm:prSet/>
      <dgm:spPr/>
      <dgm:t>
        <a:bodyPr/>
        <a:lstStyle/>
        <a:p>
          <a:endParaRPr lang="en-IE"/>
        </a:p>
      </dgm:t>
    </dgm:pt>
    <dgm:pt modelId="{5C2B1F91-BCB8-4155-A526-E9C85621ABAA}" type="sibTrans" cxnId="{EFA88423-EAA3-43A7-8B78-18ED633EEAEA}">
      <dgm:prSet/>
      <dgm:spPr/>
      <dgm:t>
        <a:bodyPr/>
        <a:lstStyle/>
        <a:p>
          <a:endParaRPr lang="en-IE"/>
        </a:p>
      </dgm:t>
    </dgm:pt>
    <dgm:pt modelId="{DDFA6838-D364-4E5A-BBDE-C5E43BCAC2EA}">
      <dgm:prSet/>
      <dgm:spPr/>
      <dgm:t>
        <a:bodyPr/>
        <a:lstStyle/>
        <a:p>
          <a:r>
            <a:rPr lang="en-IE" dirty="0"/>
            <a:t>Risk management</a:t>
          </a:r>
        </a:p>
      </dgm:t>
    </dgm:pt>
    <dgm:pt modelId="{81726B08-4C32-4CB4-B03C-9C70AE59D8C8}" type="parTrans" cxnId="{78C61F13-C8B5-4CDC-875C-F8EA2358FD7A}">
      <dgm:prSet/>
      <dgm:spPr/>
      <dgm:t>
        <a:bodyPr/>
        <a:lstStyle/>
        <a:p>
          <a:endParaRPr lang="en-IE"/>
        </a:p>
      </dgm:t>
    </dgm:pt>
    <dgm:pt modelId="{C608EB44-8F57-4180-8F0F-AC102E8C80C1}" type="sibTrans" cxnId="{78C61F13-C8B5-4CDC-875C-F8EA2358FD7A}">
      <dgm:prSet/>
      <dgm:spPr/>
      <dgm:t>
        <a:bodyPr/>
        <a:lstStyle/>
        <a:p>
          <a:endParaRPr lang="en-IE"/>
        </a:p>
      </dgm:t>
    </dgm:pt>
    <dgm:pt modelId="{A62517ED-240B-42F3-B3D5-1608E631713C}">
      <dgm:prSet/>
      <dgm:spPr/>
      <dgm:t>
        <a:bodyPr/>
        <a:lstStyle/>
        <a:p>
          <a:r>
            <a:rPr lang="en-IE" dirty="0"/>
            <a:t>Governance</a:t>
          </a:r>
        </a:p>
      </dgm:t>
    </dgm:pt>
    <dgm:pt modelId="{0358C6A8-FEB4-4B98-A61C-356B5ADF6E07}" type="parTrans" cxnId="{939FF429-5F03-47BC-9CB9-501202AFD7FE}">
      <dgm:prSet/>
      <dgm:spPr/>
      <dgm:t>
        <a:bodyPr/>
        <a:lstStyle/>
        <a:p>
          <a:endParaRPr lang="en-IE"/>
        </a:p>
      </dgm:t>
    </dgm:pt>
    <dgm:pt modelId="{1ABA5B83-0725-4165-8834-2174F911F591}" type="sibTrans" cxnId="{939FF429-5F03-47BC-9CB9-501202AFD7FE}">
      <dgm:prSet/>
      <dgm:spPr/>
      <dgm:t>
        <a:bodyPr/>
        <a:lstStyle/>
        <a:p>
          <a:endParaRPr lang="en-IE"/>
        </a:p>
      </dgm:t>
    </dgm:pt>
    <dgm:pt modelId="{F3BEEA4E-2F1F-4034-8D7C-6465CB3B1376}" type="pres">
      <dgm:prSet presAssocID="{77C3E642-3DD1-42A9-B421-3C9CCC2F39D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CD477E-B497-432A-A326-9C5A08BF9D45}" type="pres">
      <dgm:prSet presAssocID="{38427DC4-2585-44A2-87DC-A2A92EEC2887}" presName="centerShape" presStyleLbl="node0" presStyleIdx="0" presStyleCnt="1"/>
      <dgm:spPr/>
    </dgm:pt>
    <dgm:pt modelId="{3E7DBAC6-1CC8-4714-8DA5-5B806F32C559}" type="pres">
      <dgm:prSet presAssocID="{BC99BBBE-8199-4358-8C0D-7F3953F2A8C8}" presName="node" presStyleLbl="node1" presStyleIdx="0" presStyleCnt="3">
        <dgm:presLayoutVars>
          <dgm:bulletEnabled val="1"/>
        </dgm:presLayoutVars>
      </dgm:prSet>
      <dgm:spPr/>
    </dgm:pt>
    <dgm:pt modelId="{D69516F8-6C5F-4F5C-80D6-3AD0169DC013}" type="pres">
      <dgm:prSet presAssocID="{BC99BBBE-8199-4358-8C0D-7F3953F2A8C8}" presName="dummy" presStyleCnt="0"/>
      <dgm:spPr/>
    </dgm:pt>
    <dgm:pt modelId="{C5F81759-33C0-4826-A91E-1C225C7BBC25}" type="pres">
      <dgm:prSet presAssocID="{5C2B1F91-BCB8-4155-A526-E9C85621ABAA}" presName="sibTrans" presStyleLbl="sibTrans2D1" presStyleIdx="0" presStyleCnt="3"/>
      <dgm:spPr/>
    </dgm:pt>
    <dgm:pt modelId="{7917ACBC-D197-4BA1-A69A-274F9F30B2A2}" type="pres">
      <dgm:prSet presAssocID="{DDFA6838-D364-4E5A-BBDE-C5E43BCAC2EA}" presName="node" presStyleLbl="node1" presStyleIdx="1" presStyleCnt="3">
        <dgm:presLayoutVars>
          <dgm:bulletEnabled val="1"/>
        </dgm:presLayoutVars>
      </dgm:prSet>
      <dgm:spPr/>
    </dgm:pt>
    <dgm:pt modelId="{9A373923-DB12-4AEB-8616-9BA693D1381A}" type="pres">
      <dgm:prSet presAssocID="{DDFA6838-D364-4E5A-BBDE-C5E43BCAC2EA}" presName="dummy" presStyleCnt="0"/>
      <dgm:spPr/>
    </dgm:pt>
    <dgm:pt modelId="{C64D754B-68B6-4A3E-B30F-F48167D28AA2}" type="pres">
      <dgm:prSet presAssocID="{C608EB44-8F57-4180-8F0F-AC102E8C80C1}" presName="sibTrans" presStyleLbl="sibTrans2D1" presStyleIdx="1" presStyleCnt="3"/>
      <dgm:spPr/>
    </dgm:pt>
    <dgm:pt modelId="{A94E4BF6-6661-47FC-8453-997098DDC192}" type="pres">
      <dgm:prSet presAssocID="{A62517ED-240B-42F3-B3D5-1608E631713C}" presName="node" presStyleLbl="node1" presStyleIdx="2" presStyleCnt="3">
        <dgm:presLayoutVars>
          <dgm:bulletEnabled val="1"/>
        </dgm:presLayoutVars>
      </dgm:prSet>
      <dgm:spPr/>
    </dgm:pt>
    <dgm:pt modelId="{BDCB8E0C-A1FA-4FB7-8147-E7A907801CDA}" type="pres">
      <dgm:prSet presAssocID="{A62517ED-240B-42F3-B3D5-1608E631713C}" presName="dummy" presStyleCnt="0"/>
      <dgm:spPr/>
    </dgm:pt>
    <dgm:pt modelId="{9758F899-5BC4-4F31-BE10-8ADE8A2E2EB7}" type="pres">
      <dgm:prSet presAssocID="{1ABA5B83-0725-4165-8834-2174F911F591}" presName="sibTrans" presStyleLbl="sibTrans2D1" presStyleIdx="2" presStyleCnt="3"/>
      <dgm:spPr/>
    </dgm:pt>
  </dgm:ptLst>
  <dgm:cxnLst>
    <dgm:cxn modelId="{78C61F13-C8B5-4CDC-875C-F8EA2358FD7A}" srcId="{38427DC4-2585-44A2-87DC-A2A92EEC2887}" destId="{DDFA6838-D364-4E5A-BBDE-C5E43BCAC2EA}" srcOrd="1" destOrd="0" parTransId="{81726B08-4C32-4CB4-B03C-9C70AE59D8C8}" sibTransId="{C608EB44-8F57-4180-8F0F-AC102E8C80C1}"/>
    <dgm:cxn modelId="{EFA88423-EAA3-43A7-8B78-18ED633EEAEA}" srcId="{38427DC4-2585-44A2-87DC-A2A92EEC2887}" destId="{BC99BBBE-8199-4358-8C0D-7F3953F2A8C8}" srcOrd="0" destOrd="0" parTransId="{3E32D7B0-730E-4298-A821-5D8E0112FB2C}" sibTransId="{5C2B1F91-BCB8-4155-A526-E9C85621ABAA}"/>
    <dgm:cxn modelId="{939FF429-5F03-47BC-9CB9-501202AFD7FE}" srcId="{38427DC4-2585-44A2-87DC-A2A92EEC2887}" destId="{A62517ED-240B-42F3-B3D5-1608E631713C}" srcOrd="2" destOrd="0" parTransId="{0358C6A8-FEB4-4B98-A61C-356B5ADF6E07}" sibTransId="{1ABA5B83-0725-4165-8834-2174F911F591}"/>
    <dgm:cxn modelId="{B22FED2E-8606-4557-9BDB-09945198900D}" type="presOf" srcId="{38427DC4-2585-44A2-87DC-A2A92EEC2887}" destId="{1ECD477E-B497-432A-A326-9C5A08BF9D45}" srcOrd="0" destOrd="0" presId="urn:microsoft.com/office/officeart/2005/8/layout/radial6"/>
    <dgm:cxn modelId="{9E8EFF3B-9530-4BC9-A471-2C9F9A1DE18D}" type="presOf" srcId="{DDFA6838-D364-4E5A-BBDE-C5E43BCAC2EA}" destId="{7917ACBC-D197-4BA1-A69A-274F9F30B2A2}" srcOrd="0" destOrd="0" presId="urn:microsoft.com/office/officeart/2005/8/layout/radial6"/>
    <dgm:cxn modelId="{6C4D6B49-3793-4042-81F6-E72C065C3ED0}" type="presOf" srcId="{BC99BBBE-8199-4358-8C0D-7F3953F2A8C8}" destId="{3E7DBAC6-1CC8-4714-8DA5-5B806F32C559}" srcOrd="0" destOrd="0" presId="urn:microsoft.com/office/officeart/2005/8/layout/radial6"/>
    <dgm:cxn modelId="{34EED24B-7FEC-4E4F-8693-F4E81C845F74}" type="presOf" srcId="{A62517ED-240B-42F3-B3D5-1608E631713C}" destId="{A94E4BF6-6661-47FC-8453-997098DDC192}" srcOrd="0" destOrd="0" presId="urn:microsoft.com/office/officeart/2005/8/layout/radial6"/>
    <dgm:cxn modelId="{91AF2052-05FB-450A-8562-482A0D67C8BA}" srcId="{77C3E642-3DD1-42A9-B421-3C9CCC2F39D1}" destId="{38427DC4-2585-44A2-87DC-A2A92EEC2887}" srcOrd="0" destOrd="0" parTransId="{9D540C3E-BDB7-4301-979A-5F89076CFA4C}" sibTransId="{282E396C-4804-407B-B944-E073EA887C39}"/>
    <dgm:cxn modelId="{70B31A7F-8973-4FC8-B123-3F88206B299F}" type="presOf" srcId="{C608EB44-8F57-4180-8F0F-AC102E8C80C1}" destId="{C64D754B-68B6-4A3E-B30F-F48167D28AA2}" srcOrd="0" destOrd="0" presId="urn:microsoft.com/office/officeart/2005/8/layout/radial6"/>
    <dgm:cxn modelId="{022961D5-9CFA-4D0C-A807-722837D2635F}" type="presOf" srcId="{77C3E642-3DD1-42A9-B421-3C9CCC2F39D1}" destId="{F3BEEA4E-2F1F-4034-8D7C-6465CB3B1376}" srcOrd="0" destOrd="0" presId="urn:microsoft.com/office/officeart/2005/8/layout/radial6"/>
    <dgm:cxn modelId="{B82CF7E6-B88B-4D17-853E-2D8C800DF53E}" type="presOf" srcId="{5C2B1F91-BCB8-4155-A526-E9C85621ABAA}" destId="{C5F81759-33C0-4826-A91E-1C225C7BBC25}" srcOrd="0" destOrd="0" presId="urn:microsoft.com/office/officeart/2005/8/layout/radial6"/>
    <dgm:cxn modelId="{E5A6A1F2-5B28-426F-940C-DC772669CCCC}" type="presOf" srcId="{1ABA5B83-0725-4165-8834-2174F911F591}" destId="{9758F899-5BC4-4F31-BE10-8ADE8A2E2EB7}" srcOrd="0" destOrd="0" presId="urn:microsoft.com/office/officeart/2005/8/layout/radial6"/>
    <dgm:cxn modelId="{BA9D2204-FDC1-4CCE-9230-4F61CFDDC9D5}" type="presParOf" srcId="{F3BEEA4E-2F1F-4034-8D7C-6465CB3B1376}" destId="{1ECD477E-B497-432A-A326-9C5A08BF9D45}" srcOrd="0" destOrd="0" presId="urn:microsoft.com/office/officeart/2005/8/layout/radial6"/>
    <dgm:cxn modelId="{C76426D1-C316-45A1-A70D-F66B86BC9CF4}" type="presParOf" srcId="{F3BEEA4E-2F1F-4034-8D7C-6465CB3B1376}" destId="{3E7DBAC6-1CC8-4714-8DA5-5B806F32C559}" srcOrd="1" destOrd="0" presId="urn:microsoft.com/office/officeart/2005/8/layout/radial6"/>
    <dgm:cxn modelId="{B793A475-FA10-4A83-AC78-78B007052806}" type="presParOf" srcId="{F3BEEA4E-2F1F-4034-8D7C-6465CB3B1376}" destId="{D69516F8-6C5F-4F5C-80D6-3AD0169DC013}" srcOrd="2" destOrd="0" presId="urn:microsoft.com/office/officeart/2005/8/layout/radial6"/>
    <dgm:cxn modelId="{7B0E5C3A-2505-418A-9B46-8F5BE172B9BE}" type="presParOf" srcId="{F3BEEA4E-2F1F-4034-8D7C-6465CB3B1376}" destId="{C5F81759-33C0-4826-A91E-1C225C7BBC25}" srcOrd="3" destOrd="0" presId="urn:microsoft.com/office/officeart/2005/8/layout/radial6"/>
    <dgm:cxn modelId="{E0EDBCA8-DD9C-420E-A771-74A08792E246}" type="presParOf" srcId="{F3BEEA4E-2F1F-4034-8D7C-6465CB3B1376}" destId="{7917ACBC-D197-4BA1-A69A-274F9F30B2A2}" srcOrd="4" destOrd="0" presId="urn:microsoft.com/office/officeart/2005/8/layout/radial6"/>
    <dgm:cxn modelId="{26D7A7F2-E4B7-4306-A43B-0E659DE02520}" type="presParOf" srcId="{F3BEEA4E-2F1F-4034-8D7C-6465CB3B1376}" destId="{9A373923-DB12-4AEB-8616-9BA693D1381A}" srcOrd="5" destOrd="0" presId="urn:microsoft.com/office/officeart/2005/8/layout/radial6"/>
    <dgm:cxn modelId="{824CD984-E98E-4349-9604-87AC7762401C}" type="presParOf" srcId="{F3BEEA4E-2F1F-4034-8D7C-6465CB3B1376}" destId="{C64D754B-68B6-4A3E-B30F-F48167D28AA2}" srcOrd="6" destOrd="0" presId="urn:microsoft.com/office/officeart/2005/8/layout/radial6"/>
    <dgm:cxn modelId="{D3BB6D91-A311-4D8B-9CF6-24BFCFB828A9}" type="presParOf" srcId="{F3BEEA4E-2F1F-4034-8D7C-6465CB3B1376}" destId="{A94E4BF6-6661-47FC-8453-997098DDC192}" srcOrd="7" destOrd="0" presId="urn:microsoft.com/office/officeart/2005/8/layout/radial6"/>
    <dgm:cxn modelId="{5A56A41B-6A53-4A91-87C8-76362177286B}" type="presParOf" srcId="{F3BEEA4E-2F1F-4034-8D7C-6465CB3B1376}" destId="{BDCB8E0C-A1FA-4FB7-8147-E7A907801CDA}" srcOrd="8" destOrd="0" presId="urn:microsoft.com/office/officeart/2005/8/layout/radial6"/>
    <dgm:cxn modelId="{5CF2E7A0-7E48-4C8D-905B-F16B0905E530}" type="presParOf" srcId="{F3BEEA4E-2F1F-4034-8D7C-6465CB3B1376}" destId="{9758F899-5BC4-4F31-BE10-8ADE8A2E2EB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37D175-CB69-5D4E-9683-0A5A209BE722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AC7C45-A8E1-E84A-8A2A-FC98F79DA1E3}">
      <dgm:prSet phldrT="[Text]"/>
      <dgm:spPr/>
      <dgm:t>
        <a:bodyPr/>
        <a:lstStyle/>
        <a:p>
          <a:r>
            <a:rPr lang="en-GB" dirty="0"/>
            <a:t>Discovery - Months 1-3</a:t>
          </a:r>
        </a:p>
      </dgm:t>
    </dgm:pt>
    <dgm:pt modelId="{6666E000-9675-974F-B6A9-3E80388B6B8D}" type="parTrans" cxnId="{2C012EF0-81B8-B245-BEB3-DE6A59C90530}">
      <dgm:prSet/>
      <dgm:spPr/>
      <dgm:t>
        <a:bodyPr/>
        <a:lstStyle/>
        <a:p>
          <a:endParaRPr lang="en-GB"/>
        </a:p>
      </dgm:t>
    </dgm:pt>
    <dgm:pt modelId="{D5CB3B03-F5D4-7347-92A9-993B0E20777C}" type="sibTrans" cxnId="{2C012EF0-81B8-B245-BEB3-DE6A59C90530}">
      <dgm:prSet/>
      <dgm:spPr/>
      <dgm:t>
        <a:bodyPr/>
        <a:lstStyle/>
        <a:p>
          <a:endParaRPr lang="en-GB"/>
        </a:p>
      </dgm:t>
    </dgm:pt>
    <dgm:pt modelId="{A8C0E23B-104D-6D43-A7EE-345EFC606E7C}">
      <dgm:prSet phldrT="[Text]"/>
      <dgm:spPr/>
      <dgm:t>
        <a:bodyPr/>
        <a:lstStyle/>
        <a:p>
          <a:r>
            <a:rPr lang="en-GB" dirty="0"/>
            <a:t>Requirements discovery</a:t>
          </a:r>
        </a:p>
      </dgm:t>
    </dgm:pt>
    <dgm:pt modelId="{EF6A6284-3033-9447-9AB8-BDB5F3D1E6B0}" type="parTrans" cxnId="{5553B0CA-220A-5748-8182-C0A871651266}">
      <dgm:prSet/>
      <dgm:spPr/>
      <dgm:t>
        <a:bodyPr/>
        <a:lstStyle/>
        <a:p>
          <a:endParaRPr lang="en-GB"/>
        </a:p>
      </dgm:t>
    </dgm:pt>
    <dgm:pt modelId="{DF732D73-1BF2-944C-BCC5-7E56A9BFB1FC}" type="sibTrans" cxnId="{5553B0CA-220A-5748-8182-C0A871651266}">
      <dgm:prSet/>
      <dgm:spPr/>
      <dgm:t>
        <a:bodyPr/>
        <a:lstStyle/>
        <a:p>
          <a:endParaRPr lang="en-GB"/>
        </a:p>
      </dgm:t>
    </dgm:pt>
    <dgm:pt modelId="{A8BF3693-0B0F-7446-9E91-89CD28408F8C}">
      <dgm:prSet phldrT="[Text]"/>
      <dgm:spPr/>
      <dgm:t>
        <a:bodyPr/>
        <a:lstStyle/>
        <a:p>
          <a:r>
            <a:rPr lang="en-GB" dirty="0"/>
            <a:t>Training</a:t>
          </a:r>
        </a:p>
      </dgm:t>
    </dgm:pt>
    <dgm:pt modelId="{A3DC110E-C0D3-6E41-AABD-40CB3535B8ED}" type="parTrans" cxnId="{38F33AD8-8AFC-C54C-8B9A-AE47E1EF76A2}">
      <dgm:prSet/>
      <dgm:spPr/>
      <dgm:t>
        <a:bodyPr/>
        <a:lstStyle/>
        <a:p>
          <a:endParaRPr lang="en-GB"/>
        </a:p>
      </dgm:t>
    </dgm:pt>
    <dgm:pt modelId="{8BCACC02-E5D6-9A4F-A7D6-C20E71A2B046}" type="sibTrans" cxnId="{38F33AD8-8AFC-C54C-8B9A-AE47E1EF76A2}">
      <dgm:prSet/>
      <dgm:spPr/>
      <dgm:t>
        <a:bodyPr/>
        <a:lstStyle/>
        <a:p>
          <a:endParaRPr lang="en-GB"/>
        </a:p>
      </dgm:t>
    </dgm:pt>
    <dgm:pt modelId="{A50AAB69-1E6E-0742-9759-E03BB806F7C9}">
      <dgm:prSet phldrT="[Text]"/>
      <dgm:spPr/>
      <dgm:t>
        <a:bodyPr/>
        <a:lstStyle/>
        <a:p>
          <a:r>
            <a:rPr lang="en-GB" dirty="0"/>
            <a:t>Design - Months 3-6</a:t>
          </a:r>
        </a:p>
      </dgm:t>
    </dgm:pt>
    <dgm:pt modelId="{472F8660-22F3-5E4A-8AF9-EB0133A2F822}" type="parTrans" cxnId="{3CA60760-3928-3741-B0C9-0072D93EEBE3}">
      <dgm:prSet/>
      <dgm:spPr/>
      <dgm:t>
        <a:bodyPr/>
        <a:lstStyle/>
        <a:p>
          <a:endParaRPr lang="en-GB"/>
        </a:p>
      </dgm:t>
    </dgm:pt>
    <dgm:pt modelId="{33B32009-442F-1A4A-83D5-7D883AC6A3C8}" type="sibTrans" cxnId="{3CA60760-3928-3741-B0C9-0072D93EEBE3}">
      <dgm:prSet/>
      <dgm:spPr/>
      <dgm:t>
        <a:bodyPr/>
        <a:lstStyle/>
        <a:p>
          <a:endParaRPr lang="en-GB"/>
        </a:p>
      </dgm:t>
    </dgm:pt>
    <dgm:pt modelId="{C7819067-8F42-BE41-83A8-C7D086173CD8}">
      <dgm:prSet phldrT="[Text]"/>
      <dgm:spPr/>
      <dgm:t>
        <a:bodyPr/>
        <a:lstStyle/>
        <a:p>
          <a:r>
            <a:rPr lang="en-GB" dirty="0"/>
            <a:t>Design and compliance approval</a:t>
          </a:r>
        </a:p>
      </dgm:t>
    </dgm:pt>
    <dgm:pt modelId="{A25CA878-731C-A24C-9A64-DC4CDA3B651F}" type="parTrans" cxnId="{2F094ABF-E4E2-CF47-8B44-131349234E12}">
      <dgm:prSet/>
      <dgm:spPr/>
      <dgm:t>
        <a:bodyPr/>
        <a:lstStyle/>
        <a:p>
          <a:endParaRPr lang="en-GB"/>
        </a:p>
      </dgm:t>
    </dgm:pt>
    <dgm:pt modelId="{E58632F8-1F08-D04D-BBCA-78B9F566AACE}" type="sibTrans" cxnId="{2F094ABF-E4E2-CF47-8B44-131349234E12}">
      <dgm:prSet/>
      <dgm:spPr/>
      <dgm:t>
        <a:bodyPr/>
        <a:lstStyle/>
        <a:p>
          <a:endParaRPr lang="en-GB"/>
        </a:p>
      </dgm:t>
    </dgm:pt>
    <dgm:pt modelId="{1BF7318D-613E-6F49-AD22-FC93625E5784}">
      <dgm:prSet phldrT="[Text]"/>
      <dgm:spPr/>
      <dgm:t>
        <a:bodyPr/>
        <a:lstStyle/>
        <a:p>
          <a:r>
            <a:rPr lang="en-GB" dirty="0"/>
            <a:t>Deploy EBSI nodes</a:t>
          </a:r>
        </a:p>
      </dgm:t>
    </dgm:pt>
    <dgm:pt modelId="{39CB0225-FFDF-9E48-8216-57329C859A03}" type="parTrans" cxnId="{1D7C5BB3-7DC8-C848-86B7-8A26B0C94E8E}">
      <dgm:prSet/>
      <dgm:spPr/>
      <dgm:t>
        <a:bodyPr/>
        <a:lstStyle/>
        <a:p>
          <a:endParaRPr lang="en-GB"/>
        </a:p>
      </dgm:t>
    </dgm:pt>
    <dgm:pt modelId="{A78C8BD9-DEB1-3F47-BB7E-E6E4B735D7B0}" type="sibTrans" cxnId="{1D7C5BB3-7DC8-C848-86B7-8A26B0C94E8E}">
      <dgm:prSet/>
      <dgm:spPr/>
      <dgm:t>
        <a:bodyPr/>
        <a:lstStyle/>
        <a:p>
          <a:endParaRPr lang="en-GB"/>
        </a:p>
      </dgm:t>
    </dgm:pt>
    <dgm:pt modelId="{32D277DA-E615-1142-8F61-EFA39DC9A3A0}">
      <dgm:prSet phldrT="[Text]"/>
      <dgm:spPr/>
      <dgm:t>
        <a:bodyPr/>
        <a:lstStyle/>
        <a:p>
          <a:r>
            <a:rPr lang="en-GB" dirty="0"/>
            <a:t>Development - Months 6-14</a:t>
          </a:r>
        </a:p>
      </dgm:t>
    </dgm:pt>
    <dgm:pt modelId="{74C79B4C-2385-294B-AEDB-75A6F12E4B41}" type="parTrans" cxnId="{77C684D4-A4E3-1A4E-A43C-49EF88551446}">
      <dgm:prSet/>
      <dgm:spPr/>
      <dgm:t>
        <a:bodyPr/>
        <a:lstStyle/>
        <a:p>
          <a:endParaRPr lang="en-GB"/>
        </a:p>
      </dgm:t>
    </dgm:pt>
    <dgm:pt modelId="{BAE0A797-75EA-474A-8AC7-2916A93BDECE}" type="sibTrans" cxnId="{77C684D4-A4E3-1A4E-A43C-49EF88551446}">
      <dgm:prSet/>
      <dgm:spPr/>
      <dgm:t>
        <a:bodyPr/>
        <a:lstStyle/>
        <a:p>
          <a:endParaRPr lang="en-GB"/>
        </a:p>
      </dgm:t>
    </dgm:pt>
    <dgm:pt modelId="{43C916C8-6E18-444B-8470-B74CBF3A29EA}">
      <dgm:prSet phldrT="[Text]"/>
      <dgm:spPr/>
      <dgm:t>
        <a:bodyPr/>
        <a:lstStyle/>
        <a:p>
          <a:r>
            <a:rPr lang="en-GB" dirty="0"/>
            <a:t>Testing &amp; improvement - Months 14-16</a:t>
          </a:r>
        </a:p>
      </dgm:t>
    </dgm:pt>
    <dgm:pt modelId="{A49FFA7D-73A8-FE47-88E8-7B7E1FFCDEB6}" type="parTrans" cxnId="{0B70B969-8A86-E947-A2B1-7E1832005E2E}">
      <dgm:prSet/>
      <dgm:spPr/>
      <dgm:t>
        <a:bodyPr/>
        <a:lstStyle/>
        <a:p>
          <a:endParaRPr lang="en-GB"/>
        </a:p>
      </dgm:t>
    </dgm:pt>
    <dgm:pt modelId="{B8D12115-FA18-F147-A849-091B81ED3BFE}" type="sibTrans" cxnId="{0B70B969-8A86-E947-A2B1-7E1832005E2E}">
      <dgm:prSet/>
      <dgm:spPr/>
      <dgm:t>
        <a:bodyPr/>
        <a:lstStyle/>
        <a:p>
          <a:endParaRPr lang="en-GB"/>
        </a:p>
      </dgm:t>
    </dgm:pt>
    <dgm:pt modelId="{94E0970E-BB4E-2847-816C-305081ECAACA}">
      <dgm:prSet phldrT="[Text]"/>
      <dgm:spPr/>
      <dgm:t>
        <a:bodyPr/>
        <a:lstStyle/>
        <a:p>
          <a:r>
            <a:rPr lang="en-GB" dirty="0"/>
            <a:t>Go live - Months 16-18</a:t>
          </a:r>
        </a:p>
      </dgm:t>
    </dgm:pt>
    <dgm:pt modelId="{663BD316-C6A4-5C4F-A6C0-832F2BEE09C4}" type="parTrans" cxnId="{FB5CF169-C506-AF48-B3AD-FA9AB3FF9A5B}">
      <dgm:prSet/>
      <dgm:spPr/>
      <dgm:t>
        <a:bodyPr/>
        <a:lstStyle/>
        <a:p>
          <a:endParaRPr lang="en-GB"/>
        </a:p>
      </dgm:t>
    </dgm:pt>
    <dgm:pt modelId="{122CBB20-4653-3948-A6C8-45710112E73E}" type="sibTrans" cxnId="{FB5CF169-C506-AF48-B3AD-FA9AB3FF9A5B}">
      <dgm:prSet/>
      <dgm:spPr/>
      <dgm:t>
        <a:bodyPr/>
        <a:lstStyle/>
        <a:p>
          <a:endParaRPr lang="en-GB"/>
        </a:p>
      </dgm:t>
    </dgm:pt>
    <dgm:pt modelId="{C1DF32D3-F3B9-864B-A01A-BC0672AA13F2}">
      <dgm:prSet phldrT="[Text]"/>
      <dgm:spPr/>
      <dgm:t>
        <a:bodyPr/>
        <a:lstStyle/>
        <a:p>
          <a:r>
            <a:rPr lang="en-GB" dirty="0"/>
            <a:t>Maintenance</a:t>
          </a:r>
        </a:p>
      </dgm:t>
    </dgm:pt>
    <dgm:pt modelId="{35D16FA9-8176-E34D-A08C-A704A9A26E9C}" type="parTrans" cxnId="{5526BF52-D013-1D47-ABC0-7CEB5EE6D8BF}">
      <dgm:prSet/>
      <dgm:spPr/>
      <dgm:t>
        <a:bodyPr/>
        <a:lstStyle/>
        <a:p>
          <a:endParaRPr lang="en-GB"/>
        </a:p>
      </dgm:t>
    </dgm:pt>
    <dgm:pt modelId="{720D03F2-841F-CA46-8CB5-C77ABF2CD805}" type="sibTrans" cxnId="{5526BF52-D013-1D47-ABC0-7CEB5EE6D8BF}">
      <dgm:prSet/>
      <dgm:spPr/>
      <dgm:t>
        <a:bodyPr/>
        <a:lstStyle/>
        <a:p>
          <a:endParaRPr lang="en-GB"/>
        </a:p>
      </dgm:t>
    </dgm:pt>
    <dgm:pt modelId="{364BD968-BB4D-B648-8914-3413EE56AF8E}">
      <dgm:prSet phldrT="[Text]"/>
      <dgm:spPr/>
      <dgm:t>
        <a:bodyPr/>
        <a:lstStyle/>
        <a:p>
          <a:r>
            <a:rPr lang="en-GB" dirty="0"/>
            <a:t>Apply for EBSI node status</a:t>
          </a:r>
        </a:p>
      </dgm:t>
    </dgm:pt>
    <dgm:pt modelId="{0D029289-F512-964A-973C-B728773DB989}" type="parTrans" cxnId="{DA15D7B6-C85E-5B4F-BBFA-15C4F39F6F9A}">
      <dgm:prSet/>
      <dgm:spPr/>
      <dgm:t>
        <a:bodyPr/>
        <a:lstStyle/>
        <a:p>
          <a:endParaRPr lang="en-GB"/>
        </a:p>
      </dgm:t>
    </dgm:pt>
    <dgm:pt modelId="{C838A4FD-D502-5F46-9EE5-C2680260BC95}" type="sibTrans" cxnId="{DA15D7B6-C85E-5B4F-BBFA-15C4F39F6F9A}">
      <dgm:prSet/>
      <dgm:spPr/>
      <dgm:t>
        <a:bodyPr/>
        <a:lstStyle/>
        <a:p>
          <a:endParaRPr lang="en-GB"/>
        </a:p>
      </dgm:t>
    </dgm:pt>
    <dgm:pt modelId="{E5B4FFDE-E260-C54C-BDEB-E844A674E566}">
      <dgm:prSet phldrT="[Text]"/>
      <dgm:spPr/>
      <dgm:t>
        <a:bodyPr/>
        <a:lstStyle/>
        <a:p>
          <a:r>
            <a:rPr lang="en-GB" dirty="0"/>
            <a:t>Begin development</a:t>
          </a:r>
        </a:p>
      </dgm:t>
    </dgm:pt>
    <dgm:pt modelId="{C98378E0-8AD5-1F49-91D9-3430AA78A924}" type="parTrans" cxnId="{1D43EA78-07B6-8C47-8026-05E69CE5A49C}">
      <dgm:prSet/>
      <dgm:spPr/>
      <dgm:t>
        <a:bodyPr/>
        <a:lstStyle/>
        <a:p>
          <a:endParaRPr lang="en-GB"/>
        </a:p>
      </dgm:t>
    </dgm:pt>
    <dgm:pt modelId="{7E79C248-04C8-4C42-93BF-AA9228202543}" type="sibTrans" cxnId="{1D43EA78-07B6-8C47-8026-05E69CE5A49C}">
      <dgm:prSet/>
      <dgm:spPr/>
      <dgm:t>
        <a:bodyPr/>
        <a:lstStyle/>
        <a:p>
          <a:endParaRPr lang="en-GB"/>
        </a:p>
      </dgm:t>
    </dgm:pt>
    <dgm:pt modelId="{F0307E8D-F3DF-0C4E-AE22-0E551CA88DC3}">
      <dgm:prSet phldrT="[Text]"/>
      <dgm:spPr/>
      <dgm:t>
        <a:bodyPr/>
        <a:lstStyle/>
        <a:p>
          <a:r>
            <a:rPr lang="en-GB" dirty="0"/>
            <a:t>Break work into sprints</a:t>
          </a:r>
        </a:p>
      </dgm:t>
    </dgm:pt>
    <dgm:pt modelId="{48D5CF01-F28C-3247-8D82-E4B0DC9F795B}" type="parTrans" cxnId="{17114782-9AD0-A842-81B4-9E9DA8574F52}">
      <dgm:prSet/>
      <dgm:spPr/>
      <dgm:t>
        <a:bodyPr/>
        <a:lstStyle/>
        <a:p>
          <a:endParaRPr lang="en-GB"/>
        </a:p>
      </dgm:t>
    </dgm:pt>
    <dgm:pt modelId="{8E694F0F-3723-364A-B910-E96DB7F9D7F7}" type="sibTrans" cxnId="{17114782-9AD0-A842-81B4-9E9DA8574F52}">
      <dgm:prSet/>
      <dgm:spPr/>
      <dgm:t>
        <a:bodyPr/>
        <a:lstStyle/>
        <a:p>
          <a:endParaRPr lang="en-GB"/>
        </a:p>
      </dgm:t>
    </dgm:pt>
    <dgm:pt modelId="{65F722DC-7CC4-AF44-A455-EDC0940295D3}">
      <dgm:prSet phldrT="[Text]"/>
      <dgm:spPr/>
      <dgm:t>
        <a:bodyPr/>
        <a:lstStyle/>
        <a:p>
          <a:r>
            <a:rPr lang="en-GB" dirty="0"/>
            <a:t>Follow CI/CD practices</a:t>
          </a:r>
        </a:p>
      </dgm:t>
    </dgm:pt>
    <dgm:pt modelId="{94FDF7BA-3EC5-5244-9C37-EB4165D75523}" type="parTrans" cxnId="{CA35D35F-DEDF-CD47-AAF2-7D291ED8ABE6}">
      <dgm:prSet/>
      <dgm:spPr/>
      <dgm:t>
        <a:bodyPr/>
        <a:lstStyle/>
        <a:p>
          <a:endParaRPr lang="en-GB"/>
        </a:p>
      </dgm:t>
    </dgm:pt>
    <dgm:pt modelId="{49710765-768F-8147-8870-E4671C2B1417}" type="sibTrans" cxnId="{CA35D35F-DEDF-CD47-AAF2-7D291ED8ABE6}">
      <dgm:prSet/>
      <dgm:spPr/>
      <dgm:t>
        <a:bodyPr/>
        <a:lstStyle/>
        <a:p>
          <a:endParaRPr lang="en-GB"/>
        </a:p>
      </dgm:t>
    </dgm:pt>
    <dgm:pt modelId="{E74CB064-D232-F749-AD02-0F4848D242D4}">
      <dgm:prSet phldrT="[Text]"/>
      <dgm:spPr/>
      <dgm:t>
        <a:bodyPr/>
        <a:lstStyle/>
        <a:p>
          <a:r>
            <a:rPr lang="en-GB" dirty="0"/>
            <a:t>Continuously test output</a:t>
          </a:r>
        </a:p>
      </dgm:t>
    </dgm:pt>
    <dgm:pt modelId="{6D6E552E-CB9E-6E40-8752-BEAFD5AA180B}" type="parTrans" cxnId="{EFBE20A9-DAB8-9D4B-AB67-AAB743664293}">
      <dgm:prSet/>
      <dgm:spPr/>
      <dgm:t>
        <a:bodyPr/>
        <a:lstStyle/>
        <a:p>
          <a:endParaRPr lang="en-GB"/>
        </a:p>
      </dgm:t>
    </dgm:pt>
    <dgm:pt modelId="{A836E656-6978-2947-A069-F2436885A62A}" type="sibTrans" cxnId="{EFBE20A9-DAB8-9D4B-AB67-AAB743664293}">
      <dgm:prSet/>
      <dgm:spPr/>
      <dgm:t>
        <a:bodyPr/>
        <a:lstStyle/>
        <a:p>
          <a:endParaRPr lang="en-GB"/>
        </a:p>
      </dgm:t>
    </dgm:pt>
    <dgm:pt modelId="{20615DD4-5171-6043-B151-65F4B3BB5D09}">
      <dgm:prSet phldrT="[Text]"/>
      <dgm:spPr/>
      <dgm:t>
        <a:bodyPr/>
        <a:lstStyle/>
        <a:p>
          <a:r>
            <a:rPr lang="en-GB" dirty="0"/>
            <a:t>Deploy test environment to client</a:t>
          </a:r>
        </a:p>
      </dgm:t>
    </dgm:pt>
    <dgm:pt modelId="{D1026ED7-FF04-9944-AC65-9931A624A3A6}" type="parTrans" cxnId="{D9976917-3FA4-4644-8FDA-4EEBC94CF45F}">
      <dgm:prSet/>
      <dgm:spPr/>
      <dgm:t>
        <a:bodyPr/>
        <a:lstStyle/>
        <a:p>
          <a:endParaRPr lang="en-GB"/>
        </a:p>
      </dgm:t>
    </dgm:pt>
    <dgm:pt modelId="{44C80C3F-6E1C-5945-8664-BF346CEAC5B1}" type="sibTrans" cxnId="{D9976917-3FA4-4644-8FDA-4EEBC94CF45F}">
      <dgm:prSet/>
      <dgm:spPr/>
      <dgm:t>
        <a:bodyPr/>
        <a:lstStyle/>
        <a:p>
          <a:endParaRPr lang="en-GB"/>
        </a:p>
      </dgm:t>
    </dgm:pt>
    <dgm:pt modelId="{C3AED791-F286-D34F-99A3-9BA46FC5EA8D}">
      <dgm:prSet phldrT="[Text]"/>
      <dgm:spPr/>
      <dgm:t>
        <a:bodyPr/>
        <a:lstStyle/>
        <a:p>
          <a:r>
            <a:rPr lang="en-GB" dirty="0"/>
            <a:t>Monitor and remediate requests/issues</a:t>
          </a:r>
        </a:p>
      </dgm:t>
    </dgm:pt>
    <dgm:pt modelId="{2B7AB9FB-B5F0-3F45-BDD1-651AE8C5C4B3}" type="parTrans" cxnId="{67795ECA-4DC4-C249-8070-5EAD683856BF}">
      <dgm:prSet/>
      <dgm:spPr/>
      <dgm:t>
        <a:bodyPr/>
        <a:lstStyle/>
        <a:p>
          <a:endParaRPr lang="en-GB"/>
        </a:p>
      </dgm:t>
    </dgm:pt>
    <dgm:pt modelId="{F919856A-289D-A84E-8744-E28749B6D119}" type="sibTrans" cxnId="{67795ECA-4DC4-C249-8070-5EAD683856BF}">
      <dgm:prSet/>
      <dgm:spPr/>
      <dgm:t>
        <a:bodyPr/>
        <a:lstStyle/>
        <a:p>
          <a:endParaRPr lang="en-GB"/>
        </a:p>
      </dgm:t>
    </dgm:pt>
    <dgm:pt modelId="{73235E9B-5DC2-E942-8B0A-1257B086A131}">
      <dgm:prSet phldrT="[Text]"/>
      <dgm:spPr/>
      <dgm:t>
        <a:bodyPr/>
        <a:lstStyle/>
        <a:p>
          <a:r>
            <a:rPr lang="en-GB" dirty="0"/>
            <a:t>Implement monitoring tools</a:t>
          </a:r>
        </a:p>
      </dgm:t>
    </dgm:pt>
    <dgm:pt modelId="{0F52DD62-11E8-4742-9218-97C7A3754C04}" type="parTrans" cxnId="{9CE49E6B-3E34-C242-9461-9BC5B15A0C83}">
      <dgm:prSet/>
      <dgm:spPr/>
      <dgm:t>
        <a:bodyPr/>
        <a:lstStyle/>
        <a:p>
          <a:endParaRPr lang="en-GB"/>
        </a:p>
      </dgm:t>
    </dgm:pt>
    <dgm:pt modelId="{F4CE6B1B-7E34-AA43-9AA8-4618E0CEC4C9}" type="sibTrans" cxnId="{9CE49E6B-3E34-C242-9461-9BC5B15A0C83}">
      <dgm:prSet/>
      <dgm:spPr/>
      <dgm:t>
        <a:bodyPr/>
        <a:lstStyle/>
        <a:p>
          <a:endParaRPr lang="en-GB"/>
        </a:p>
      </dgm:t>
    </dgm:pt>
    <dgm:pt modelId="{8023E125-D5F1-6949-8B62-FF1822FB0AE0}">
      <dgm:prSet phldrT="[Text]"/>
      <dgm:spPr/>
      <dgm:t>
        <a:bodyPr/>
        <a:lstStyle/>
        <a:p>
          <a:r>
            <a:rPr lang="en-GB" dirty="0"/>
            <a:t>Confirm compliance</a:t>
          </a:r>
        </a:p>
      </dgm:t>
    </dgm:pt>
    <dgm:pt modelId="{C1B4C1E3-A9F3-BE4A-94D8-EEC2C80B4A49}" type="parTrans" cxnId="{1B275D7B-8377-0B46-ADEF-A96FF1D3C8DF}">
      <dgm:prSet/>
      <dgm:spPr/>
      <dgm:t>
        <a:bodyPr/>
        <a:lstStyle/>
        <a:p>
          <a:endParaRPr lang="en-GB"/>
        </a:p>
      </dgm:t>
    </dgm:pt>
    <dgm:pt modelId="{BF7C13A8-C254-2A4C-89F8-0AC99D56FE71}" type="sibTrans" cxnId="{1B275D7B-8377-0B46-ADEF-A96FF1D3C8DF}">
      <dgm:prSet/>
      <dgm:spPr/>
      <dgm:t>
        <a:bodyPr/>
        <a:lstStyle/>
        <a:p>
          <a:endParaRPr lang="en-GB"/>
        </a:p>
      </dgm:t>
    </dgm:pt>
    <dgm:pt modelId="{8BDC3833-F043-0B41-B9EC-A28ADDBE2A56}">
      <dgm:prSet phldrT="[Text]"/>
      <dgm:spPr/>
      <dgm:t>
        <a:bodyPr/>
        <a:lstStyle/>
        <a:p>
          <a:r>
            <a:rPr lang="en-GB" dirty="0"/>
            <a:t>Agreement with client to go live</a:t>
          </a:r>
        </a:p>
      </dgm:t>
    </dgm:pt>
    <dgm:pt modelId="{4870CC18-BCFD-A44E-86C6-775EDEE325FF}" type="parTrans" cxnId="{2859F6A7-374F-8544-9729-636273E941EE}">
      <dgm:prSet/>
      <dgm:spPr/>
      <dgm:t>
        <a:bodyPr/>
        <a:lstStyle/>
        <a:p>
          <a:endParaRPr lang="en-GB"/>
        </a:p>
      </dgm:t>
    </dgm:pt>
    <dgm:pt modelId="{321ACCB3-63A4-1749-AB45-B9AE2C2C2267}" type="sibTrans" cxnId="{2859F6A7-374F-8544-9729-636273E941EE}">
      <dgm:prSet/>
      <dgm:spPr/>
      <dgm:t>
        <a:bodyPr/>
        <a:lstStyle/>
        <a:p>
          <a:endParaRPr lang="en-GB"/>
        </a:p>
      </dgm:t>
    </dgm:pt>
    <dgm:pt modelId="{EEAB386E-A507-C544-97E5-D080027DC26D}">
      <dgm:prSet phldrT="[Text]"/>
      <dgm:spPr/>
      <dgm:t>
        <a:bodyPr/>
        <a:lstStyle/>
        <a:p>
          <a:r>
            <a:rPr lang="en-GB" dirty="0"/>
            <a:t>Deploy production environment</a:t>
          </a:r>
        </a:p>
      </dgm:t>
    </dgm:pt>
    <dgm:pt modelId="{95242C4A-A94A-4940-904B-1F6EEF49321C}" type="parTrans" cxnId="{EDC0DCF0-32FF-8A4F-8FD6-BD68DAAF3828}">
      <dgm:prSet/>
      <dgm:spPr/>
      <dgm:t>
        <a:bodyPr/>
        <a:lstStyle/>
        <a:p>
          <a:endParaRPr lang="en-GB"/>
        </a:p>
      </dgm:t>
    </dgm:pt>
    <dgm:pt modelId="{3202B5F2-F87A-E44D-9F37-4638DB0B5319}" type="sibTrans" cxnId="{EDC0DCF0-32FF-8A4F-8FD6-BD68DAAF3828}">
      <dgm:prSet/>
      <dgm:spPr/>
      <dgm:t>
        <a:bodyPr/>
        <a:lstStyle/>
        <a:p>
          <a:endParaRPr lang="en-GB"/>
        </a:p>
      </dgm:t>
    </dgm:pt>
    <dgm:pt modelId="{2B3D2DA8-1D33-384D-B50B-BB19077BD8E2}">
      <dgm:prSet phldrT="[Text]"/>
      <dgm:spPr/>
      <dgm:t>
        <a:bodyPr/>
        <a:lstStyle/>
        <a:p>
          <a:r>
            <a:rPr lang="en-GB" dirty="0"/>
            <a:t>Continuous monitoring and improvement</a:t>
          </a:r>
        </a:p>
      </dgm:t>
    </dgm:pt>
    <dgm:pt modelId="{8CFD5E8D-9975-7E4A-B771-5BD03387329E}" type="parTrans" cxnId="{2B54ADEB-473F-344D-969A-C49F93BDD6AE}">
      <dgm:prSet/>
      <dgm:spPr/>
      <dgm:t>
        <a:bodyPr/>
        <a:lstStyle/>
        <a:p>
          <a:endParaRPr lang="en-GB"/>
        </a:p>
      </dgm:t>
    </dgm:pt>
    <dgm:pt modelId="{8C4633D8-4C19-254A-89EC-FA85D62AF5DE}" type="sibTrans" cxnId="{2B54ADEB-473F-344D-969A-C49F93BDD6AE}">
      <dgm:prSet/>
      <dgm:spPr/>
      <dgm:t>
        <a:bodyPr/>
        <a:lstStyle/>
        <a:p>
          <a:endParaRPr lang="en-GB"/>
        </a:p>
      </dgm:t>
    </dgm:pt>
    <dgm:pt modelId="{20A23E53-DD33-654B-9203-A9571EE8D21D}">
      <dgm:prSet phldrT="[Text]"/>
      <dgm:spPr/>
      <dgm:t>
        <a:bodyPr/>
        <a:lstStyle/>
        <a:p>
          <a:r>
            <a:rPr lang="en-GB" dirty="0"/>
            <a:t>Solicit feedback from client and end users</a:t>
          </a:r>
        </a:p>
      </dgm:t>
    </dgm:pt>
    <dgm:pt modelId="{892D4552-94D1-9B46-8FEE-B11DB9CB11F9}" type="parTrans" cxnId="{14B819F8-2B11-0545-9A27-05D48C34A9CE}">
      <dgm:prSet/>
      <dgm:spPr/>
      <dgm:t>
        <a:bodyPr/>
        <a:lstStyle/>
        <a:p>
          <a:endParaRPr lang="en-GB"/>
        </a:p>
      </dgm:t>
    </dgm:pt>
    <dgm:pt modelId="{7AC03C48-C6C5-D447-9390-EA2322F2B33B}" type="sibTrans" cxnId="{14B819F8-2B11-0545-9A27-05D48C34A9CE}">
      <dgm:prSet/>
      <dgm:spPr/>
      <dgm:t>
        <a:bodyPr/>
        <a:lstStyle/>
        <a:p>
          <a:endParaRPr lang="en-GB"/>
        </a:p>
      </dgm:t>
    </dgm:pt>
    <dgm:pt modelId="{AEC25EBF-81D4-664F-9150-A5E114C82B20}">
      <dgm:prSet phldrT="[Text]"/>
      <dgm:spPr/>
      <dgm:t>
        <a:bodyPr/>
        <a:lstStyle/>
        <a:p>
          <a:r>
            <a:rPr lang="en-GB" dirty="0"/>
            <a:t>Continue CI/CD</a:t>
          </a:r>
        </a:p>
      </dgm:t>
    </dgm:pt>
    <dgm:pt modelId="{EB523B4F-F464-3C43-9D38-1C5687106EC9}" type="parTrans" cxnId="{6CAD7511-0ABA-404C-B136-DC55C5649A5E}">
      <dgm:prSet/>
      <dgm:spPr/>
      <dgm:t>
        <a:bodyPr/>
        <a:lstStyle/>
        <a:p>
          <a:endParaRPr lang="en-GB"/>
        </a:p>
      </dgm:t>
    </dgm:pt>
    <dgm:pt modelId="{630FA0C2-49FC-ED4E-8B62-C96DC985C17C}" type="sibTrans" cxnId="{6CAD7511-0ABA-404C-B136-DC55C5649A5E}">
      <dgm:prSet/>
      <dgm:spPr/>
      <dgm:t>
        <a:bodyPr/>
        <a:lstStyle/>
        <a:p>
          <a:endParaRPr lang="en-GB"/>
        </a:p>
      </dgm:t>
    </dgm:pt>
    <dgm:pt modelId="{63F01202-30A7-1C4A-84FD-8B5D239E45C0}">
      <dgm:prSet phldrT="[Text]"/>
      <dgm:spPr/>
      <dgm:t>
        <a:bodyPr/>
        <a:lstStyle/>
        <a:p>
          <a:r>
            <a:rPr lang="en-GB" dirty="0"/>
            <a:t>Continuous monitoring</a:t>
          </a:r>
        </a:p>
      </dgm:t>
    </dgm:pt>
    <dgm:pt modelId="{32DAB195-7130-4F48-BC93-AAE5D653A21E}" type="parTrans" cxnId="{43D729C8-B9B4-0F4E-BB27-36DC6E835C33}">
      <dgm:prSet/>
      <dgm:spPr/>
      <dgm:t>
        <a:bodyPr/>
        <a:lstStyle/>
        <a:p>
          <a:endParaRPr lang="en-GB"/>
        </a:p>
      </dgm:t>
    </dgm:pt>
    <dgm:pt modelId="{828BE737-C2DC-8046-8175-01154E0DB500}" type="sibTrans" cxnId="{43D729C8-B9B4-0F4E-BB27-36DC6E835C33}">
      <dgm:prSet/>
      <dgm:spPr/>
      <dgm:t>
        <a:bodyPr/>
        <a:lstStyle/>
        <a:p>
          <a:endParaRPr lang="en-GB"/>
        </a:p>
      </dgm:t>
    </dgm:pt>
    <dgm:pt modelId="{27C0D89D-D1B4-DD42-BB66-1B089E08BEA6}">
      <dgm:prSet phldrT="[Text]"/>
      <dgm:spPr/>
      <dgm:t>
        <a:bodyPr/>
        <a:lstStyle/>
        <a:p>
          <a:r>
            <a:rPr lang="en-GB" dirty="0"/>
            <a:t>Obtain as much feedback as possible to improve service</a:t>
          </a:r>
        </a:p>
      </dgm:t>
    </dgm:pt>
    <dgm:pt modelId="{65F0E2AE-9404-FC4B-826E-FCB61A5CF189}" type="parTrans" cxnId="{39A0EC16-0063-0F44-9D52-F0E357758261}">
      <dgm:prSet/>
      <dgm:spPr/>
      <dgm:t>
        <a:bodyPr/>
        <a:lstStyle/>
        <a:p>
          <a:endParaRPr lang="en-GB"/>
        </a:p>
      </dgm:t>
    </dgm:pt>
    <dgm:pt modelId="{1F68A964-BB48-2B4E-8E4C-7A02053C9490}" type="sibTrans" cxnId="{39A0EC16-0063-0F44-9D52-F0E357758261}">
      <dgm:prSet/>
      <dgm:spPr/>
      <dgm:t>
        <a:bodyPr/>
        <a:lstStyle/>
        <a:p>
          <a:endParaRPr lang="en-GB"/>
        </a:p>
      </dgm:t>
    </dgm:pt>
    <dgm:pt modelId="{73E4F4AD-C6B8-0048-9638-AC356D50E0F1}">
      <dgm:prSet phldrT="[Text]"/>
      <dgm:spPr/>
      <dgm:t>
        <a:bodyPr/>
        <a:lstStyle/>
        <a:p>
          <a:r>
            <a:rPr lang="en-GB" dirty="0"/>
            <a:t>Evaluate service as potential offering to other clients</a:t>
          </a:r>
        </a:p>
      </dgm:t>
    </dgm:pt>
    <dgm:pt modelId="{BF931CE9-C3AF-A24C-A7BC-3922FF835B4D}" type="parTrans" cxnId="{F7233E04-CF5F-0F40-96CF-A7357AC16F73}">
      <dgm:prSet/>
      <dgm:spPr/>
      <dgm:t>
        <a:bodyPr/>
        <a:lstStyle/>
        <a:p>
          <a:endParaRPr lang="en-GB"/>
        </a:p>
      </dgm:t>
    </dgm:pt>
    <dgm:pt modelId="{C130FBFF-C40E-074E-9385-AE1F2C6262A6}" type="sibTrans" cxnId="{F7233E04-CF5F-0F40-96CF-A7357AC16F73}">
      <dgm:prSet/>
      <dgm:spPr/>
      <dgm:t>
        <a:bodyPr/>
        <a:lstStyle/>
        <a:p>
          <a:endParaRPr lang="en-GB"/>
        </a:p>
      </dgm:t>
    </dgm:pt>
    <dgm:pt modelId="{F9AEF71C-C229-0644-82AA-48B7F57178CA}" type="pres">
      <dgm:prSet presAssocID="{4937D175-CB69-5D4E-9683-0A5A209BE722}" presName="rootnode" presStyleCnt="0">
        <dgm:presLayoutVars>
          <dgm:chMax/>
          <dgm:chPref/>
          <dgm:dir/>
          <dgm:animLvl val="lvl"/>
        </dgm:presLayoutVars>
      </dgm:prSet>
      <dgm:spPr/>
    </dgm:pt>
    <dgm:pt modelId="{E2D2F2B5-007B-5240-B25A-46478ED046AA}" type="pres">
      <dgm:prSet presAssocID="{5AAC7C45-A8E1-E84A-8A2A-FC98F79DA1E3}" presName="composite" presStyleCnt="0"/>
      <dgm:spPr/>
    </dgm:pt>
    <dgm:pt modelId="{99DFEFE0-18D8-2449-9F3F-ECA070BC78CD}" type="pres">
      <dgm:prSet presAssocID="{5AAC7C45-A8E1-E84A-8A2A-FC98F79DA1E3}" presName="LShape" presStyleLbl="alignNode1" presStyleIdx="0" presStyleCnt="11"/>
      <dgm:spPr/>
    </dgm:pt>
    <dgm:pt modelId="{552A10B8-73B9-AD41-A121-931066297BFC}" type="pres">
      <dgm:prSet presAssocID="{5AAC7C45-A8E1-E84A-8A2A-FC98F79DA1E3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0C263CD-49F5-144D-AD3C-775BF7E78274}" type="pres">
      <dgm:prSet presAssocID="{5AAC7C45-A8E1-E84A-8A2A-FC98F79DA1E3}" presName="Triangle" presStyleLbl="alignNode1" presStyleIdx="1" presStyleCnt="11"/>
      <dgm:spPr/>
    </dgm:pt>
    <dgm:pt modelId="{23CDFBB3-CA52-C749-B047-09291195F9A9}" type="pres">
      <dgm:prSet presAssocID="{D5CB3B03-F5D4-7347-92A9-993B0E20777C}" presName="sibTrans" presStyleCnt="0"/>
      <dgm:spPr/>
    </dgm:pt>
    <dgm:pt modelId="{A856EEAE-07D7-2A4D-BB9C-668409C75CC0}" type="pres">
      <dgm:prSet presAssocID="{D5CB3B03-F5D4-7347-92A9-993B0E20777C}" presName="space" presStyleCnt="0"/>
      <dgm:spPr/>
    </dgm:pt>
    <dgm:pt modelId="{684DE3BE-CCB6-7443-8A26-0461DC2039E3}" type="pres">
      <dgm:prSet presAssocID="{A50AAB69-1E6E-0742-9759-E03BB806F7C9}" presName="composite" presStyleCnt="0"/>
      <dgm:spPr/>
    </dgm:pt>
    <dgm:pt modelId="{5D8ACC71-31B9-7045-B2C9-85B083D4DAC9}" type="pres">
      <dgm:prSet presAssocID="{A50AAB69-1E6E-0742-9759-E03BB806F7C9}" presName="LShape" presStyleLbl="alignNode1" presStyleIdx="2" presStyleCnt="11"/>
      <dgm:spPr/>
    </dgm:pt>
    <dgm:pt modelId="{15D13528-D9E7-2940-861D-7A07406A805E}" type="pres">
      <dgm:prSet presAssocID="{A50AAB69-1E6E-0742-9759-E03BB806F7C9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4D00557-91DA-5C44-8CB3-115444BB9562}" type="pres">
      <dgm:prSet presAssocID="{A50AAB69-1E6E-0742-9759-E03BB806F7C9}" presName="Triangle" presStyleLbl="alignNode1" presStyleIdx="3" presStyleCnt="11"/>
      <dgm:spPr/>
    </dgm:pt>
    <dgm:pt modelId="{4BD81DFD-C518-F245-8023-139751948143}" type="pres">
      <dgm:prSet presAssocID="{33B32009-442F-1A4A-83D5-7D883AC6A3C8}" presName="sibTrans" presStyleCnt="0"/>
      <dgm:spPr/>
    </dgm:pt>
    <dgm:pt modelId="{9E6D4A0C-8CB4-BF44-8FF3-745A19AF38B6}" type="pres">
      <dgm:prSet presAssocID="{33B32009-442F-1A4A-83D5-7D883AC6A3C8}" presName="space" presStyleCnt="0"/>
      <dgm:spPr/>
    </dgm:pt>
    <dgm:pt modelId="{F5340653-BE08-AA4F-9FE0-F831F71389DF}" type="pres">
      <dgm:prSet presAssocID="{32D277DA-E615-1142-8F61-EFA39DC9A3A0}" presName="composite" presStyleCnt="0"/>
      <dgm:spPr/>
    </dgm:pt>
    <dgm:pt modelId="{09F6DA56-3798-E14D-8016-32FC631C4A34}" type="pres">
      <dgm:prSet presAssocID="{32D277DA-E615-1142-8F61-EFA39DC9A3A0}" presName="LShape" presStyleLbl="alignNode1" presStyleIdx="4" presStyleCnt="11"/>
      <dgm:spPr/>
    </dgm:pt>
    <dgm:pt modelId="{684363E3-A612-B944-B055-AAD71581927F}" type="pres">
      <dgm:prSet presAssocID="{32D277DA-E615-1142-8F61-EFA39DC9A3A0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3275DF9-B672-0F47-BCA8-5AAEAA513F83}" type="pres">
      <dgm:prSet presAssocID="{32D277DA-E615-1142-8F61-EFA39DC9A3A0}" presName="Triangle" presStyleLbl="alignNode1" presStyleIdx="5" presStyleCnt="11"/>
      <dgm:spPr/>
    </dgm:pt>
    <dgm:pt modelId="{0571CACA-FDA1-BB4A-8C4A-0B75AB7BAB6F}" type="pres">
      <dgm:prSet presAssocID="{BAE0A797-75EA-474A-8AC7-2916A93BDECE}" presName="sibTrans" presStyleCnt="0"/>
      <dgm:spPr/>
    </dgm:pt>
    <dgm:pt modelId="{BC8DBB34-A8BB-DE48-A2F5-56C6EFD321B3}" type="pres">
      <dgm:prSet presAssocID="{BAE0A797-75EA-474A-8AC7-2916A93BDECE}" presName="space" presStyleCnt="0"/>
      <dgm:spPr/>
    </dgm:pt>
    <dgm:pt modelId="{98E4584C-15F1-9D47-B2D6-B2F9F0760202}" type="pres">
      <dgm:prSet presAssocID="{43C916C8-6E18-444B-8470-B74CBF3A29EA}" presName="composite" presStyleCnt="0"/>
      <dgm:spPr/>
    </dgm:pt>
    <dgm:pt modelId="{347C8FDF-BEDF-4B4D-B4E5-E4BE698C6391}" type="pres">
      <dgm:prSet presAssocID="{43C916C8-6E18-444B-8470-B74CBF3A29EA}" presName="LShape" presStyleLbl="alignNode1" presStyleIdx="6" presStyleCnt="11"/>
      <dgm:spPr/>
    </dgm:pt>
    <dgm:pt modelId="{D0FF26E6-3EF4-B94A-84FB-23B84CA77CDB}" type="pres">
      <dgm:prSet presAssocID="{43C916C8-6E18-444B-8470-B74CBF3A29EA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BB284EC-7464-9A4A-8E18-006B6E04B353}" type="pres">
      <dgm:prSet presAssocID="{43C916C8-6E18-444B-8470-B74CBF3A29EA}" presName="Triangle" presStyleLbl="alignNode1" presStyleIdx="7" presStyleCnt="11"/>
      <dgm:spPr/>
    </dgm:pt>
    <dgm:pt modelId="{4E48ACF2-8CAE-6445-A3F1-68465171ACD9}" type="pres">
      <dgm:prSet presAssocID="{B8D12115-FA18-F147-A849-091B81ED3BFE}" presName="sibTrans" presStyleCnt="0"/>
      <dgm:spPr/>
    </dgm:pt>
    <dgm:pt modelId="{18C362EF-89EA-CD40-854D-4CFA1B9F929A}" type="pres">
      <dgm:prSet presAssocID="{B8D12115-FA18-F147-A849-091B81ED3BFE}" presName="space" presStyleCnt="0"/>
      <dgm:spPr/>
    </dgm:pt>
    <dgm:pt modelId="{DDC420EC-DC41-1447-A8F9-4E5054F0413C}" type="pres">
      <dgm:prSet presAssocID="{94E0970E-BB4E-2847-816C-305081ECAACA}" presName="composite" presStyleCnt="0"/>
      <dgm:spPr/>
    </dgm:pt>
    <dgm:pt modelId="{CACFF1E7-FA36-EB45-BF09-E0D73BDDD922}" type="pres">
      <dgm:prSet presAssocID="{94E0970E-BB4E-2847-816C-305081ECAACA}" presName="LShape" presStyleLbl="alignNode1" presStyleIdx="8" presStyleCnt="11"/>
      <dgm:spPr/>
    </dgm:pt>
    <dgm:pt modelId="{438B5C8C-06D6-F441-9B5D-E76EBA2C873F}" type="pres">
      <dgm:prSet presAssocID="{94E0970E-BB4E-2847-816C-305081ECAACA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7C8C18F-B6A3-684F-A8B7-8234AD449D5C}" type="pres">
      <dgm:prSet presAssocID="{94E0970E-BB4E-2847-816C-305081ECAACA}" presName="Triangle" presStyleLbl="alignNode1" presStyleIdx="9" presStyleCnt="11"/>
      <dgm:spPr/>
    </dgm:pt>
    <dgm:pt modelId="{0F0C0154-B603-3C4B-87D2-D3114E0927BD}" type="pres">
      <dgm:prSet presAssocID="{122CBB20-4653-3948-A6C8-45710112E73E}" presName="sibTrans" presStyleCnt="0"/>
      <dgm:spPr/>
    </dgm:pt>
    <dgm:pt modelId="{B4C17FA2-CE59-F347-8FB9-C8E4DBA467A6}" type="pres">
      <dgm:prSet presAssocID="{122CBB20-4653-3948-A6C8-45710112E73E}" presName="space" presStyleCnt="0"/>
      <dgm:spPr/>
    </dgm:pt>
    <dgm:pt modelId="{32087260-8EE6-114E-AE16-7B8B9E68E6E4}" type="pres">
      <dgm:prSet presAssocID="{C1DF32D3-F3B9-864B-A01A-BC0672AA13F2}" presName="composite" presStyleCnt="0"/>
      <dgm:spPr/>
    </dgm:pt>
    <dgm:pt modelId="{7748E2D0-2508-9A4C-8318-192A97BE24A6}" type="pres">
      <dgm:prSet presAssocID="{C1DF32D3-F3B9-864B-A01A-BC0672AA13F2}" presName="LShape" presStyleLbl="alignNode1" presStyleIdx="10" presStyleCnt="11"/>
      <dgm:spPr/>
    </dgm:pt>
    <dgm:pt modelId="{358F89EB-5812-6A40-BF44-3C7BD4F4E24E}" type="pres">
      <dgm:prSet presAssocID="{C1DF32D3-F3B9-864B-A01A-BC0672AA13F2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36E1100-0A17-4B43-81C0-B6E9C47855BC}" type="presOf" srcId="{73E4F4AD-C6B8-0048-9638-AC356D50E0F1}" destId="{358F89EB-5812-6A40-BF44-3C7BD4F4E24E}" srcOrd="0" destOrd="4" presId="urn:microsoft.com/office/officeart/2009/3/layout/StepUpProcess"/>
    <dgm:cxn modelId="{F7233E04-CF5F-0F40-96CF-A7357AC16F73}" srcId="{C1DF32D3-F3B9-864B-A01A-BC0672AA13F2}" destId="{73E4F4AD-C6B8-0048-9638-AC356D50E0F1}" srcOrd="3" destOrd="0" parTransId="{BF931CE9-C3AF-A24C-A7BC-3922FF835B4D}" sibTransId="{C130FBFF-C40E-074E-9385-AE1F2C6262A6}"/>
    <dgm:cxn modelId="{6CAD7511-0ABA-404C-B136-DC55C5649A5E}" srcId="{C1DF32D3-F3B9-864B-A01A-BC0672AA13F2}" destId="{AEC25EBF-81D4-664F-9150-A5E114C82B20}" srcOrd="0" destOrd="0" parTransId="{EB523B4F-F464-3C43-9D38-1C5687106EC9}" sibTransId="{630FA0C2-49FC-ED4E-8B62-C96DC985C17C}"/>
    <dgm:cxn modelId="{496E4515-44A8-2E4F-97D0-0CDF4918BF35}" type="presOf" srcId="{20A23E53-DD33-654B-9203-A9571EE8D21D}" destId="{438B5C8C-06D6-F441-9B5D-E76EBA2C873F}" srcOrd="0" destOrd="3" presId="urn:microsoft.com/office/officeart/2009/3/layout/StepUpProcess"/>
    <dgm:cxn modelId="{39A0EC16-0063-0F44-9D52-F0E357758261}" srcId="{C1DF32D3-F3B9-864B-A01A-BC0672AA13F2}" destId="{27C0D89D-D1B4-DD42-BB66-1B089E08BEA6}" srcOrd="2" destOrd="0" parTransId="{65F0E2AE-9404-FC4B-826E-FCB61A5CF189}" sibTransId="{1F68A964-BB48-2B4E-8E4C-7A02053C9490}"/>
    <dgm:cxn modelId="{D9976917-3FA4-4644-8FDA-4EEBC94CF45F}" srcId="{43C916C8-6E18-444B-8470-B74CBF3A29EA}" destId="{20615DD4-5171-6043-B151-65F4B3BB5D09}" srcOrd="0" destOrd="0" parTransId="{D1026ED7-FF04-9944-AC65-9931A624A3A6}" sibTransId="{44C80C3F-6E1C-5945-8664-BF346CEAC5B1}"/>
    <dgm:cxn modelId="{720F7317-F1BB-FD4F-A101-949FD0098039}" type="presOf" srcId="{8023E125-D5F1-6949-8B62-FF1822FB0AE0}" destId="{D0FF26E6-3EF4-B94A-84FB-23B84CA77CDB}" srcOrd="0" destOrd="4" presId="urn:microsoft.com/office/officeart/2009/3/layout/StepUpProcess"/>
    <dgm:cxn modelId="{23E00725-D41D-EF48-BD57-3F2D3D1C14B4}" type="presOf" srcId="{A50AAB69-1E6E-0742-9759-E03BB806F7C9}" destId="{15D13528-D9E7-2940-861D-7A07406A805E}" srcOrd="0" destOrd="0" presId="urn:microsoft.com/office/officeart/2009/3/layout/StepUpProcess"/>
    <dgm:cxn modelId="{ED47CD2E-B7B3-5D4E-8F4F-E0CB64828904}" type="presOf" srcId="{5AAC7C45-A8E1-E84A-8A2A-FC98F79DA1E3}" destId="{552A10B8-73B9-AD41-A121-931066297BFC}" srcOrd="0" destOrd="0" presId="urn:microsoft.com/office/officeart/2009/3/layout/StepUpProcess"/>
    <dgm:cxn modelId="{C18FD64D-FCBA-9B4A-A894-B2BAD2CA3588}" type="presOf" srcId="{364BD968-BB4D-B648-8914-3413EE56AF8E}" destId="{552A10B8-73B9-AD41-A121-931066297BFC}" srcOrd="0" destOrd="3" presId="urn:microsoft.com/office/officeart/2009/3/layout/StepUpProcess"/>
    <dgm:cxn modelId="{5526BF52-D013-1D47-ABC0-7CEB5EE6D8BF}" srcId="{4937D175-CB69-5D4E-9683-0A5A209BE722}" destId="{C1DF32D3-F3B9-864B-A01A-BC0672AA13F2}" srcOrd="5" destOrd="0" parTransId="{35D16FA9-8176-E34D-A08C-A704A9A26E9C}" sibTransId="{720D03F2-841F-CA46-8CB5-C77ABF2CD805}"/>
    <dgm:cxn modelId="{EAEB4D58-65BB-CF45-88EE-67666832C585}" type="presOf" srcId="{94E0970E-BB4E-2847-816C-305081ECAACA}" destId="{438B5C8C-06D6-F441-9B5D-E76EBA2C873F}" srcOrd="0" destOrd="0" presId="urn:microsoft.com/office/officeart/2009/3/layout/StepUpProcess"/>
    <dgm:cxn modelId="{CA35D35F-DEDF-CD47-AAF2-7D291ED8ABE6}" srcId="{32D277DA-E615-1142-8F61-EFA39DC9A3A0}" destId="{65F722DC-7CC4-AF44-A455-EDC0940295D3}" srcOrd="1" destOrd="0" parTransId="{94FDF7BA-3EC5-5244-9C37-EB4165D75523}" sibTransId="{49710765-768F-8147-8870-E4671C2B1417}"/>
    <dgm:cxn modelId="{3CA60760-3928-3741-B0C9-0072D93EEBE3}" srcId="{4937D175-CB69-5D4E-9683-0A5A209BE722}" destId="{A50AAB69-1E6E-0742-9759-E03BB806F7C9}" srcOrd="1" destOrd="0" parTransId="{472F8660-22F3-5E4A-8AF9-EB0133A2F822}" sibTransId="{33B32009-442F-1A4A-83D5-7D883AC6A3C8}"/>
    <dgm:cxn modelId="{E3AA9E63-8E66-EC45-9A1F-A3B182545100}" type="presOf" srcId="{AEC25EBF-81D4-664F-9150-A5E114C82B20}" destId="{358F89EB-5812-6A40-BF44-3C7BD4F4E24E}" srcOrd="0" destOrd="1" presId="urn:microsoft.com/office/officeart/2009/3/layout/StepUpProcess"/>
    <dgm:cxn modelId="{B14B0965-5C23-A743-A040-5C708E6987E9}" type="presOf" srcId="{EEAB386E-A507-C544-97E5-D080027DC26D}" destId="{438B5C8C-06D6-F441-9B5D-E76EBA2C873F}" srcOrd="0" destOrd="1" presId="urn:microsoft.com/office/officeart/2009/3/layout/StepUpProcess"/>
    <dgm:cxn modelId="{8B525C66-046C-7D48-925A-52CAC60E33F4}" type="presOf" srcId="{65F722DC-7CC4-AF44-A455-EDC0940295D3}" destId="{684363E3-A612-B944-B055-AAD71581927F}" srcOrd="0" destOrd="2" presId="urn:microsoft.com/office/officeart/2009/3/layout/StepUpProcess"/>
    <dgm:cxn modelId="{0B70B969-8A86-E947-A2B1-7E1832005E2E}" srcId="{4937D175-CB69-5D4E-9683-0A5A209BE722}" destId="{43C916C8-6E18-444B-8470-B74CBF3A29EA}" srcOrd="3" destOrd="0" parTransId="{A49FFA7D-73A8-FE47-88E8-7B7E1FFCDEB6}" sibTransId="{B8D12115-FA18-F147-A849-091B81ED3BFE}"/>
    <dgm:cxn modelId="{FB5CF169-C506-AF48-B3AD-FA9AB3FF9A5B}" srcId="{4937D175-CB69-5D4E-9683-0A5A209BE722}" destId="{94E0970E-BB4E-2847-816C-305081ECAACA}" srcOrd="4" destOrd="0" parTransId="{663BD316-C6A4-5C4F-A6C0-832F2BEE09C4}" sibTransId="{122CBB20-4653-3948-A6C8-45710112E73E}"/>
    <dgm:cxn modelId="{9CE49E6B-3E34-C242-9461-9BC5B15A0C83}" srcId="{43C916C8-6E18-444B-8470-B74CBF3A29EA}" destId="{73235E9B-5DC2-E942-8B0A-1257B086A131}" srcOrd="2" destOrd="0" parTransId="{0F52DD62-11E8-4742-9218-97C7A3754C04}" sibTransId="{F4CE6B1B-7E34-AA43-9AA8-4618E0CEC4C9}"/>
    <dgm:cxn modelId="{FD972B6F-631D-7143-A7C4-F5E5F223A5E7}" type="presOf" srcId="{27C0D89D-D1B4-DD42-BB66-1B089E08BEA6}" destId="{358F89EB-5812-6A40-BF44-3C7BD4F4E24E}" srcOrd="0" destOrd="3" presId="urn:microsoft.com/office/officeart/2009/3/layout/StepUpProcess"/>
    <dgm:cxn modelId="{2295C273-F5BD-CE4F-91F2-8702E9D62DD5}" type="presOf" srcId="{C1DF32D3-F3B9-864B-A01A-BC0672AA13F2}" destId="{358F89EB-5812-6A40-BF44-3C7BD4F4E24E}" srcOrd="0" destOrd="0" presId="urn:microsoft.com/office/officeart/2009/3/layout/StepUpProcess"/>
    <dgm:cxn modelId="{22CDEB73-1467-D943-AEE1-204C52AEDBB8}" type="presOf" srcId="{A8BF3693-0B0F-7446-9E91-89CD28408F8C}" destId="{552A10B8-73B9-AD41-A121-931066297BFC}" srcOrd="0" destOrd="2" presId="urn:microsoft.com/office/officeart/2009/3/layout/StepUpProcess"/>
    <dgm:cxn modelId="{F4EEF373-45D4-644B-9D29-8CEC429AAEE1}" type="presOf" srcId="{63F01202-30A7-1C4A-84FD-8B5D239E45C0}" destId="{358F89EB-5812-6A40-BF44-3C7BD4F4E24E}" srcOrd="0" destOrd="2" presId="urn:microsoft.com/office/officeart/2009/3/layout/StepUpProcess"/>
    <dgm:cxn modelId="{20BEEF75-EC07-194C-A352-CACB288719B8}" type="presOf" srcId="{32D277DA-E615-1142-8F61-EFA39DC9A3A0}" destId="{684363E3-A612-B944-B055-AAD71581927F}" srcOrd="0" destOrd="0" presId="urn:microsoft.com/office/officeart/2009/3/layout/StepUpProcess"/>
    <dgm:cxn modelId="{1D43EA78-07B6-8C47-8026-05E69CE5A49C}" srcId="{A50AAB69-1E6E-0742-9759-E03BB806F7C9}" destId="{E5B4FFDE-E260-C54C-BDEB-E844A674E566}" srcOrd="2" destOrd="0" parTransId="{C98378E0-8AD5-1F49-91D9-3430AA78A924}" sibTransId="{7E79C248-04C8-4C42-93BF-AA9228202543}"/>
    <dgm:cxn modelId="{1B275D7B-8377-0B46-ADEF-A96FF1D3C8DF}" srcId="{43C916C8-6E18-444B-8470-B74CBF3A29EA}" destId="{8023E125-D5F1-6949-8B62-FF1822FB0AE0}" srcOrd="3" destOrd="0" parTransId="{C1B4C1E3-A9F3-BE4A-94D8-EEC2C80B4A49}" sibTransId="{BF7C13A8-C254-2A4C-89F8-0AC99D56FE71}"/>
    <dgm:cxn modelId="{17114782-9AD0-A842-81B4-9E9DA8574F52}" srcId="{32D277DA-E615-1142-8F61-EFA39DC9A3A0}" destId="{F0307E8D-F3DF-0C4E-AE22-0E551CA88DC3}" srcOrd="0" destOrd="0" parTransId="{48D5CF01-F28C-3247-8D82-E4B0DC9F795B}" sibTransId="{8E694F0F-3723-364A-B910-E96DB7F9D7F7}"/>
    <dgm:cxn modelId="{8D0A8C8F-6DD0-7848-9E7F-EFBCD84F82A8}" type="presOf" srcId="{8BDC3833-F043-0B41-B9EC-A28ADDBE2A56}" destId="{D0FF26E6-3EF4-B94A-84FB-23B84CA77CDB}" srcOrd="0" destOrd="5" presId="urn:microsoft.com/office/officeart/2009/3/layout/StepUpProcess"/>
    <dgm:cxn modelId="{D9DC8994-B68C-A14B-AF43-3A10C21BEF33}" type="presOf" srcId="{73235E9B-5DC2-E942-8B0A-1257B086A131}" destId="{D0FF26E6-3EF4-B94A-84FB-23B84CA77CDB}" srcOrd="0" destOrd="3" presId="urn:microsoft.com/office/officeart/2009/3/layout/StepUpProcess"/>
    <dgm:cxn modelId="{EB0F759D-01BE-8B47-BFC1-2366FAE8C37A}" type="presOf" srcId="{A8C0E23B-104D-6D43-A7EE-345EFC606E7C}" destId="{552A10B8-73B9-AD41-A121-931066297BFC}" srcOrd="0" destOrd="1" presId="urn:microsoft.com/office/officeart/2009/3/layout/StepUpProcess"/>
    <dgm:cxn modelId="{3F739AA2-B4A8-C245-A890-67E5702BD9A3}" type="presOf" srcId="{2B3D2DA8-1D33-384D-B50B-BB19077BD8E2}" destId="{438B5C8C-06D6-F441-9B5D-E76EBA2C873F}" srcOrd="0" destOrd="2" presId="urn:microsoft.com/office/officeart/2009/3/layout/StepUpProcess"/>
    <dgm:cxn modelId="{2859F6A7-374F-8544-9729-636273E941EE}" srcId="{43C916C8-6E18-444B-8470-B74CBF3A29EA}" destId="{8BDC3833-F043-0B41-B9EC-A28ADDBE2A56}" srcOrd="4" destOrd="0" parTransId="{4870CC18-BCFD-A44E-86C6-775EDEE325FF}" sibTransId="{321ACCB3-63A4-1749-AB45-B9AE2C2C2267}"/>
    <dgm:cxn modelId="{EFBE20A9-DAB8-9D4B-AB67-AAB743664293}" srcId="{32D277DA-E615-1142-8F61-EFA39DC9A3A0}" destId="{E74CB064-D232-F749-AD02-0F4848D242D4}" srcOrd="2" destOrd="0" parTransId="{6D6E552E-CB9E-6E40-8752-BEAFD5AA180B}" sibTransId="{A836E656-6978-2947-A069-F2436885A62A}"/>
    <dgm:cxn modelId="{E3200CAF-0BD7-B24C-B31A-9F47B20BA63D}" type="presOf" srcId="{F0307E8D-F3DF-0C4E-AE22-0E551CA88DC3}" destId="{684363E3-A612-B944-B055-AAD71581927F}" srcOrd="0" destOrd="1" presId="urn:microsoft.com/office/officeart/2009/3/layout/StepUpProcess"/>
    <dgm:cxn modelId="{1D7C5BB3-7DC8-C848-86B7-8A26B0C94E8E}" srcId="{A50AAB69-1E6E-0742-9759-E03BB806F7C9}" destId="{1BF7318D-613E-6F49-AD22-FC93625E5784}" srcOrd="1" destOrd="0" parTransId="{39CB0225-FFDF-9E48-8216-57329C859A03}" sibTransId="{A78C8BD9-DEB1-3F47-BB7E-E6E4B735D7B0}"/>
    <dgm:cxn modelId="{511C3CB4-6CBF-3040-ACC7-EFD6BF2FCF5A}" type="presOf" srcId="{C7819067-8F42-BE41-83A8-C7D086173CD8}" destId="{15D13528-D9E7-2940-861D-7A07406A805E}" srcOrd="0" destOrd="1" presId="urn:microsoft.com/office/officeart/2009/3/layout/StepUpProcess"/>
    <dgm:cxn modelId="{DA15D7B6-C85E-5B4F-BBFA-15C4F39F6F9A}" srcId="{5AAC7C45-A8E1-E84A-8A2A-FC98F79DA1E3}" destId="{364BD968-BB4D-B648-8914-3413EE56AF8E}" srcOrd="2" destOrd="0" parTransId="{0D029289-F512-964A-973C-B728773DB989}" sibTransId="{C838A4FD-D502-5F46-9EE5-C2680260BC95}"/>
    <dgm:cxn modelId="{2AE5ECB7-EEF9-3A4F-9784-C1D1390A5EAD}" type="presOf" srcId="{E5B4FFDE-E260-C54C-BDEB-E844A674E566}" destId="{15D13528-D9E7-2940-861D-7A07406A805E}" srcOrd="0" destOrd="3" presId="urn:microsoft.com/office/officeart/2009/3/layout/StepUpProcess"/>
    <dgm:cxn modelId="{A04458BE-D8DA-8D4E-9A1B-2EC632AECF03}" type="presOf" srcId="{4937D175-CB69-5D4E-9683-0A5A209BE722}" destId="{F9AEF71C-C229-0644-82AA-48B7F57178CA}" srcOrd="0" destOrd="0" presId="urn:microsoft.com/office/officeart/2009/3/layout/StepUpProcess"/>
    <dgm:cxn modelId="{2F094ABF-E4E2-CF47-8B44-131349234E12}" srcId="{A50AAB69-1E6E-0742-9759-E03BB806F7C9}" destId="{C7819067-8F42-BE41-83A8-C7D086173CD8}" srcOrd="0" destOrd="0" parTransId="{A25CA878-731C-A24C-9A64-DC4CDA3B651F}" sibTransId="{E58632F8-1F08-D04D-BBCA-78B9F566AACE}"/>
    <dgm:cxn modelId="{43D729C8-B9B4-0F4E-BB27-36DC6E835C33}" srcId="{C1DF32D3-F3B9-864B-A01A-BC0672AA13F2}" destId="{63F01202-30A7-1C4A-84FD-8B5D239E45C0}" srcOrd="1" destOrd="0" parTransId="{32DAB195-7130-4F48-BC93-AAE5D653A21E}" sibTransId="{828BE737-C2DC-8046-8175-01154E0DB500}"/>
    <dgm:cxn modelId="{67795ECA-4DC4-C249-8070-5EAD683856BF}" srcId="{43C916C8-6E18-444B-8470-B74CBF3A29EA}" destId="{C3AED791-F286-D34F-99A3-9BA46FC5EA8D}" srcOrd="1" destOrd="0" parTransId="{2B7AB9FB-B5F0-3F45-BDD1-651AE8C5C4B3}" sibTransId="{F919856A-289D-A84E-8744-E28749B6D119}"/>
    <dgm:cxn modelId="{5553B0CA-220A-5748-8182-C0A871651266}" srcId="{5AAC7C45-A8E1-E84A-8A2A-FC98F79DA1E3}" destId="{A8C0E23B-104D-6D43-A7EE-345EFC606E7C}" srcOrd="0" destOrd="0" parTransId="{EF6A6284-3033-9447-9AB8-BDB5F3D1E6B0}" sibTransId="{DF732D73-1BF2-944C-BCC5-7E56A9BFB1FC}"/>
    <dgm:cxn modelId="{AEB0C1CD-F38B-6143-850A-374D03DC8A3B}" type="presOf" srcId="{E74CB064-D232-F749-AD02-0F4848D242D4}" destId="{684363E3-A612-B944-B055-AAD71581927F}" srcOrd="0" destOrd="3" presId="urn:microsoft.com/office/officeart/2009/3/layout/StepUpProcess"/>
    <dgm:cxn modelId="{77C684D4-A4E3-1A4E-A43C-49EF88551446}" srcId="{4937D175-CB69-5D4E-9683-0A5A209BE722}" destId="{32D277DA-E615-1142-8F61-EFA39DC9A3A0}" srcOrd="2" destOrd="0" parTransId="{74C79B4C-2385-294B-AEDB-75A6F12E4B41}" sibTransId="{BAE0A797-75EA-474A-8AC7-2916A93BDECE}"/>
    <dgm:cxn modelId="{38F33AD8-8AFC-C54C-8B9A-AE47E1EF76A2}" srcId="{5AAC7C45-A8E1-E84A-8A2A-FC98F79DA1E3}" destId="{A8BF3693-0B0F-7446-9E91-89CD28408F8C}" srcOrd="1" destOrd="0" parTransId="{A3DC110E-C0D3-6E41-AABD-40CB3535B8ED}" sibTransId="{8BCACC02-E5D6-9A4F-A7D6-C20E71A2B046}"/>
    <dgm:cxn modelId="{9CE8A3E3-70D3-E943-AB05-834E65BF038E}" type="presOf" srcId="{43C916C8-6E18-444B-8470-B74CBF3A29EA}" destId="{D0FF26E6-3EF4-B94A-84FB-23B84CA77CDB}" srcOrd="0" destOrd="0" presId="urn:microsoft.com/office/officeart/2009/3/layout/StepUpProcess"/>
    <dgm:cxn modelId="{715656E5-B489-844B-902D-7DD807837D17}" type="presOf" srcId="{C3AED791-F286-D34F-99A3-9BA46FC5EA8D}" destId="{D0FF26E6-3EF4-B94A-84FB-23B84CA77CDB}" srcOrd="0" destOrd="2" presId="urn:microsoft.com/office/officeart/2009/3/layout/StepUpProcess"/>
    <dgm:cxn modelId="{F8E304E6-9874-7A4E-9D96-EB8389400F1A}" type="presOf" srcId="{1BF7318D-613E-6F49-AD22-FC93625E5784}" destId="{15D13528-D9E7-2940-861D-7A07406A805E}" srcOrd="0" destOrd="2" presId="urn:microsoft.com/office/officeart/2009/3/layout/StepUpProcess"/>
    <dgm:cxn modelId="{2B54ADEB-473F-344D-969A-C49F93BDD6AE}" srcId="{94E0970E-BB4E-2847-816C-305081ECAACA}" destId="{2B3D2DA8-1D33-384D-B50B-BB19077BD8E2}" srcOrd="1" destOrd="0" parTransId="{8CFD5E8D-9975-7E4A-B771-5BD03387329E}" sibTransId="{8C4633D8-4C19-254A-89EC-FA85D62AF5DE}"/>
    <dgm:cxn modelId="{2C012EF0-81B8-B245-BEB3-DE6A59C90530}" srcId="{4937D175-CB69-5D4E-9683-0A5A209BE722}" destId="{5AAC7C45-A8E1-E84A-8A2A-FC98F79DA1E3}" srcOrd="0" destOrd="0" parTransId="{6666E000-9675-974F-B6A9-3E80388B6B8D}" sibTransId="{D5CB3B03-F5D4-7347-92A9-993B0E20777C}"/>
    <dgm:cxn modelId="{EDC0DCF0-32FF-8A4F-8FD6-BD68DAAF3828}" srcId="{94E0970E-BB4E-2847-816C-305081ECAACA}" destId="{EEAB386E-A507-C544-97E5-D080027DC26D}" srcOrd="0" destOrd="0" parTransId="{95242C4A-A94A-4940-904B-1F6EEF49321C}" sibTransId="{3202B5F2-F87A-E44D-9F37-4638DB0B5319}"/>
    <dgm:cxn modelId="{14B819F8-2B11-0545-9A27-05D48C34A9CE}" srcId="{94E0970E-BB4E-2847-816C-305081ECAACA}" destId="{20A23E53-DD33-654B-9203-A9571EE8D21D}" srcOrd="2" destOrd="0" parTransId="{892D4552-94D1-9B46-8FEE-B11DB9CB11F9}" sibTransId="{7AC03C48-C6C5-D447-9390-EA2322F2B33B}"/>
    <dgm:cxn modelId="{D99F2FFA-6A30-C340-A72F-4DB6CD4BA943}" type="presOf" srcId="{20615DD4-5171-6043-B151-65F4B3BB5D09}" destId="{D0FF26E6-3EF4-B94A-84FB-23B84CA77CDB}" srcOrd="0" destOrd="1" presId="urn:microsoft.com/office/officeart/2009/3/layout/StepUpProcess"/>
    <dgm:cxn modelId="{2860AB72-0155-9549-9880-82018A83D532}" type="presParOf" srcId="{F9AEF71C-C229-0644-82AA-48B7F57178CA}" destId="{E2D2F2B5-007B-5240-B25A-46478ED046AA}" srcOrd="0" destOrd="0" presId="urn:microsoft.com/office/officeart/2009/3/layout/StepUpProcess"/>
    <dgm:cxn modelId="{4D701417-B7AF-D74A-AC59-CB617F916C14}" type="presParOf" srcId="{E2D2F2B5-007B-5240-B25A-46478ED046AA}" destId="{99DFEFE0-18D8-2449-9F3F-ECA070BC78CD}" srcOrd="0" destOrd="0" presId="urn:microsoft.com/office/officeart/2009/3/layout/StepUpProcess"/>
    <dgm:cxn modelId="{C9EDDF78-A24D-0D4F-8ECB-2071B571DFD7}" type="presParOf" srcId="{E2D2F2B5-007B-5240-B25A-46478ED046AA}" destId="{552A10B8-73B9-AD41-A121-931066297BFC}" srcOrd="1" destOrd="0" presId="urn:microsoft.com/office/officeart/2009/3/layout/StepUpProcess"/>
    <dgm:cxn modelId="{60CC8E3F-345F-8F44-B589-98ED1E08372F}" type="presParOf" srcId="{E2D2F2B5-007B-5240-B25A-46478ED046AA}" destId="{00C263CD-49F5-144D-AD3C-775BF7E78274}" srcOrd="2" destOrd="0" presId="urn:microsoft.com/office/officeart/2009/3/layout/StepUpProcess"/>
    <dgm:cxn modelId="{8865C564-3D18-D04B-A387-5BB030F698ED}" type="presParOf" srcId="{F9AEF71C-C229-0644-82AA-48B7F57178CA}" destId="{23CDFBB3-CA52-C749-B047-09291195F9A9}" srcOrd="1" destOrd="0" presId="urn:microsoft.com/office/officeart/2009/3/layout/StepUpProcess"/>
    <dgm:cxn modelId="{276762B8-9FA8-FD43-8C68-79628B723613}" type="presParOf" srcId="{23CDFBB3-CA52-C749-B047-09291195F9A9}" destId="{A856EEAE-07D7-2A4D-BB9C-668409C75CC0}" srcOrd="0" destOrd="0" presId="urn:microsoft.com/office/officeart/2009/3/layout/StepUpProcess"/>
    <dgm:cxn modelId="{CFABA730-F9AF-1D43-AF84-045589D68B83}" type="presParOf" srcId="{F9AEF71C-C229-0644-82AA-48B7F57178CA}" destId="{684DE3BE-CCB6-7443-8A26-0461DC2039E3}" srcOrd="2" destOrd="0" presId="urn:microsoft.com/office/officeart/2009/3/layout/StepUpProcess"/>
    <dgm:cxn modelId="{25BF1C68-CD42-6D4D-9682-058A6BA2DD25}" type="presParOf" srcId="{684DE3BE-CCB6-7443-8A26-0461DC2039E3}" destId="{5D8ACC71-31B9-7045-B2C9-85B083D4DAC9}" srcOrd="0" destOrd="0" presId="urn:microsoft.com/office/officeart/2009/3/layout/StepUpProcess"/>
    <dgm:cxn modelId="{5516BF07-0FD8-8A42-8A13-81E01AD16F47}" type="presParOf" srcId="{684DE3BE-CCB6-7443-8A26-0461DC2039E3}" destId="{15D13528-D9E7-2940-861D-7A07406A805E}" srcOrd="1" destOrd="0" presId="urn:microsoft.com/office/officeart/2009/3/layout/StepUpProcess"/>
    <dgm:cxn modelId="{A3877F13-347C-5A4A-A2B3-3E99ADD01557}" type="presParOf" srcId="{684DE3BE-CCB6-7443-8A26-0461DC2039E3}" destId="{F4D00557-91DA-5C44-8CB3-115444BB9562}" srcOrd="2" destOrd="0" presId="urn:microsoft.com/office/officeart/2009/3/layout/StepUpProcess"/>
    <dgm:cxn modelId="{8DCF1C6B-09F4-024C-BBC4-EC3E03D64881}" type="presParOf" srcId="{F9AEF71C-C229-0644-82AA-48B7F57178CA}" destId="{4BD81DFD-C518-F245-8023-139751948143}" srcOrd="3" destOrd="0" presId="urn:microsoft.com/office/officeart/2009/3/layout/StepUpProcess"/>
    <dgm:cxn modelId="{AC246727-535D-6144-89B1-D67DB7DE0D00}" type="presParOf" srcId="{4BD81DFD-C518-F245-8023-139751948143}" destId="{9E6D4A0C-8CB4-BF44-8FF3-745A19AF38B6}" srcOrd="0" destOrd="0" presId="urn:microsoft.com/office/officeart/2009/3/layout/StepUpProcess"/>
    <dgm:cxn modelId="{C850EFFC-A36F-9E4E-976B-C0F917A341E3}" type="presParOf" srcId="{F9AEF71C-C229-0644-82AA-48B7F57178CA}" destId="{F5340653-BE08-AA4F-9FE0-F831F71389DF}" srcOrd="4" destOrd="0" presId="urn:microsoft.com/office/officeart/2009/3/layout/StepUpProcess"/>
    <dgm:cxn modelId="{FB4C85A8-673F-B541-83C6-21E32A37B86D}" type="presParOf" srcId="{F5340653-BE08-AA4F-9FE0-F831F71389DF}" destId="{09F6DA56-3798-E14D-8016-32FC631C4A34}" srcOrd="0" destOrd="0" presId="urn:microsoft.com/office/officeart/2009/3/layout/StepUpProcess"/>
    <dgm:cxn modelId="{A25CAF5E-6B8C-F547-AC8C-83B770293D30}" type="presParOf" srcId="{F5340653-BE08-AA4F-9FE0-F831F71389DF}" destId="{684363E3-A612-B944-B055-AAD71581927F}" srcOrd="1" destOrd="0" presId="urn:microsoft.com/office/officeart/2009/3/layout/StepUpProcess"/>
    <dgm:cxn modelId="{3AADD559-12B8-A14F-BE1D-88E199581DBA}" type="presParOf" srcId="{F5340653-BE08-AA4F-9FE0-F831F71389DF}" destId="{93275DF9-B672-0F47-BCA8-5AAEAA513F83}" srcOrd="2" destOrd="0" presId="urn:microsoft.com/office/officeart/2009/3/layout/StepUpProcess"/>
    <dgm:cxn modelId="{D1C0C7FD-A6A6-4A4E-9F04-4AA9723FA009}" type="presParOf" srcId="{F9AEF71C-C229-0644-82AA-48B7F57178CA}" destId="{0571CACA-FDA1-BB4A-8C4A-0B75AB7BAB6F}" srcOrd="5" destOrd="0" presId="urn:microsoft.com/office/officeart/2009/3/layout/StepUpProcess"/>
    <dgm:cxn modelId="{487E5BC1-1288-0D45-92E7-DDC9DF7BB7E8}" type="presParOf" srcId="{0571CACA-FDA1-BB4A-8C4A-0B75AB7BAB6F}" destId="{BC8DBB34-A8BB-DE48-A2F5-56C6EFD321B3}" srcOrd="0" destOrd="0" presId="urn:microsoft.com/office/officeart/2009/3/layout/StepUpProcess"/>
    <dgm:cxn modelId="{21D2FE5A-C593-604E-BCBD-700CBACF2C5F}" type="presParOf" srcId="{F9AEF71C-C229-0644-82AA-48B7F57178CA}" destId="{98E4584C-15F1-9D47-B2D6-B2F9F0760202}" srcOrd="6" destOrd="0" presId="urn:microsoft.com/office/officeart/2009/3/layout/StepUpProcess"/>
    <dgm:cxn modelId="{EA4D02D6-9CFA-1F46-849C-6E9C0501AFA7}" type="presParOf" srcId="{98E4584C-15F1-9D47-B2D6-B2F9F0760202}" destId="{347C8FDF-BEDF-4B4D-B4E5-E4BE698C6391}" srcOrd="0" destOrd="0" presId="urn:microsoft.com/office/officeart/2009/3/layout/StepUpProcess"/>
    <dgm:cxn modelId="{A91434F0-2414-4C4F-AA2E-598A05D8351A}" type="presParOf" srcId="{98E4584C-15F1-9D47-B2D6-B2F9F0760202}" destId="{D0FF26E6-3EF4-B94A-84FB-23B84CA77CDB}" srcOrd="1" destOrd="0" presId="urn:microsoft.com/office/officeart/2009/3/layout/StepUpProcess"/>
    <dgm:cxn modelId="{0EFED6F5-2F1A-4C4C-AD6C-A28981A577A3}" type="presParOf" srcId="{98E4584C-15F1-9D47-B2D6-B2F9F0760202}" destId="{DBB284EC-7464-9A4A-8E18-006B6E04B353}" srcOrd="2" destOrd="0" presId="urn:microsoft.com/office/officeart/2009/3/layout/StepUpProcess"/>
    <dgm:cxn modelId="{4F9857B6-3AA0-A34E-AB85-834CD0A6F6A4}" type="presParOf" srcId="{F9AEF71C-C229-0644-82AA-48B7F57178CA}" destId="{4E48ACF2-8CAE-6445-A3F1-68465171ACD9}" srcOrd="7" destOrd="0" presId="urn:microsoft.com/office/officeart/2009/3/layout/StepUpProcess"/>
    <dgm:cxn modelId="{D2164C7D-C453-3549-ABE6-68801C674EA0}" type="presParOf" srcId="{4E48ACF2-8CAE-6445-A3F1-68465171ACD9}" destId="{18C362EF-89EA-CD40-854D-4CFA1B9F929A}" srcOrd="0" destOrd="0" presId="urn:microsoft.com/office/officeart/2009/3/layout/StepUpProcess"/>
    <dgm:cxn modelId="{7A4C84A2-389E-AD41-8F77-3972F187E852}" type="presParOf" srcId="{F9AEF71C-C229-0644-82AA-48B7F57178CA}" destId="{DDC420EC-DC41-1447-A8F9-4E5054F0413C}" srcOrd="8" destOrd="0" presId="urn:microsoft.com/office/officeart/2009/3/layout/StepUpProcess"/>
    <dgm:cxn modelId="{FBAA2D9F-4D84-4B41-B87E-F0AA0370B36A}" type="presParOf" srcId="{DDC420EC-DC41-1447-A8F9-4E5054F0413C}" destId="{CACFF1E7-FA36-EB45-BF09-E0D73BDDD922}" srcOrd="0" destOrd="0" presId="urn:microsoft.com/office/officeart/2009/3/layout/StepUpProcess"/>
    <dgm:cxn modelId="{4DB9BA39-A315-BD41-BED6-99C20D7F795F}" type="presParOf" srcId="{DDC420EC-DC41-1447-A8F9-4E5054F0413C}" destId="{438B5C8C-06D6-F441-9B5D-E76EBA2C873F}" srcOrd="1" destOrd="0" presId="urn:microsoft.com/office/officeart/2009/3/layout/StepUpProcess"/>
    <dgm:cxn modelId="{9F94F454-F7AB-E349-848C-79B54B00B178}" type="presParOf" srcId="{DDC420EC-DC41-1447-A8F9-4E5054F0413C}" destId="{07C8C18F-B6A3-684F-A8B7-8234AD449D5C}" srcOrd="2" destOrd="0" presId="urn:microsoft.com/office/officeart/2009/3/layout/StepUpProcess"/>
    <dgm:cxn modelId="{9AF89C22-7A29-2040-8EFB-A991608151DC}" type="presParOf" srcId="{F9AEF71C-C229-0644-82AA-48B7F57178CA}" destId="{0F0C0154-B603-3C4B-87D2-D3114E0927BD}" srcOrd="9" destOrd="0" presId="urn:microsoft.com/office/officeart/2009/3/layout/StepUpProcess"/>
    <dgm:cxn modelId="{EEE9148E-6970-D143-B47B-0FCF61081DDA}" type="presParOf" srcId="{0F0C0154-B603-3C4B-87D2-D3114E0927BD}" destId="{B4C17FA2-CE59-F347-8FB9-C8E4DBA467A6}" srcOrd="0" destOrd="0" presId="urn:microsoft.com/office/officeart/2009/3/layout/StepUpProcess"/>
    <dgm:cxn modelId="{85F18B06-FB8A-3441-8DF1-26BE9BDBD509}" type="presParOf" srcId="{F9AEF71C-C229-0644-82AA-48B7F57178CA}" destId="{32087260-8EE6-114E-AE16-7B8B9E68E6E4}" srcOrd="10" destOrd="0" presId="urn:microsoft.com/office/officeart/2009/3/layout/StepUpProcess"/>
    <dgm:cxn modelId="{AE4FD236-0856-764E-A0EA-807ED947682C}" type="presParOf" srcId="{32087260-8EE6-114E-AE16-7B8B9E68E6E4}" destId="{7748E2D0-2508-9A4C-8318-192A97BE24A6}" srcOrd="0" destOrd="0" presId="urn:microsoft.com/office/officeart/2009/3/layout/StepUpProcess"/>
    <dgm:cxn modelId="{5465F9C9-5FA5-4043-8FAA-9639B9CB896F}" type="presParOf" srcId="{32087260-8EE6-114E-AE16-7B8B9E68E6E4}" destId="{358F89EB-5812-6A40-BF44-3C7BD4F4E24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7D175-CB69-5D4E-9683-0A5A209BE722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AC7C45-A8E1-E84A-8A2A-FC98F79DA1E3}">
      <dgm:prSet phldrT="[Text]"/>
      <dgm:spPr/>
      <dgm:t>
        <a:bodyPr/>
        <a:lstStyle/>
        <a:p>
          <a:r>
            <a:rPr lang="en-GB" dirty="0"/>
            <a:t>Year 1</a:t>
          </a:r>
        </a:p>
      </dgm:t>
    </dgm:pt>
    <dgm:pt modelId="{6666E000-9675-974F-B6A9-3E80388B6B8D}" type="parTrans" cxnId="{2C012EF0-81B8-B245-BEB3-DE6A59C90530}">
      <dgm:prSet/>
      <dgm:spPr/>
      <dgm:t>
        <a:bodyPr/>
        <a:lstStyle/>
        <a:p>
          <a:endParaRPr lang="en-GB"/>
        </a:p>
      </dgm:t>
    </dgm:pt>
    <dgm:pt modelId="{D5CB3B03-F5D4-7347-92A9-993B0E20777C}" type="sibTrans" cxnId="{2C012EF0-81B8-B245-BEB3-DE6A59C90530}">
      <dgm:prSet/>
      <dgm:spPr/>
      <dgm:t>
        <a:bodyPr/>
        <a:lstStyle/>
        <a:p>
          <a:endParaRPr lang="en-GB"/>
        </a:p>
      </dgm:t>
    </dgm:pt>
    <dgm:pt modelId="{A8C0E23B-104D-6D43-A7EE-345EFC606E7C}">
      <dgm:prSet phldrT="[Text]"/>
      <dgm:spPr/>
      <dgm:t>
        <a:bodyPr/>
        <a:lstStyle/>
        <a:p>
          <a:r>
            <a:rPr lang="en-GB" dirty="0"/>
            <a:t>Planning and discovery</a:t>
          </a:r>
        </a:p>
      </dgm:t>
    </dgm:pt>
    <dgm:pt modelId="{EF6A6284-3033-9447-9AB8-BDB5F3D1E6B0}" type="parTrans" cxnId="{5553B0CA-220A-5748-8182-C0A871651266}">
      <dgm:prSet/>
      <dgm:spPr/>
      <dgm:t>
        <a:bodyPr/>
        <a:lstStyle/>
        <a:p>
          <a:endParaRPr lang="en-GB"/>
        </a:p>
      </dgm:t>
    </dgm:pt>
    <dgm:pt modelId="{DF732D73-1BF2-944C-BCC5-7E56A9BFB1FC}" type="sibTrans" cxnId="{5553B0CA-220A-5748-8182-C0A871651266}">
      <dgm:prSet/>
      <dgm:spPr/>
      <dgm:t>
        <a:bodyPr/>
        <a:lstStyle/>
        <a:p>
          <a:endParaRPr lang="en-GB"/>
        </a:p>
      </dgm:t>
    </dgm:pt>
    <dgm:pt modelId="{A8BF3693-0B0F-7446-9E91-89CD28408F8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A3DC110E-C0D3-6E41-AABD-40CB3535B8ED}" type="parTrans" cxnId="{38F33AD8-8AFC-C54C-8B9A-AE47E1EF76A2}">
      <dgm:prSet/>
      <dgm:spPr/>
      <dgm:t>
        <a:bodyPr/>
        <a:lstStyle/>
        <a:p>
          <a:endParaRPr lang="en-GB"/>
        </a:p>
      </dgm:t>
    </dgm:pt>
    <dgm:pt modelId="{8BCACC02-E5D6-9A4F-A7D6-C20E71A2B046}" type="sibTrans" cxnId="{38F33AD8-8AFC-C54C-8B9A-AE47E1EF76A2}">
      <dgm:prSet/>
      <dgm:spPr/>
      <dgm:t>
        <a:bodyPr/>
        <a:lstStyle/>
        <a:p>
          <a:endParaRPr lang="en-GB"/>
        </a:p>
      </dgm:t>
    </dgm:pt>
    <dgm:pt modelId="{A50AAB69-1E6E-0742-9759-E03BB806F7C9}">
      <dgm:prSet phldrT="[Text]"/>
      <dgm:spPr/>
      <dgm:t>
        <a:bodyPr/>
        <a:lstStyle/>
        <a:p>
          <a:r>
            <a:rPr lang="en-GB" dirty="0"/>
            <a:t>Year 2</a:t>
          </a:r>
        </a:p>
      </dgm:t>
    </dgm:pt>
    <dgm:pt modelId="{472F8660-22F3-5E4A-8AF9-EB0133A2F822}" type="parTrans" cxnId="{3CA60760-3928-3741-B0C9-0072D93EEBE3}">
      <dgm:prSet/>
      <dgm:spPr/>
      <dgm:t>
        <a:bodyPr/>
        <a:lstStyle/>
        <a:p>
          <a:endParaRPr lang="en-GB"/>
        </a:p>
      </dgm:t>
    </dgm:pt>
    <dgm:pt modelId="{33B32009-442F-1A4A-83D5-7D883AC6A3C8}" type="sibTrans" cxnId="{3CA60760-3928-3741-B0C9-0072D93EEBE3}">
      <dgm:prSet/>
      <dgm:spPr/>
      <dgm:t>
        <a:bodyPr/>
        <a:lstStyle/>
        <a:p>
          <a:endParaRPr lang="en-GB"/>
        </a:p>
      </dgm:t>
    </dgm:pt>
    <dgm:pt modelId="{C7819067-8F42-BE41-83A8-C7D086173CD8}">
      <dgm:prSet phldrT="[Text]"/>
      <dgm:spPr/>
      <dgm:t>
        <a:bodyPr/>
        <a:lstStyle/>
        <a:p>
          <a:r>
            <a:rPr lang="en-GB" dirty="0"/>
            <a:t>Continue development</a:t>
          </a:r>
        </a:p>
      </dgm:t>
    </dgm:pt>
    <dgm:pt modelId="{A25CA878-731C-A24C-9A64-DC4CDA3B651F}" type="parTrans" cxnId="{2F094ABF-E4E2-CF47-8B44-131349234E12}">
      <dgm:prSet/>
      <dgm:spPr/>
      <dgm:t>
        <a:bodyPr/>
        <a:lstStyle/>
        <a:p>
          <a:endParaRPr lang="en-GB"/>
        </a:p>
      </dgm:t>
    </dgm:pt>
    <dgm:pt modelId="{E58632F8-1F08-D04D-BBCA-78B9F566AACE}" type="sibTrans" cxnId="{2F094ABF-E4E2-CF47-8B44-131349234E12}">
      <dgm:prSet/>
      <dgm:spPr/>
      <dgm:t>
        <a:bodyPr/>
        <a:lstStyle/>
        <a:p>
          <a:endParaRPr lang="en-GB"/>
        </a:p>
      </dgm:t>
    </dgm:pt>
    <dgm:pt modelId="{1BF7318D-613E-6F49-AD22-FC93625E5784}">
      <dgm:prSet phldrT="[Text]"/>
      <dgm:spPr/>
      <dgm:t>
        <a:bodyPr/>
        <a:lstStyle/>
        <a:p>
          <a:r>
            <a:rPr lang="en-GB" dirty="0"/>
            <a:t>Deployment</a:t>
          </a:r>
        </a:p>
      </dgm:t>
    </dgm:pt>
    <dgm:pt modelId="{39CB0225-FFDF-9E48-8216-57329C859A03}" type="parTrans" cxnId="{1D7C5BB3-7DC8-C848-86B7-8A26B0C94E8E}">
      <dgm:prSet/>
      <dgm:spPr/>
      <dgm:t>
        <a:bodyPr/>
        <a:lstStyle/>
        <a:p>
          <a:endParaRPr lang="en-GB"/>
        </a:p>
      </dgm:t>
    </dgm:pt>
    <dgm:pt modelId="{A78C8BD9-DEB1-3F47-BB7E-E6E4B735D7B0}" type="sibTrans" cxnId="{1D7C5BB3-7DC8-C848-86B7-8A26B0C94E8E}">
      <dgm:prSet/>
      <dgm:spPr/>
      <dgm:t>
        <a:bodyPr/>
        <a:lstStyle/>
        <a:p>
          <a:endParaRPr lang="en-GB"/>
        </a:p>
      </dgm:t>
    </dgm:pt>
    <dgm:pt modelId="{32D277DA-E615-1142-8F61-EFA39DC9A3A0}">
      <dgm:prSet phldrT="[Text]"/>
      <dgm:spPr/>
      <dgm:t>
        <a:bodyPr/>
        <a:lstStyle/>
        <a:p>
          <a:r>
            <a:rPr lang="en-GB" dirty="0"/>
            <a:t>Year 3</a:t>
          </a:r>
        </a:p>
      </dgm:t>
    </dgm:pt>
    <dgm:pt modelId="{74C79B4C-2385-294B-AEDB-75A6F12E4B41}" type="parTrans" cxnId="{77C684D4-A4E3-1A4E-A43C-49EF88551446}">
      <dgm:prSet/>
      <dgm:spPr/>
      <dgm:t>
        <a:bodyPr/>
        <a:lstStyle/>
        <a:p>
          <a:endParaRPr lang="en-GB"/>
        </a:p>
      </dgm:t>
    </dgm:pt>
    <dgm:pt modelId="{BAE0A797-75EA-474A-8AC7-2916A93BDECE}" type="sibTrans" cxnId="{77C684D4-A4E3-1A4E-A43C-49EF88551446}">
      <dgm:prSet/>
      <dgm:spPr/>
      <dgm:t>
        <a:bodyPr/>
        <a:lstStyle/>
        <a:p>
          <a:endParaRPr lang="en-GB"/>
        </a:p>
      </dgm:t>
    </dgm:pt>
    <dgm:pt modelId="{364BD968-BB4D-B648-8914-3413EE56AF8E}">
      <dgm:prSet phldrT="[Text]"/>
      <dgm:spPr/>
      <dgm:t>
        <a:bodyPr/>
        <a:lstStyle/>
        <a:p>
          <a:r>
            <a:rPr lang="en-GB" dirty="0"/>
            <a:t>Begin development</a:t>
          </a:r>
        </a:p>
      </dgm:t>
    </dgm:pt>
    <dgm:pt modelId="{0D029289-F512-964A-973C-B728773DB989}" type="parTrans" cxnId="{DA15D7B6-C85E-5B4F-BBFA-15C4F39F6F9A}">
      <dgm:prSet/>
      <dgm:spPr/>
      <dgm:t>
        <a:bodyPr/>
        <a:lstStyle/>
        <a:p>
          <a:endParaRPr lang="en-GB"/>
        </a:p>
      </dgm:t>
    </dgm:pt>
    <dgm:pt modelId="{C838A4FD-D502-5F46-9EE5-C2680260BC95}" type="sibTrans" cxnId="{DA15D7B6-C85E-5B4F-BBFA-15C4F39F6F9A}">
      <dgm:prSet/>
      <dgm:spPr/>
      <dgm:t>
        <a:bodyPr/>
        <a:lstStyle/>
        <a:p>
          <a:endParaRPr lang="en-GB"/>
        </a:p>
      </dgm:t>
    </dgm:pt>
    <dgm:pt modelId="{E5B4FFDE-E260-C54C-BDEB-E844A674E566}">
      <dgm:prSet phldrT="[Text]"/>
      <dgm:spPr/>
      <dgm:t>
        <a:bodyPr/>
        <a:lstStyle/>
        <a:p>
          <a:r>
            <a:rPr lang="en-GB" dirty="0"/>
            <a:t>Optimisation &amp; improvement</a:t>
          </a:r>
        </a:p>
      </dgm:t>
    </dgm:pt>
    <dgm:pt modelId="{C98378E0-8AD5-1F49-91D9-3430AA78A924}" type="parTrans" cxnId="{1D43EA78-07B6-8C47-8026-05E69CE5A49C}">
      <dgm:prSet/>
      <dgm:spPr/>
      <dgm:t>
        <a:bodyPr/>
        <a:lstStyle/>
        <a:p>
          <a:endParaRPr lang="en-GB"/>
        </a:p>
      </dgm:t>
    </dgm:pt>
    <dgm:pt modelId="{7E79C248-04C8-4C42-93BF-AA9228202543}" type="sibTrans" cxnId="{1D43EA78-07B6-8C47-8026-05E69CE5A49C}">
      <dgm:prSet/>
      <dgm:spPr/>
      <dgm:t>
        <a:bodyPr/>
        <a:lstStyle/>
        <a:p>
          <a:endParaRPr lang="en-GB"/>
        </a:p>
      </dgm:t>
    </dgm:pt>
    <dgm:pt modelId="{F0307E8D-F3DF-0C4E-AE22-0E551CA88DC3}">
      <dgm:prSet phldrT="[Text]"/>
      <dgm:spPr/>
      <dgm:t>
        <a:bodyPr/>
        <a:lstStyle/>
        <a:p>
          <a:r>
            <a:rPr lang="en-GB" dirty="0"/>
            <a:t>Maintenance &amp; support</a:t>
          </a:r>
        </a:p>
      </dgm:t>
    </dgm:pt>
    <dgm:pt modelId="{48D5CF01-F28C-3247-8D82-E4B0DC9F795B}" type="parTrans" cxnId="{17114782-9AD0-A842-81B4-9E9DA8574F52}">
      <dgm:prSet/>
      <dgm:spPr/>
      <dgm:t>
        <a:bodyPr/>
        <a:lstStyle/>
        <a:p>
          <a:endParaRPr lang="en-GB"/>
        </a:p>
      </dgm:t>
    </dgm:pt>
    <dgm:pt modelId="{8E694F0F-3723-364A-B910-E96DB7F9D7F7}" type="sibTrans" cxnId="{17114782-9AD0-A842-81B4-9E9DA8574F52}">
      <dgm:prSet/>
      <dgm:spPr/>
      <dgm:t>
        <a:bodyPr/>
        <a:lstStyle/>
        <a:p>
          <a:endParaRPr lang="en-GB"/>
        </a:p>
      </dgm:t>
    </dgm:pt>
    <dgm:pt modelId="{65F722DC-7CC4-AF44-A455-EDC0940295D3}">
      <dgm:prSet phldrT="[Text]"/>
      <dgm:spPr/>
      <dgm:t>
        <a:bodyPr/>
        <a:lstStyle/>
        <a:p>
          <a:r>
            <a:rPr lang="en-GB" dirty="0"/>
            <a:t>Continued improvement</a:t>
          </a:r>
        </a:p>
      </dgm:t>
    </dgm:pt>
    <dgm:pt modelId="{94FDF7BA-3EC5-5244-9C37-EB4165D75523}" type="parTrans" cxnId="{CA35D35F-DEDF-CD47-AAF2-7D291ED8ABE6}">
      <dgm:prSet/>
      <dgm:spPr/>
      <dgm:t>
        <a:bodyPr/>
        <a:lstStyle/>
        <a:p>
          <a:endParaRPr lang="en-GB"/>
        </a:p>
      </dgm:t>
    </dgm:pt>
    <dgm:pt modelId="{49710765-768F-8147-8870-E4671C2B1417}" type="sibTrans" cxnId="{CA35D35F-DEDF-CD47-AAF2-7D291ED8ABE6}">
      <dgm:prSet/>
      <dgm:spPr/>
      <dgm:t>
        <a:bodyPr/>
        <a:lstStyle/>
        <a:p>
          <a:endParaRPr lang="en-GB"/>
        </a:p>
      </dgm:t>
    </dgm:pt>
    <dgm:pt modelId="{E74CB064-D232-F749-AD02-0F4848D242D4}">
      <dgm:prSet phldrT="[Text]"/>
      <dgm:spPr/>
      <dgm:t>
        <a:bodyPr/>
        <a:lstStyle/>
        <a:p>
          <a:r>
            <a:rPr lang="en-GB" dirty="0"/>
            <a:t>Offer service to client base</a:t>
          </a:r>
        </a:p>
      </dgm:t>
    </dgm:pt>
    <dgm:pt modelId="{6D6E552E-CB9E-6E40-8752-BEAFD5AA180B}" type="parTrans" cxnId="{EFBE20A9-DAB8-9D4B-AB67-AAB743664293}">
      <dgm:prSet/>
      <dgm:spPr/>
      <dgm:t>
        <a:bodyPr/>
        <a:lstStyle/>
        <a:p>
          <a:endParaRPr lang="en-GB"/>
        </a:p>
      </dgm:t>
    </dgm:pt>
    <dgm:pt modelId="{A836E656-6978-2947-A069-F2436885A62A}" type="sibTrans" cxnId="{EFBE20A9-DAB8-9D4B-AB67-AAB743664293}">
      <dgm:prSet/>
      <dgm:spPr/>
      <dgm:t>
        <a:bodyPr/>
        <a:lstStyle/>
        <a:p>
          <a:endParaRPr lang="en-GB"/>
        </a:p>
      </dgm:t>
    </dgm:pt>
    <dgm:pt modelId="{044672A6-F09E-EF44-ABA6-3B821EFE2952}">
      <dgm:prSet phldrT="[Text]"/>
      <dgm:spPr/>
      <dgm:t>
        <a:bodyPr/>
        <a:lstStyle/>
        <a:p>
          <a:r>
            <a:rPr lang="en-GB" dirty="0"/>
            <a:t>Maintenance &amp; support</a:t>
          </a:r>
        </a:p>
      </dgm:t>
    </dgm:pt>
    <dgm:pt modelId="{572CE0BE-5B8A-694F-B965-543B38004709}" type="parTrans" cxnId="{19EAFF6F-7862-7F40-A456-496BF1198A68}">
      <dgm:prSet/>
      <dgm:spPr/>
      <dgm:t>
        <a:bodyPr/>
        <a:lstStyle/>
        <a:p>
          <a:endParaRPr lang="en-GB"/>
        </a:p>
      </dgm:t>
    </dgm:pt>
    <dgm:pt modelId="{C55A96C7-8555-BA4E-9255-90C508C2B8D4}" type="sibTrans" cxnId="{19EAFF6F-7862-7F40-A456-496BF1198A68}">
      <dgm:prSet/>
      <dgm:spPr/>
      <dgm:t>
        <a:bodyPr/>
        <a:lstStyle/>
        <a:p>
          <a:endParaRPr lang="en-GB"/>
        </a:p>
      </dgm:t>
    </dgm:pt>
    <dgm:pt modelId="{4DB73E38-FCCF-2748-9F71-F5C02BF2BCE9}">
      <dgm:prSet phldrT="[Text]"/>
      <dgm:spPr/>
      <dgm:t>
        <a:bodyPr/>
        <a:lstStyle/>
        <a:p>
          <a:r>
            <a:rPr lang="en-GB" dirty="0"/>
            <a:t>Year 4 &amp; beyond</a:t>
          </a:r>
        </a:p>
      </dgm:t>
    </dgm:pt>
    <dgm:pt modelId="{B41CF74D-DC5F-A047-A2BD-00B9D76DCE03}" type="parTrans" cxnId="{21428170-D658-E948-96E2-BB234A845782}">
      <dgm:prSet/>
      <dgm:spPr/>
      <dgm:t>
        <a:bodyPr/>
        <a:lstStyle/>
        <a:p>
          <a:endParaRPr lang="en-GB"/>
        </a:p>
      </dgm:t>
    </dgm:pt>
    <dgm:pt modelId="{4D07A3FC-F695-A048-A38E-C25CB8872084}" type="sibTrans" cxnId="{21428170-D658-E948-96E2-BB234A845782}">
      <dgm:prSet/>
      <dgm:spPr/>
      <dgm:t>
        <a:bodyPr/>
        <a:lstStyle/>
        <a:p>
          <a:endParaRPr lang="en-GB"/>
        </a:p>
      </dgm:t>
    </dgm:pt>
    <dgm:pt modelId="{EA04CDE3-C22A-4B4D-8318-9D68367AEE6D}">
      <dgm:prSet phldrT="[Text]"/>
      <dgm:spPr/>
      <dgm:t>
        <a:bodyPr/>
        <a:lstStyle/>
        <a:p>
          <a:r>
            <a:rPr lang="en-GB" dirty="0"/>
            <a:t>Investigate viability of other services based on technology stack</a:t>
          </a:r>
        </a:p>
      </dgm:t>
    </dgm:pt>
    <dgm:pt modelId="{10F313FD-C80D-264A-9E7B-12B405374255}" type="parTrans" cxnId="{825D277A-7E41-DE44-99EA-089D894E24CA}">
      <dgm:prSet/>
      <dgm:spPr/>
      <dgm:t>
        <a:bodyPr/>
        <a:lstStyle/>
        <a:p>
          <a:endParaRPr lang="en-GB"/>
        </a:p>
      </dgm:t>
    </dgm:pt>
    <dgm:pt modelId="{92B5A397-CF8D-504B-A5F7-36BD46865B1C}" type="sibTrans" cxnId="{825D277A-7E41-DE44-99EA-089D894E24CA}">
      <dgm:prSet/>
      <dgm:spPr/>
      <dgm:t>
        <a:bodyPr/>
        <a:lstStyle/>
        <a:p>
          <a:endParaRPr lang="en-GB"/>
        </a:p>
      </dgm:t>
    </dgm:pt>
    <dgm:pt modelId="{1D058548-9EAD-FE45-9C90-9B73FE32ED47}" type="pres">
      <dgm:prSet presAssocID="{4937D175-CB69-5D4E-9683-0A5A209BE72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E53AFC3-7CCB-6A41-BA48-8B18200D2BAC}" type="pres">
      <dgm:prSet presAssocID="{5AAC7C45-A8E1-E84A-8A2A-FC98F79DA1E3}" presName="Accent1" presStyleCnt="0"/>
      <dgm:spPr/>
    </dgm:pt>
    <dgm:pt modelId="{3C5A6427-2236-934C-99D5-340629D05E21}" type="pres">
      <dgm:prSet presAssocID="{5AAC7C45-A8E1-E84A-8A2A-FC98F79DA1E3}" presName="Accent" presStyleLbl="node1" presStyleIdx="0" presStyleCnt="4"/>
      <dgm:spPr/>
    </dgm:pt>
    <dgm:pt modelId="{CFE1BB94-09EE-7843-84FE-902445B96030}" type="pres">
      <dgm:prSet presAssocID="{5AAC7C45-A8E1-E84A-8A2A-FC98F79DA1E3}" presName="Child1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497CFF43-89A6-7346-B8E3-FCC1964CBE16}" type="pres">
      <dgm:prSet presAssocID="{5AAC7C45-A8E1-E84A-8A2A-FC98F79DA1E3}" presName="Parent1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C20A39A4-8E17-2848-AE6B-4AFEBEAB5904}" type="pres">
      <dgm:prSet presAssocID="{A50AAB69-1E6E-0742-9759-E03BB806F7C9}" presName="Accent2" presStyleCnt="0"/>
      <dgm:spPr/>
    </dgm:pt>
    <dgm:pt modelId="{8403F5D5-E53A-5C4D-9A82-0B42D1E9C334}" type="pres">
      <dgm:prSet presAssocID="{A50AAB69-1E6E-0742-9759-E03BB806F7C9}" presName="Accent" presStyleLbl="node1" presStyleIdx="1" presStyleCnt="4"/>
      <dgm:spPr/>
    </dgm:pt>
    <dgm:pt modelId="{F8C4B550-C7EA-484E-8C0D-5A4355777122}" type="pres">
      <dgm:prSet presAssocID="{A50AAB69-1E6E-0742-9759-E03BB806F7C9}" presName="Child2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33E8402B-28A6-6742-8C47-EFA6224DFA47}" type="pres">
      <dgm:prSet presAssocID="{A50AAB69-1E6E-0742-9759-E03BB806F7C9}" presName="Parent2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E88EDE74-D7FF-3545-81A1-AFC8484FEC11}" type="pres">
      <dgm:prSet presAssocID="{32D277DA-E615-1142-8F61-EFA39DC9A3A0}" presName="Accent3" presStyleCnt="0"/>
      <dgm:spPr/>
    </dgm:pt>
    <dgm:pt modelId="{6595651B-7E11-1045-8A2C-4DBBE5955DC6}" type="pres">
      <dgm:prSet presAssocID="{32D277DA-E615-1142-8F61-EFA39DC9A3A0}" presName="Accent" presStyleLbl="node1" presStyleIdx="2" presStyleCnt="4"/>
      <dgm:spPr/>
    </dgm:pt>
    <dgm:pt modelId="{1C3FE9CC-A61C-524A-A169-D703EA18E634}" type="pres">
      <dgm:prSet presAssocID="{32D277DA-E615-1142-8F61-EFA39DC9A3A0}" presName="Child3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17F115C3-CA24-A54D-867C-E40E73C3DDF2}" type="pres">
      <dgm:prSet presAssocID="{32D277DA-E615-1142-8F61-EFA39DC9A3A0}" presName="Parent3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1728E6DF-5552-384E-88C3-4FF00C1F00C6}" type="pres">
      <dgm:prSet presAssocID="{4DB73E38-FCCF-2748-9F71-F5C02BF2BCE9}" presName="Accent4" presStyleCnt="0"/>
      <dgm:spPr/>
    </dgm:pt>
    <dgm:pt modelId="{23A7FC42-5F62-074D-A6E8-58566EF4948D}" type="pres">
      <dgm:prSet presAssocID="{4DB73E38-FCCF-2748-9F71-F5C02BF2BCE9}" presName="Accent" presStyleLbl="node1" presStyleIdx="3" presStyleCnt="4"/>
      <dgm:spPr/>
    </dgm:pt>
    <dgm:pt modelId="{C1AA7BB0-F275-DA41-B49B-A6FADB6A4DEE}" type="pres">
      <dgm:prSet presAssocID="{4DB73E38-FCCF-2748-9F71-F5C02BF2BCE9}" presName="Child4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CBC365B-B225-624D-B825-62706CDCFF55}" type="pres">
      <dgm:prSet presAssocID="{4DB73E38-FCCF-2748-9F71-F5C02BF2BCE9}" presName="Parent4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EBC82E17-68C9-5340-83F4-D140D96F5A0B}" type="presOf" srcId="{C7819067-8F42-BE41-83A8-C7D086173CD8}" destId="{F8C4B550-C7EA-484E-8C0D-5A4355777122}" srcOrd="0" destOrd="0" presId="urn:microsoft.com/office/officeart/2009/layout/CircleArrowProcess"/>
    <dgm:cxn modelId="{EF4D4E3C-C2B6-F347-95C2-EDE9C890F98D}" type="presOf" srcId="{4DB73E38-FCCF-2748-9F71-F5C02BF2BCE9}" destId="{8CBC365B-B225-624D-B825-62706CDCFF55}" srcOrd="0" destOrd="0" presId="urn:microsoft.com/office/officeart/2009/layout/CircleArrowProcess"/>
    <dgm:cxn modelId="{39B59740-3380-094A-A27E-1E6B53E1803E}" type="presOf" srcId="{EA04CDE3-C22A-4B4D-8318-9D68367AEE6D}" destId="{C1AA7BB0-F275-DA41-B49B-A6FADB6A4DEE}" srcOrd="0" destOrd="0" presId="urn:microsoft.com/office/officeart/2009/layout/CircleArrowProcess"/>
    <dgm:cxn modelId="{CA35D35F-DEDF-CD47-AAF2-7D291ED8ABE6}" srcId="{32D277DA-E615-1142-8F61-EFA39DC9A3A0}" destId="{65F722DC-7CC4-AF44-A455-EDC0940295D3}" srcOrd="1" destOrd="0" parTransId="{94FDF7BA-3EC5-5244-9C37-EB4165D75523}" sibTransId="{49710765-768F-8147-8870-E4671C2B1417}"/>
    <dgm:cxn modelId="{3CA60760-3928-3741-B0C9-0072D93EEBE3}" srcId="{4937D175-CB69-5D4E-9683-0A5A209BE722}" destId="{A50AAB69-1E6E-0742-9759-E03BB806F7C9}" srcOrd="1" destOrd="0" parTransId="{472F8660-22F3-5E4A-8AF9-EB0133A2F822}" sibTransId="{33B32009-442F-1A4A-83D5-7D883AC6A3C8}"/>
    <dgm:cxn modelId="{19EAFF6F-7862-7F40-A456-496BF1198A68}" srcId="{A50AAB69-1E6E-0742-9759-E03BB806F7C9}" destId="{044672A6-F09E-EF44-ABA6-3B821EFE2952}" srcOrd="3" destOrd="0" parTransId="{572CE0BE-5B8A-694F-B965-543B38004709}" sibTransId="{C55A96C7-8555-BA4E-9255-90C508C2B8D4}"/>
    <dgm:cxn modelId="{21428170-D658-E948-96E2-BB234A845782}" srcId="{4937D175-CB69-5D4E-9683-0A5A209BE722}" destId="{4DB73E38-FCCF-2748-9F71-F5C02BF2BCE9}" srcOrd="3" destOrd="0" parTransId="{B41CF74D-DC5F-A047-A2BD-00B9D76DCE03}" sibTransId="{4D07A3FC-F695-A048-A38E-C25CB8872084}"/>
    <dgm:cxn modelId="{296F8A70-74A6-1841-98C3-069AFA923CA2}" type="presOf" srcId="{364BD968-BB4D-B648-8914-3413EE56AF8E}" destId="{CFE1BB94-09EE-7843-84FE-902445B96030}" srcOrd="0" destOrd="2" presId="urn:microsoft.com/office/officeart/2009/layout/CircleArrowProcess"/>
    <dgm:cxn modelId="{3711AD74-1F07-0B40-B6A9-D1FB9F440BD2}" type="presOf" srcId="{4937D175-CB69-5D4E-9683-0A5A209BE722}" destId="{1D058548-9EAD-FE45-9C90-9B73FE32ED47}" srcOrd="0" destOrd="0" presId="urn:microsoft.com/office/officeart/2009/layout/CircleArrowProcess"/>
    <dgm:cxn modelId="{1D43EA78-07B6-8C47-8026-05E69CE5A49C}" srcId="{A50AAB69-1E6E-0742-9759-E03BB806F7C9}" destId="{E5B4FFDE-E260-C54C-BDEB-E844A674E566}" srcOrd="2" destOrd="0" parTransId="{C98378E0-8AD5-1F49-91D9-3430AA78A924}" sibTransId="{7E79C248-04C8-4C42-93BF-AA9228202543}"/>
    <dgm:cxn modelId="{825D277A-7E41-DE44-99EA-089D894E24CA}" srcId="{4DB73E38-FCCF-2748-9F71-F5C02BF2BCE9}" destId="{EA04CDE3-C22A-4B4D-8318-9D68367AEE6D}" srcOrd="0" destOrd="0" parTransId="{10F313FD-C80D-264A-9E7B-12B405374255}" sibTransId="{92B5A397-CF8D-504B-A5F7-36BD46865B1C}"/>
    <dgm:cxn modelId="{5279EA7B-9EAB-3A4D-A346-9766B27B690E}" type="presOf" srcId="{044672A6-F09E-EF44-ABA6-3B821EFE2952}" destId="{F8C4B550-C7EA-484E-8C0D-5A4355777122}" srcOrd="0" destOrd="3" presId="urn:microsoft.com/office/officeart/2009/layout/CircleArrowProcess"/>
    <dgm:cxn modelId="{17114782-9AD0-A842-81B4-9E9DA8574F52}" srcId="{32D277DA-E615-1142-8F61-EFA39DC9A3A0}" destId="{F0307E8D-F3DF-0C4E-AE22-0E551CA88DC3}" srcOrd="0" destOrd="0" parTransId="{48D5CF01-F28C-3247-8D82-E4B0DC9F795B}" sibTransId="{8E694F0F-3723-364A-B910-E96DB7F9D7F7}"/>
    <dgm:cxn modelId="{439B9288-A0E9-1D43-A915-C51CD7F37AFB}" type="presOf" srcId="{32D277DA-E615-1142-8F61-EFA39DC9A3A0}" destId="{17F115C3-CA24-A54D-867C-E40E73C3DDF2}" srcOrd="0" destOrd="0" presId="urn:microsoft.com/office/officeart/2009/layout/CircleArrowProcess"/>
    <dgm:cxn modelId="{D83D798E-21E2-4045-97C5-6592B23A6C01}" type="presOf" srcId="{A8C0E23B-104D-6D43-A7EE-345EFC606E7C}" destId="{CFE1BB94-09EE-7843-84FE-902445B96030}" srcOrd="0" destOrd="0" presId="urn:microsoft.com/office/officeart/2009/layout/CircleArrowProcess"/>
    <dgm:cxn modelId="{CC27A294-9C3C-8B49-9145-8920E07FC61B}" type="presOf" srcId="{A8BF3693-0B0F-7446-9E91-89CD28408F8C}" destId="{CFE1BB94-09EE-7843-84FE-902445B96030}" srcOrd="0" destOrd="1" presId="urn:microsoft.com/office/officeart/2009/layout/CircleArrowProcess"/>
    <dgm:cxn modelId="{44FF4898-719D-A34C-BC50-45F9F50A50F9}" type="presOf" srcId="{E74CB064-D232-F749-AD02-0F4848D242D4}" destId="{1C3FE9CC-A61C-524A-A169-D703EA18E634}" srcOrd="0" destOrd="2" presId="urn:microsoft.com/office/officeart/2009/layout/CircleArrowProcess"/>
    <dgm:cxn modelId="{D57FA49B-AEC3-BA46-BDDC-2D0A8D547255}" type="presOf" srcId="{65F722DC-7CC4-AF44-A455-EDC0940295D3}" destId="{1C3FE9CC-A61C-524A-A169-D703EA18E634}" srcOrd="0" destOrd="1" presId="urn:microsoft.com/office/officeart/2009/layout/CircleArrowProcess"/>
    <dgm:cxn modelId="{1E0F83A4-001C-9D4D-91DD-BA766EF365E4}" type="presOf" srcId="{F0307E8D-F3DF-0C4E-AE22-0E551CA88DC3}" destId="{1C3FE9CC-A61C-524A-A169-D703EA18E634}" srcOrd="0" destOrd="0" presId="urn:microsoft.com/office/officeart/2009/layout/CircleArrowProcess"/>
    <dgm:cxn modelId="{DEFF47A6-CCE0-3A44-A8DD-011BB39C6906}" type="presOf" srcId="{1BF7318D-613E-6F49-AD22-FC93625E5784}" destId="{F8C4B550-C7EA-484E-8C0D-5A4355777122}" srcOrd="0" destOrd="1" presId="urn:microsoft.com/office/officeart/2009/layout/CircleArrowProcess"/>
    <dgm:cxn modelId="{EFBE20A9-DAB8-9D4B-AB67-AAB743664293}" srcId="{32D277DA-E615-1142-8F61-EFA39DC9A3A0}" destId="{E74CB064-D232-F749-AD02-0F4848D242D4}" srcOrd="2" destOrd="0" parTransId="{6D6E552E-CB9E-6E40-8752-BEAFD5AA180B}" sibTransId="{A836E656-6978-2947-A069-F2436885A62A}"/>
    <dgm:cxn modelId="{5CB345AF-2CBA-2B4C-ACB9-E1F1E5071A7F}" type="presOf" srcId="{E5B4FFDE-E260-C54C-BDEB-E844A674E566}" destId="{F8C4B550-C7EA-484E-8C0D-5A4355777122}" srcOrd="0" destOrd="2" presId="urn:microsoft.com/office/officeart/2009/layout/CircleArrowProcess"/>
    <dgm:cxn modelId="{5ECB70B2-1E28-634D-9422-00DAE63C44FF}" type="presOf" srcId="{5AAC7C45-A8E1-E84A-8A2A-FC98F79DA1E3}" destId="{497CFF43-89A6-7346-B8E3-FCC1964CBE16}" srcOrd="0" destOrd="0" presId="urn:microsoft.com/office/officeart/2009/layout/CircleArrowProcess"/>
    <dgm:cxn modelId="{1D7C5BB3-7DC8-C848-86B7-8A26B0C94E8E}" srcId="{A50AAB69-1E6E-0742-9759-E03BB806F7C9}" destId="{1BF7318D-613E-6F49-AD22-FC93625E5784}" srcOrd="1" destOrd="0" parTransId="{39CB0225-FFDF-9E48-8216-57329C859A03}" sibTransId="{A78C8BD9-DEB1-3F47-BB7E-E6E4B735D7B0}"/>
    <dgm:cxn modelId="{DA15D7B6-C85E-5B4F-BBFA-15C4F39F6F9A}" srcId="{5AAC7C45-A8E1-E84A-8A2A-FC98F79DA1E3}" destId="{364BD968-BB4D-B648-8914-3413EE56AF8E}" srcOrd="2" destOrd="0" parTransId="{0D029289-F512-964A-973C-B728773DB989}" sibTransId="{C838A4FD-D502-5F46-9EE5-C2680260BC95}"/>
    <dgm:cxn modelId="{2F094ABF-E4E2-CF47-8B44-131349234E12}" srcId="{A50AAB69-1E6E-0742-9759-E03BB806F7C9}" destId="{C7819067-8F42-BE41-83A8-C7D086173CD8}" srcOrd="0" destOrd="0" parTransId="{A25CA878-731C-A24C-9A64-DC4CDA3B651F}" sibTransId="{E58632F8-1F08-D04D-BBCA-78B9F566AACE}"/>
    <dgm:cxn modelId="{5553B0CA-220A-5748-8182-C0A871651266}" srcId="{5AAC7C45-A8E1-E84A-8A2A-FC98F79DA1E3}" destId="{A8C0E23B-104D-6D43-A7EE-345EFC606E7C}" srcOrd="0" destOrd="0" parTransId="{EF6A6284-3033-9447-9AB8-BDB5F3D1E6B0}" sibTransId="{DF732D73-1BF2-944C-BCC5-7E56A9BFB1FC}"/>
    <dgm:cxn modelId="{77C684D4-A4E3-1A4E-A43C-49EF88551446}" srcId="{4937D175-CB69-5D4E-9683-0A5A209BE722}" destId="{32D277DA-E615-1142-8F61-EFA39DC9A3A0}" srcOrd="2" destOrd="0" parTransId="{74C79B4C-2385-294B-AEDB-75A6F12E4B41}" sibTransId="{BAE0A797-75EA-474A-8AC7-2916A93BDECE}"/>
    <dgm:cxn modelId="{38F33AD8-8AFC-C54C-8B9A-AE47E1EF76A2}" srcId="{5AAC7C45-A8E1-E84A-8A2A-FC98F79DA1E3}" destId="{A8BF3693-0B0F-7446-9E91-89CD28408F8C}" srcOrd="1" destOrd="0" parTransId="{A3DC110E-C0D3-6E41-AABD-40CB3535B8ED}" sibTransId="{8BCACC02-E5D6-9A4F-A7D6-C20E71A2B046}"/>
    <dgm:cxn modelId="{2C012EF0-81B8-B245-BEB3-DE6A59C90530}" srcId="{4937D175-CB69-5D4E-9683-0A5A209BE722}" destId="{5AAC7C45-A8E1-E84A-8A2A-FC98F79DA1E3}" srcOrd="0" destOrd="0" parTransId="{6666E000-9675-974F-B6A9-3E80388B6B8D}" sibTransId="{D5CB3B03-F5D4-7347-92A9-993B0E20777C}"/>
    <dgm:cxn modelId="{8F624BFE-0B41-0840-87F6-EC0331C7C765}" type="presOf" srcId="{A50AAB69-1E6E-0742-9759-E03BB806F7C9}" destId="{33E8402B-28A6-6742-8C47-EFA6224DFA47}" srcOrd="0" destOrd="0" presId="urn:microsoft.com/office/officeart/2009/layout/CircleArrowProcess"/>
    <dgm:cxn modelId="{A9782E56-0DF7-4641-8986-8FABA4C246ED}" type="presParOf" srcId="{1D058548-9EAD-FE45-9C90-9B73FE32ED47}" destId="{BE53AFC3-7CCB-6A41-BA48-8B18200D2BAC}" srcOrd="0" destOrd="0" presId="urn:microsoft.com/office/officeart/2009/layout/CircleArrowProcess"/>
    <dgm:cxn modelId="{2650154E-8F3A-974E-8FB3-0A9A59FBBFFA}" type="presParOf" srcId="{BE53AFC3-7CCB-6A41-BA48-8B18200D2BAC}" destId="{3C5A6427-2236-934C-99D5-340629D05E21}" srcOrd="0" destOrd="0" presId="urn:microsoft.com/office/officeart/2009/layout/CircleArrowProcess"/>
    <dgm:cxn modelId="{427DC614-31F4-8345-B342-195145FD2EC9}" type="presParOf" srcId="{1D058548-9EAD-FE45-9C90-9B73FE32ED47}" destId="{CFE1BB94-09EE-7843-84FE-902445B96030}" srcOrd="1" destOrd="0" presId="urn:microsoft.com/office/officeart/2009/layout/CircleArrowProcess"/>
    <dgm:cxn modelId="{4E4B948F-5BD9-4045-AD77-43C4761A8783}" type="presParOf" srcId="{1D058548-9EAD-FE45-9C90-9B73FE32ED47}" destId="{497CFF43-89A6-7346-B8E3-FCC1964CBE16}" srcOrd="2" destOrd="0" presId="urn:microsoft.com/office/officeart/2009/layout/CircleArrowProcess"/>
    <dgm:cxn modelId="{35D78942-7510-AF49-864F-76FFE4A3236E}" type="presParOf" srcId="{1D058548-9EAD-FE45-9C90-9B73FE32ED47}" destId="{C20A39A4-8E17-2848-AE6B-4AFEBEAB5904}" srcOrd="3" destOrd="0" presId="urn:microsoft.com/office/officeart/2009/layout/CircleArrowProcess"/>
    <dgm:cxn modelId="{79291685-04B7-DB41-A708-39CEAF3F3985}" type="presParOf" srcId="{C20A39A4-8E17-2848-AE6B-4AFEBEAB5904}" destId="{8403F5D5-E53A-5C4D-9A82-0B42D1E9C334}" srcOrd="0" destOrd="0" presId="urn:microsoft.com/office/officeart/2009/layout/CircleArrowProcess"/>
    <dgm:cxn modelId="{3214270D-5118-9042-8AC6-76A65488CF2D}" type="presParOf" srcId="{1D058548-9EAD-FE45-9C90-9B73FE32ED47}" destId="{F8C4B550-C7EA-484E-8C0D-5A4355777122}" srcOrd="4" destOrd="0" presId="urn:microsoft.com/office/officeart/2009/layout/CircleArrowProcess"/>
    <dgm:cxn modelId="{F7AF521A-8ED0-EF44-905A-C59E36718481}" type="presParOf" srcId="{1D058548-9EAD-FE45-9C90-9B73FE32ED47}" destId="{33E8402B-28A6-6742-8C47-EFA6224DFA47}" srcOrd="5" destOrd="0" presId="urn:microsoft.com/office/officeart/2009/layout/CircleArrowProcess"/>
    <dgm:cxn modelId="{AE66D14C-C220-1449-AA9F-3FC0FE98B6BF}" type="presParOf" srcId="{1D058548-9EAD-FE45-9C90-9B73FE32ED47}" destId="{E88EDE74-D7FF-3545-81A1-AFC8484FEC11}" srcOrd="6" destOrd="0" presId="urn:microsoft.com/office/officeart/2009/layout/CircleArrowProcess"/>
    <dgm:cxn modelId="{55EDC0B9-83BB-CB4C-938F-39A0F9182B40}" type="presParOf" srcId="{E88EDE74-D7FF-3545-81A1-AFC8484FEC11}" destId="{6595651B-7E11-1045-8A2C-4DBBE5955DC6}" srcOrd="0" destOrd="0" presId="urn:microsoft.com/office/officeart/2009/layout/CircleArrowProcess"/>
    <dgm:cxn modelId="{8332F5AB-6BBC-CB49-9AC8-7823A8E98D74}" type="presParOf" srcId="{1D058548-9EAD-FE45-9C90-9B73FE32ED47}" destId="{1C3FE9CC-A61C-524A-A169-D703EA18E634}" srcOrd="7" destOrd="0" presId="urn:microsoft.com/office/officeart/2009/layout/CircleArrowProcess"/>
    <dgm:cxn modelId="{9EE585B9-A35B-DE4F-BCA1-43CCCB1B2DDA}" type="presParOf" srcId="{1D058548-9EAD-FE45-9C90-9B73FE32ED47}" destId="{17F115C3-CA24-A54D-867C-E40E73C3DDF2}" srcOrd="8" destOrd="0" presId="urn:microsoft.com/office/officeart/2009/layout/CircleArrowProcess"/>
    <dgm:cxn modelId="{349126A8-6158-A442-A41D-4324987DEBF2}" type="presParOf" srcId="{1D058548-9EAD-FE45-9C90-9B73FE32ED47}" destId="{1728E6DF-5552-384E-88C3-4FF00C1F00C6}" srcOrd="9" destOrd="0" presId="urn:microsoft.com/office/officeart/2009/layout/CircleArrowProcess"/>
    <dgm:cxn modelId="{C8531067-AB00-2D44-8E3A-A293E3B08FF3}" type="presParOf" srcId="{1728E6DF-5552-384E-88C3-4FF00C1F00C6}" destId="{23A7FC42-5F62-074D-A6E8-58566EF4948D}" srcOrd="0" destOrd="0" presId="urn:microsoft.com/office/officeart/2009/layout/CircleArrowProcess"/>
    <dgm:cxn modelId="{12E8FDC9-F943-C54E-9719-FEC01C3B0595}" type="presParOf" srcId="{1D058548-9EAD-FE45-9C90-9B73FE32ED47}" destId="{C1AA7BB0-F275-DA41-B49B-A6FADB6A4DEE}" srcOrd="10" destOrd="0" presId="urn:microsoft.com/office/officeart/2009/layout/CircleArrowProcess"/>
    <dgm:cxn modelId="{29480502-6370-9646-BF9F-B0E6394E3034}" type="presParOf" srcId="{1D058548-9EAD-FE45-9C90-9B73FE32ED47}" destId="{8CBC365B-B225-624D-B825-62706CDCFF55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FBFE9-2779-48F2-A535-2C858C3332CA}">
      <dsp:nvSpPr>
        <dsp:cNvPr id="0" name=""/>
        <dsp:cNvSpPr/>
      </dsp:nvSpPr>
      <dsp:spPr>
        <a:xfrm>
          <a:off x="608585" y="2077"/>
          <a:ext cx="2594397" cy="10377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Commercial e-voting systems are closed source</a:t>
          </a:r>
        </a:p>
      </dsp:txBody>
      <dsp:txXfrm>
        <a:off x="1127464" y="2077"/>
        <a:ext cx="1556639" cy="1037758"/>
      </dsp:txXfrm>
    </dsp:sp>
    <dsp:sp modelId="{FB680302-D85B-4FBB-AEA3-42C325DD58A7}">
      <dsp:nvSpPr>
        <dsp:cNvPr id="0" name=""/>
        <dsp:cNvSpPr/>
      </dsp:nvSpPr>
      <dsp:spPr>
        <a:xfrm>
          <a:off x="608585" y="1185122"/>
          <a:ext cx="2594397" cy="10377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DP compliance and security concerns</a:t>
          </a:r>
        </a:p>
      </dsp:txBody>
      <dsp:txXfrm>
        <a:off x="1127464" y="1185122"/>
        <a:ext cx="1556639" cy="1037758"/>
      </dsp:txXfrm>
    </dsp:sp>
    <dsp:sp modelId="{D69CCE5F-DF41-44DC-A3D6-28D6849574BE}">
      <dsp:nvSpPr>
        <dsp:cNvPr id="0" name=""/>
        <dsp:cNvSpPr/>
      </dsp:nvSpPr>
      <dsp:spPr>
        <a:xfrm>
          <a:off x="608585" y="2368167"/>
          <a:ext cx="2594397" cy="10377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Provided by private companies which operate outside EU</a:t>
          </a:r>
        </a:p>
      </dsp:txBody>
      <dsp:txXfrm>
        <a:off x="1127464" y="2368167"/>
        <a:ext cx="1556639" cy="1037758"/>
      </dsp:txXfrm>
    </dsp:sp>
    <dsp:sp modelId="{E585AF70-4201-4554-AEBA-1C78F6D6F5E1}">
      <dsp:nvSpPr>
        <dsp:cNvPr id="0" name=""/>
        <dsp:cNvSpPr/>
      </dsp:nvSpPr>
      <dsp:spPr>
        <a:xfrm>
          <a:off x="608585" y="3551212"/>
          <a:ext cx="2594397" cy="10377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TUD &amp; </a:t>
          </a:r>
          <a:r>
            <a:rPr lang="en-IE" sz="1600" kern="1200" dirty="0" err="1"/>
            <a:t>HEAnet</a:t>
          </a:r>
          <a:r>
            <a:rPr lang="en-IE" sz="1600" kern="1200" dirty="0"/>
            <a:t> established relationship </a:t>
          </a:r>
        </a:p>
      </dsp:txBody>
      <dsp:txXfrm>
        <a:off x="1127464" y="3551212"/>
        <a:ext cx="1556639" cy="1037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FBFE9-2779-48F2-A535-2C858C3332CA}">
      <dsp:nvSpPr>
        <dsp:cNvPr id="0" name=""/>
        <dsp:cNvSpPr/>
      </dsp:nvSpPr>
      <dsp:spPr>
        <a:xfrm>
          <a:off x="414560" y="2121"/>
          <a:ext cx="2594346" cy="1037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Once deployed in TUD offer to other clients and suitable organisations</a:t>
          </a:r>
        </a:p>
      </dsp:txBody>
      <dsp:txXfrm>
        <a:off x="933429" y="2121"/>
        <a:ext cx="1556608" cy="1037738"/>
      </dsp:txXfrm>
    </dsp:sp>
    <dsp:sp modelId="{192531B5-9D8B-4E83-AC0E-7C05CFE02D0C}">
      <dsp:nvSpPr>
        <dsp:cNvPr id="0" name=""/>
        <dsp:cNvSpPr/>
      </dsp:nvSpPr>
      <dsp:spPr>
        <a:xfrm>
          <a:off x="414560" y="1185144"/>
          <a:ext cx="2594346" cy="1037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Secure &amp; transparent </a:t>
          </a:r>
        </a:p>
      </dsp:txBody>
      <dsp:txXfrm>
        <a:off x="933429" y="1185144"/>
        <a:ext cx="1556608" cy="1037738"/>
      </dsp:txXfrm>
    </dsp:sp>
    <dsp:sp modelId="{D69CCE5F-DF41-44DC-A3D6-28D6849574BE}">
      <dsp:nvSpPr>
        <dsp:cNvPr id="0" name=""/>
        <dsp:cNvSpPr/>
      </dsp:nvSpPr>
      <dsp:spPr>
        <a:xfrm>
          <a:off x="414560" y="2368166"/>
          <a:ext cx="2594346" cy="1037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EBSI is a European Commission Initiative </a:t>
          </a:r>
        </a:p>
      </dsp:txBody>
      <dsp:txXfrm>
        <a:off x="933429" y="2368166"/>
        <a:ext cx="1556608" cy="1037738"/>
      </dsp:txXfrm>
    </dsp:sp>
    <dsp:sp modelId="{E585AF70-4201-4554-AEBA-1C78F6D6F5E1}">
      <dsp:nvSpPr>
        <dsp:cNvPr id="0" name=""/>
        <dsp:cNvSpPr/>
      </dsp:nvSpPr>
      <dsp:spPr>
        <a:xfrm>
          <a:off x="414560" y="3551188"/>
          <a:ext cx="2594346" cy="1037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Provides framework for other blockchain based products</a:t>
          </a:r>
        </a:p>
      </dsp:txBody>
      <dsp:txXfrm>
        <a:off x="933429" y="3551188"/>
        <a:ext cx="1556608" cy="1037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8F899-5BC4-4F31-BE10-8ADE8A2E2EB7}">
      <dsp:nvSpPr>
        <dsp:cNvPr id="0" name=""/>
        <dsp:cNvSpPr/>
      </dsp:nvSpPr>
      <dsp:spPr>
        <a:xfrm>
          <a:off x="1002511" y="648619"/>
          <a:ext cx="4332912" cy="4332912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4D754B-68B6-4A3E-B30F-F48167D28AA2}">
      <dsp:nvSpPr>
        <dsp:cNvPr id="0" name=""/>
        <dsp:cNvSpPr/>
      </dsp:nvSpPr>
      <dsp:spPr>
        <a:xfrm>
          <a:off x="1002511" y="648619"/>
          <a:ext cx="4332912" cy="4332912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F81759-33C0-4826-A91E-1C225C7BBC25}">
      <dsp:nvSpPr>
        <dsp:cNvPr id="0" name=""/>
        <dsp:cNvSpPr/>
      </dsp:nvSpPr>
      <dsp:spPr>
        <a:xfrm>
          <a:off x="1002511" y="648619"/>
          <a:ext cx="4332912" cy="4332912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CD477E-B497-432A-A326-9C5A08BF9D45}">
      <dsp:nvSpPr>
        <dsp:cNvPr id="0" name=""/>
        <dsp:cNvSpPr/>
      </dsp:nvSpPr>
      <dsp:spPr>
        <a:xfrm>
          <a:off x="2172475" y="1818584"/>
          <a:ext cx="1992983" cy="1992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Other considerations</a:t>
          </a:r>
        </a:p>
      </dsp:txBody>
      <dsp:txXfrm>
        <a:off x="2464341" y="2110450"/>
        <a:ext cx="1409251" cy="1409251"/>
      </dsp:txXfrm>
    </dsp:sp>
    <dsp:sp modelId="{3E7DBAC6-1CC8-4714-8DA5-5B806F32C559}">
      <dsp:nvSpPr>
        <dsp:cNvPr id="0" name=""/>
        <dsp:cNvSpPr/>
      </dsp:nvSpPr>
      <dsp:spPr>
        <a:xfrm>
          <a:off x="2471423" y="1298"/>
          <a:ext cx="1395088" cy="1395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 dirty="0"/>
            <a:t>Change management</a:t>
          </a:r>
        </a:p>
      </dsp:txBody>
      <dsp:txXfrm>
        <a:off x="2675729" y="205604"/>
        <a:ext cx="986476" cy="986476"/>
      </dsp:txXfrm>
    </dsp:sp>
    <dsp:sp modelId="{7917ACBC-D197-4BA1-A69A-274F9F30B2A2}">
      <dsp:nvSpPr>
        <dsp:cNvPr id="0" name=""/>
        <dsp:cNvSpPr/>
      </dsp:nvSpPr>
      <dsp:spPr>
        <a:xfrm>
          <a:off x="4304134" y="3175648"/>
          <a:ext cx="1395088" cy="1395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 dirty="0"/>
            <a:t>Risk management</a:t>
          </a:r>
        </a:p>
      </dsp:txBody>
      <dsp:txXfrm>
        <a:off x="4508440" y="3379954"/>
        <a:ext cx="986476" cy="986476"/>
      </dsp:txXfrm>
    </dsp:sp>
    <dsp:sp modelId="{A94E4BF6-6661-47FC-8453-997098DDC192}">
      <dsp:nvSpPr>
        <dsp:cNvPr id="0" name=""/>
        <dsp:cNvSpPr/>
      </dsp:nvSpPr>
      <dsp:spPr>
        <a:xfrm>
          <a:off x="638711" y="3175648"/>
          <a:ext cx="1395088" cy="1395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 dirty="0"/>
            <a:t>Governance</a:t>
          </a:r>
        </a:p>
      </dsp:txBody>
      <dsp:txXfrm>
        <a:off x="843017" y="3379954"/>
        <a:ext cx="986476" cy="986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FEFE0-18D8-2449-9F3F-ECA070BC78CD}">
      <dsp:nvSpPr>
        <dsp:cNvPr id="0" name=""/>
        <dsp:cNvSpPr/>
      </dsp:nvSpPr>
      <dsp:spPr>
        <a:xfrm rot="5400000">
          <a:off x="330651" y="2730436"/>
          <a:ext cx="980475" cy="163148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A10B8-73B9-AD41-A121-931066297BFC}">
      <dsp:nvSpPr>
        <dsp:cNvPr id="0" name=""/>
        <dsp:cNvSpPr/>
      </dsp:nvSpPr>
      <dsp:spPr>
        <a:xfrm>
          <a:off x="166986" y="3217899"/>
          <a:ext cx="1472917" cy="129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Discovery - Months 1-3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Requirements discovery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Training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Apply for EBSI node status</a:t>
          </a:r>
        </a:p>
      </dsp:txBody>
      <dsp:txXfrm>
        <a:off x="166986" y="3217899"/>
        <a:ext cx="1472917" cy="1291098"/>
      </dsp:txXfrm>
    </dsp:sp>
    <dsp:sp modelId="{00C263CD-49F5-144D-AD3C-775BF7E78274}">
      <dsp:nvSpPr>
        <dsp:cNvPr id="0" name=""/>
        <dsp:cNvSpPr/>
      </dsp:nvSpPr>
      <dsp:spPr>
        <a:xfrm>
          <a:off x="1361994" y="2610324"/>
          <a:ext cx="277908" cy="27790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ACC71-31B9-7045-B2C9-85B083D4DAC9}">
      <dsp:nvSpPr>
        <dsp:cNvPr id="0" name=""/>
        <dsp:cNvSpPr/>
      </dsp:nvSpPr>
      <dsp:spPr>
        <a:xfrm rot="5400000">
          <a:off x="2133790" y="2284247"/>
          <a:ext cx="980475" cy="163148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13528-D9E7-2940-861D-7A07406A805E}">
      <dsp:nvSpPr>
        <dsp:cNvPr id="0" name=""/>
        <dsp:cNvSpPr/>
      </dsp:nvSpPr>
      <dsp:spPr>
        <a:xfrm>
          <a:off x="1970124" y="2771711"/>
          <a:ext cx="1472917" cy="129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Design - Months 3-6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Design and compliance approval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Deploy EBSI nodes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Begin development</a:t>
          </a:r>
        </a:p>
      </dsp:txBody>
      <dsp:txXfrm>
        <a:off x="1970124" y="2771711"/>
        <a:ext cx="1472917" cy="1291098"/>
      </dsp:txXfrm>
    </dsp:sp>
    <dsp:sp modelId="{F4D00557-91DA-5C44-8CB3-115444BB9562}">
      <dsp:nvSpPr>
        <dsp:cNvPr id="0" name=""/>
        <dsp:cNvSpPr/>
      </dsp:nvSpPr>
      <dsp:spPr>
        <a:xfrm>
          <a:off x="3165133" y="2164135"/>
          <a:ext cx="277908" cy="27790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6DA56-3798-E14D-8016-32FC631C4A34}">
      <dsp:nvSpPr>
        <dsp:cNvPr id="0" name=""/>
        <dsp:cNvSpPr/>
      </dsp:nvSpPr>
      <dsp:spPr>
        <a:xfrm rot="5400000">
          <a:off x="3936929" y="1838059"/>
          <a:ext cx="980475" cy="163148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363E3-A612-B944-B055-AAD71581927F}">
      <dsp:nvSpPr>
        <dsp:cNvPr id="0" name=""/>
        <dsp:cNvSpPr/>
      </dsp:nvSpPr>
      <dsp:spPr>
        <a:xfrm>
          <a:off x="3773263" y="2325522"/>
          <a:ext cx="1472917" cy="129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Development - Months 6-14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Break work into sprints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Follow CI/CD practices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Continuously test output</a:t>
          </a:r>
        </a:p>
      </dsp:txBody>
      <dsp:txXfrm>
        <a:off x="3773263" y="2325522"/>
        <a:ext cx="1472917" cy="1291098"/>
      </dsp:txXfrm>
    </dsp:sp>
    <dsp:sp modelId="{93275DF9-B672-0F47-BCA8-5AAEAA513F83}">
      <dsp:nvSpPr>
        <dsp:cNvPr id="0" name=""/>
        <dsp:cNvSpPr/>
      </dsp:nvSpPr>
      <dsp:spPr>
        <a:xfrm>
          <a:off x="4968272" y="1717947"/>
          <a:ext cx="277908" cy="27790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C8FDF-BEDF-4B4D-B4E5-E4BE698C6391}">
      <dsp:nvSpPr>
        <dsp:cNvPr id="0" name=""/>
        <dsp:cNvSpPr/>
      </dsp:nvSpPr>
      <dsp:spPr>
        <a:xfrm rot="5400000">
          <a:off x="5740068" y="1391870"/>
          <a:ext cx="980475" cy="163148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F26E6-3EF4-B94A-84FB-23B84CA77CDB}">
      <dsp:nvSpPr>
        <dsp:cNvPr id="0" name=""/>
        <dsp:cNvSpPr/>
      </dsp:nvSpPr>
      <dsp:spPr>
        <a:xfrm>
          <a:off x="5576402" y="1879334"/>
          <a:ext cx="1472917" cy="129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Testing &amp; improvement - Months 14-16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Deploy test environment to client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Monitor and remediate requests/issues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Implement monitoring tools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Confirm compliance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Agreement with client to go live</a:t>
          </a:r>
        </a:p>
      </dsp:txBody>
      <dsp:txXfrm>
        <a:off x="5576402" y="1879334"/>
        <a:ext cx="1472917" cy="1291098"/>
      </dsp:txXfrm>
    </dsp:sp>
    <dsp:sp modelId="{DBB284EC-7464-9A4A-8E18-006B6E04B353}">
      <dsp:nvSpPr>
        <dsp:cNvPr id="0" name=""/>
        <dsp:cNvSpPr/>
      </dsp:nvSpPr>
      <dsp:spPr>
        <a:xfrm>
          <a:off x="6771411" y="1271758"/>
          <a:ext cx="277908" cy="27790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FF1E7-FA36-EB45-BF09-E0D73BDDD922}">
      <dsp:nvSpPr>
        <dsp:cNvPr id="0" name=""/>
        <dsp:cNvSpPr/>
      </dsp:nvSpPr>
      <dsp:spPr>
        <a:xfrm rot="5400000">
          <a:off x="7543207" y="945682"/>
          <a:ext cx="980475" cy="163148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B5C8C-06D6-F441-9B5D-E76EBA2C873F}">
      <dsp:nvSpPr>
        <dsp:cNvPr id="0" name=""/>
        <dsp:cNvSpPr/>
      </dsp:nvSpPr>
      <dsp:spPr>
        <a:xfrm>
          <a:off x="7379541" y="1433145"/>
          <a:ext cx="1472917" cy="129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Go live - Months 16-18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Deploy production environment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Continuous monitoring and improvement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Solicit feedback from client and end users</a:t>
          </a:r>
        </a:p>
      </dsp:txBody>
      <dsp:txXfrm>
        <a:off x="7379541" y="1433145"/>
        <a:ext cx="1472917" cy="1291098"/>
      </dsp:txXfrm>
    </dsp:sp>
    <dsp:sp modelId="{07C8C18F-B6A3-684F-A8B7-8234AD449D5C}">
      <dsp:nvSpPr>
        <dsp:cNvPr id="0" name=""/>
        <dsp:cNvSpPr/>
      </dsp:nvSpPr>
      <dsp:spPr>
        <a:xfrm>
          <a:off x="8574550" y="825570"/>
          <a:ext cx="277908" cy="27790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8E2D0-2508-9A4C-8318-192A97BE24A6}">
      <dsp:nvSpPr>
        <dsp:cNvPr id="0" name=""/>
        <dsp:cNvSpPr/>
      </dsp:nvSpPr>
      <dsp:spPr>
        <a:xfrm rot="5400000">
          <a:off x="9346346" y="499493"/>
          <a:ext cx="980475" cy="163148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F89EB-5812-6A40-BF44-3C7BD4F4E24E}">
      <dsp:nvSpPr>
        <dsp:cNvPr id="0" name=""/>
        <dsp:cNvSpPr/>
      </dsp:nvSpPr>
      <dsp:spPr>
        <a:xfrm>
          <a:off x="9182680" y="986957"/>
          <a:ext cx="1472917" cy="129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Maintenance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Continue CI/CD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Continuous monitoring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Obtain as much feedback as possible to improve service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Evaluate service as potential offering to other clients</a:t>
          </a:r>
        </a:p>
      </dsp:txBody>
      <dsp:txXfrm>
        <a:off x="9182680" y="986957"/>
        <a:ext cx="1472917" cy="12910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A6427-2236-934C-99D5-340629D05E21}">
      <dsp:nvSpPr>
        <dsp:cNvPr id="0" name=""/>
        <dsp:cNvSpPr/>
      </dsp:nvSpPr>
      <dsp:spPr>
        <a:xfrm>
          <a:off x="4002745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1BB94-09EE-7843-84FE-902445B96030}">
      <dsp:nvSpPr>
        <dsp:cNvPr id="0" name=""/>
        <dsp:cNvSpPr/>
      </dsp:nvSpPr>
      <dsp:spPr>
        <a:xfrm>
          <a:off x="6010973" y="596874"/>
          <a:ext cx="1205766" cy="8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Planning and discovery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Begin development</a:t>
          </a:r>
        </a:p>
      </dsp:txBody>
      <dsp:txXfrm>
        <a:off x="6010973" y="596874"/>
        <a:ext cx="1205766" cy="800099"/>
      </dsp:txXfrm>
    </dsp:sp>
    <dsp:sp modelId="{497CFF43-89A6-7346-B8E3-FCC1964CBE16}">
      <dsp:nvSpPr>
        <dsp:cNvPr id="0" name=""/>
        <dsp:cNvSpPr/>
      </dsp:nvSpPr>
      <dsp:spPr>
        <a:xfrm>
          <a:off x="4446796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Year 1</a:t>
          </a:r>
        </a:p>
      </dsp:txBody>
      <dsp:txXfrm>
        <a:off x="4446796" y="728090"/>
        <a:ext cx="1122389" cy="561136"/>
      </dsp:txXfrm>
    </dsp:sp>
    <dsp:sp modelId="{8403F5D5-E53A-5C4D-9A82-0B42D1E9C334}">
      <dsp:nvSpPr>
        <dsp:cNvPr id="0" name=""/>
        <dsp:cNvSpPr/>
      </dsp:nvSpPr>
      <dsp:spPr>
        <a:xfrm>
          <a:off x="3444002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4B550-C7EA-484E-8C0D-5A4355777122}">
      <dsp:nvSpPr>
        <dsp:cNvPr id="0" name=""/>
        <dsp:cNvSpPr/>
      </dsp:nvSpPr>
      <dsp:spPr>
        <a:xfrm>
          <a:off x="5461662" y="1766620"/>
          <a:ext cx="1205766" cy="8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Continue development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Deployment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Optimisation &amp; improvement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Maintenance &amp; support</a:t>
          </a:r>
        </a:p>
      </dsp:txBody>
      <dsp:txXfrm>
        <a:off x="5461662" y="1766620"/>
        <a:ext cx="1205766" cy="800099"/>
      </dsp:txXfrm>
    </dsp:sp>
    <dsp:sp modelId="{33E8402B-28A6-6742-8C47-EFA6224DFA47}">
      <dsp:nvSpPr>
        <dsp:cNvPr id="0" name=""/>
        <dsp:cNvSpPr/>
      </dsp:nvSpPr>
      <dsp:spPr>
        <a:xfrm>
          <a:off x="3885790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Year 2</a:t>
          </a:r>
        </a:p>
      </dsp:txBody>
      <dsp:txXfrm>
        <a:off x="3885790" y="1886102"/>
        <a:ext cx="1122389" cy="561136"/>
      </dsp:txXfrm>
    </dsp:sp>
    <dsp:sp modelId="{6595651B-7E11-1045-8A2C-4DBBE5955DC6}">
      <dsp:nvSpPr>
        <dsp:cNvPr id="0" name=""/>
        <dsp:cNvSpPr/>
      </dsp:nvSpPr>
      <dsp:spPr>
        <a:xfrm>
          <a:off x="4002745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FE9CC-A61C-524A-A169-D703EA18E634}">
      <dsp:nvSpPr>
        <dsp:cNvPr id="0" name=""/>
        <dsp:cNvSpPr/>
      </dsp:nvSpPr>
      <dsp:spPr>
        <a:xfrm>
          <a:off x="6010973" y="2912896"/>
          <a:ext cx="1205766" cy="8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Maintenance &amp; support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Continued improvement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Offer service to client base</a:t>
          </a:r>
        </a:p>
      </dsp:txBody>
      <dsp:txXfrm>
        <a:off x="6010973" y="2912896"/>
        <a:ext cx="1205766" cy="800099"/>
      </dsp:txXfrm>
    </dsp:sp>
    <dsp:sp modelId="{17F115C3-CA24-A54D-867C-E40E73C3DDF2}">
      <dsp:nvSpPr>
        <dsp:cNvPr id="0" name=""/>
        <dsp:cNvSpPr/>
      </dsp:nvSpPr>
      <dsp:spPr>
        <a:xfrm>
          <a:off x="4446796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Year 3</a:t>
          </a:r>
        </a:p>
      </dsp:txBody>
      <dsp:txXfrm>
        <a:off x="4446796" y="3044113"/>
        <a:ext cx="1122389" cy="561136"/>
      </dsp:txXfrm>
    </dsp:sp>
    <dsp:sp modelId="{23A7FC42-5F62-074D-A6E8-58566EF4948D}">
      <dsp:nvSpPr>
        <dsp:cNvPr id="0" name=""/>
        <dsp:cNvSpPr/>
      </dsp:nvSpPr>
      <dsp:spPr>
        <a:xfrm>
          <a:off x="3587366" y="3605249"/>
          <a:ext cx="1727913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A7BB0-F275-DA41-B49B-A6FADB6A4DEE}">
      <dsp:nvSpPr>
        <dsp:cNvPr id="0" name=""/>
        <dsp:cNvSpPr/>
      </dsp:nvSpPr>
      <dsp:spPr>
        <a:xfrm>
          <a:off x="5461662" y="4070908"/>
          <a:ext cx="1205766" cy="8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Investigate viability of other services based on technology stack</a:t>
          </a:r>
        </a:p>
      </dsp:txBody>
      <dsp:txXfrm>
        <a:off x="5461662" y="4070908"/>
        <a:ext cx="1205766" cy="800099"/>
      </dsp:txXfrm>
    </dsp:sp>
    <dsp:sp modelId="{8CBC365B-B225-624D-B825-62706CDCFF55}">
      <dsp:nvSpPr>
        <dsp:cNvPr id="0" name=""/>
        <dsp:cNvSpPr/>
      </dsp:nvSpPr>
      <dsp:spPr>
        <a:xfrm>
          <a:off x="3885790" y="4202124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Year 4 &amp; beyond</a:t>
          </a:r>
        </a:p>
      </dsp:txBody>
      <dsp:txXfrm>
        <a:off x="3885790" y="4202124"/>
        <a:ext cx="1122389" cy="56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B8267-D3B1-2A40-ACB9-C2B75F4202A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4E699-638C-0A43-8718-9C8755E1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HEAnet</a:t>
            </a:r>
            <a:r>
              <a:rPr lang="en-US" dirty="0"/>
              <a:t> is Ireland's national education and research network, non-profit </a:t>
            </a:r>
            <a:r>
              <a:rPr lang="en-US" dirty="0" err="1"/>
              <a:t>organisation</a:t>
            </a:r>
            <a:r>
              <a:rPr lang="en-US" dirty="0"/>
              <a:t> that provides networking and services to the educational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8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management - Regular sprint reviews/ daily standups, client CRs assessed by developers, review and adapt sprints based on results and feedback, make use of a product roadmap to track changes and provide a clear visual overview for stakeholders</a:t>
            </a:r>
          </a:p>
          <a:p>
            <a:endParaRPr lang="en-US" dirty="0"/>
          </a:p>
          <a:p>
            <a:r>
              <a:rPr lang="en-US" dirty="0"/>
              <a:t>Risk management - focus on one client to begin with, plan for MVP before adding any additional features, ISO/GDPR requirements must be understood and reviewed throughout development</a:t>
            </a:r>
          </a:p>
          <a:p>
            <a:endParaRPr lang="en-US" dirty="0"/>
          </a:p>
          <a:p>
            <a:r>
              <a:rPr lang="en-US" dirty="0"/>
              <a:t>Governance; regular company updates on project, </a:t>
            </a:r>
            <a:r>
              <a:rPr lang="en-US" dirty="0" err="1"/>
              <a:t>kanban</a:t>
            </a:r>
            <a:r>
              <a:rPr lang="en-US" dirty="0"/>
              <a:t> provides visual for company, regularly engage with company SMEs for compliance/data  protection, security scanning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aligns with </a:t>
            </a:r>
            <a:r>
              <a:rPr lang="en-US" dirty="0" err="1"/>
              <a:t>HEAnet</a:t>
            </a:r>
            <a:r>
              <a:rPr lang="en-US" dirty="0"/>
              <a:t> mission statement and strategy</a:t>
            </a:r>
          </a:p>
          <a:p>
            <a:endParaRPr lang="en-US" dirty="0"/>
          </a:p>
          <a:p>
            <a:r>
              <a:rPr lang="en-US" dirty="0"/>
              <a:t>Connectivity by providing an e-voting solution that is accessible remotely</a:t>
            </a:r>
          </a:p>
          <a:p>
            <a:endParaRPr lang="en-US" dirty="0"/>
          </a:p>
          <a:p>
            <a:r>
              <a:rPr lang="en-US" dirty="0"/>
              <a:t>The service is built using the security features inherent in blockchain such as immutable transactions, cryptographic protection, distributed consensus mechanism that is resistant to DDOS attacks</a:t>
            </a:r>
          </a:p>
          <a:p>
            <a:endParaRPr lang="en-US" dirty="0"/>
          </a:p>
          <a:p>
            <a:r>
              <a:rPr lang="en-US" dirty="0"/>
              <a:t>Each identity has a unique digital signature yet votes are anonymous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Encourages engagement with researchers and other </a:t>
            </a:r>
            <a:r>
              <a:rPr lang="en-US" dirty="0" err="1"/>
              <a:t>organisations</a:t>
            </a:r>
            <a:r>
              <a:rPr lang="en-US" dirty="0"/>
              <a:t> within the community who are developing similar solutions</a:t>
            </a:r>
          </a:p>
          <a:p>
            <a:endParaRPr lang="en-US" dirty="0"/>
          </a:p>
          <a:p>
            <a:r>
              <a:rPr lang="en-US" dirty="0"/>
              <a:t>Touch on SROI as company is non-profit, want to see returns in the form of social impact for the client</a:t>
            </a:r>
          </a:p>
          <a:p>
            <a:endParaRPr lang="en-US" dirty="0"/>
          </a:p>
          <a:p>
            <a:r>
              <a:rPr lang="en-US" dirty="0"/>
              <a:t>stakeholders - effected by or invested in program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input - staff time, financial investment or other capital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 - products and activities as a result of the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outcomes - changes or benefits seen as a result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stakeholders - effected by or invested in program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input - staff time, financial investment or other capital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 - products and activities as a result of the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outcomes - changes or benefits seen as a result of the project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homomorphic - </a:t>
            </a:r>
            <a:r>
              <a:rPr lang="en-IE" dirty="0"/>
              <a:t>it enables performing operations on encrypted data directly, preserving its confidentiality.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zero knowledge proof - </a:t>
            </a:r>
            <a:r>
              <a:rPr lang="en-IE" dirty="0"/>
              <a:t>it allows someone to prove knowledge of a secret or a fact without disclosing the actual secret or fact through a series of challenges and responses without revealing the sensitive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background</a:t>
            </a:r>
          </a:p>
          <a:p>
            <a:endParaRPr lang="en-US" dirty="0"/>
          </a:p>
          <a:p>
            <a:r>
              <a:rPr lang="en-US" dirty="0"/>
              <a:t>portal with ability to provide voting instructions</a:t>
            </a:r>
          </a:p>
          <a:p>
            <a:endParaRPr lang="en-US" dirty="0"/>
          </a:p>
          <a:p>
            <a:r>
              <a:rPr lang="en-US" dirty="0"/>
              <a:t>Adhere to ISO procedures and have a focus on security</a:t>
            </a:r>
          </a:p>
          <a:p>
            <a:endParaRPr lang="en-US" dirty="0"/>
          </a:p>
          <a:p>
            <a:r>
              <a:rPr lang="en-US" dirty="0"/>
              <a:t>Scalable for large amount of traffic and able to handle different voting mechanisms</a:t>
            </a:r>
          </a:p>
          <a:p>
            <a:endParaRPr lang="en-US" dirty="0"/>
          </a:p>
          <a:p>
            <a:r>
              <a:rPr lang="en-US" dirty="0"/>
              <a:t>Provide results in a timely manner</a:t>
            </a:r>
          </a:p>
          <a:p>
            <a:endParaRPr lang="en-US" dirty="0"/>
          </a:p>
          <a:p>
            <a:r>
              <a:rPr lang="en-US" dirty="0"/>
              <a:t>So what is the proposed solution?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which has elections portal for candidate information &amp; voting</a:t>
            </a:r>
          </a:p>
          <a:p>
            <a:endParaRPr lang="en-US" dirty="0"/>
          </a:p>
          <a:p>
            <a:r>
              <a:rPr lang="en-US" dirty="0"/>
              <a:t>Tied to TU Dublin student account</a:t>
            </a:r>
          </a:p>
          <a:p>
            <a:endParaRPr lang="en-US" dirty="0"/>
          </a:p>
          <a:p>
            <a:r>
              <a:rPr lang="en-US" dirty="0"/>
              <a:t>Unique identifier in form of blockchain wallet</a:t>
            </a:r>
          </a:p>
          <a:p>
            <a:endParaRPr lang="en-US" dirty="0"/>
          </a:p>
          <a:p>
            <a:r>
              <a:rPr lang="en-US" dirty="0"/>
              <a:t>Encryption methods possibly homomorphic or zero knowledge proof + auditable</a:t>
            </a:r>
          </a:p>
          <a:p>
            <a:endParaRPr lang="en-US" dirty="0"/>
          </a:p>
          <a:p>
            <a:r>
              <a:rPr lang="en-US" dirty="0"/>
              <a:t>Real time metrics</a:t>
            </a:r>
          </a:p>
          <a:p>
            <a:endParaRPr lang="en-US" dirty="0"/>
          </a:p>
          <a:p>
            <a:r>
              <a:rPr lang="en-US" dirty="0"/>
              <a:t>Distributed consensus mechanism which is 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aligns with </a:t>
            </a:r>
            <a:r>
              <a:rPr lang="en-US" dirty="0" err="1"/>
              <a:t>HEAnet</a:t>
            </a:r>
            <a:r>
              <a:rPr lang="en-US" dirty="0"/>
              <a:t> mission statement and strategy</a:t>
            </a:r>
          </a:p>
          <a:p>
            <a:endParaRPr lang="en-US" dirty="0"/>
          </a:p>
          <a:p>
            <a:r>
              <a:rPr lang="en-US" dirty="0"/>
              <a:t>Connectivity by providing an e-voting solution that is accessible remotely</a:t>
            </a:r>
          </a:p>
          <a:p>
            <a:endParaRPr lang="en-US" dirty="0"/>
          </a:p>
          <a:p>
            <a:r>
              <a:rPr lang="en-US" dirty="0"/>
              <a:t>The service is built using the security features inherent in blockchain such as immutable transactions, cryptographic protection, distributed consensus mechanism that is resistant to DDOS attacks</a:t>
            </a:r>
          </a:p>
          <a:p>
            <a:endParaRPr lang="en-US" dirty="0"/>
          </a:p>
          <a:p>
            <a:r>
              <a:rPr lang="en-US" dirty="0"/>
              <a:t>Each identity has a unique digital signature yet votes are anonymous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Encourages engagement with researchers and other </a:t>
            </a:r>
            <a:r>
              <a:rPr lang="en-US" dirty="0" err="1"/>
              <a:t>organisations</a:t>
            </a:r>
            <a:r>
              <a:rPr lang="en-US" dirty="0"/>
              <a:t> within the community who are developing similar solutions</a:t>
            </a:r>
          </a:p>
          <a:p>
            <a:endParaRPr lang="en-US" dirty="0"/>
          </a:p>
          <a:p>
            <a:r>
              <a:rPr lang="en-US" dirty="0"/>
              <a:t>Touch on SROI as company is non-profit, want to see returns in the form of social impact for the client</a:t>
            </a:r>
          </a:p>
          <a:p>
            <a:endParaRPr lang="en-US" dirty="0"/>
          </a:p>
          <a:p>
            <a:r>
              <a:rPr lang="en-US" dirty="0"/>
              <a:t>stakeholders - effected by or invested in program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input - staff time, financial investment or other capital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 - products and activities as a result of the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outcomes - changes or benefits seen as a result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TUD have representation on </a:t>
            </a:r>
            <a:r>
              <a:rPr lang="en-US" dirty="0" err="1"/>
              <a:t>HEAnet</a:t>
            </a:r>
            <a:r>
              <a:rPr lang="en-US" dirty="0"/>
              <a:t> Board, cultural understanding and people familiarity</a:t>
            </a:r>
          </a:p>
          <a:p>
            <a:endParaRPr lang="en-US" dirty="0"/>
          </a:p>
          <a:p>
            <a:r>
              <a:rPr lang="en-US" dirty="0"/>
              <a:t>service successfully deployed can be offered to other clients</a:t>
            </a:r>
          </a:p>
          <a:p>
            <a:endParaRPr lang="en-US" dirty="0"/>
          </a:p>
          <a:p>
            <a:r>
              <a:rPr lang="en-US" dirty="0"/>
              <a:t>secure and transparent service, addresses DP and security concerns</a:t>
            </a:r>
          </a:p>
          <a:p>
            <a:endParaRPr lang="en-US" dirty="0"/>
          </a:p>
          <a:p>
            <a:r>
              <a:rPr lang="en-US" dirty="0"/>
              <a:t>EBSI stakeholders are all EU member states = more involvement in this space brings more investment for </a:t>
            </a:r>
            <a:r>
              <a:rPr lang="en-US" dirty="0" err="1"/>
              <a:t>HEAnet</a:t>
            </a:r>
            <a:r>
              <a:rPr lang="en-US" dirty="0"/>
              <a:t> initiatives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services could be digital diplomas or SSI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cost is 2 senior developers and 2 senior sysadmins for app design, infrastructure </a:t>
            </a:r>
            <a:r>
              <a:rPr lang="en-US" dirty="0" err="1"/>
              <a:t>desgin</a:t>
            </a:r>
            <a:r>
              <a:rPr lang="en-US" dirty="0"/>
              <a:t> and deployment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covers cost of several staff members from different teams to receive a variety of Hyperledger/Fabric training depending on knowledge requirements </a:t>
            </a:r>
          </a:p>
          <a:p>
            <a:endParaRPr lang="en-US" dirty="0"/>
          </a:p>
          <a:p>
            <a:r>
              <a:rPr lang="en-US" dirty="0"/>
              <a:t>BAU costing is for engineering time for continued development, improvement,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management - Regular sprint reviews/ daily standups, client CRs assessed by developers, review and adapt sprints based on results and feedback, make use of a product roadmap to track changes and provide a clear visual overview for stakeholders</a:t>
            </a:r>
          </a:p>
          <a:p>
            <a:endParaRPr lang="en-US" dirty="0"/>
          </a:p>
          <a:p>
            <a:r>
              <a:rPr lang="en-US" dirty="0"/>
              <a:t>Risk management - focus on one client to begin with, plan for MVP before adding any additional features, ISO/GDPR requirements must be understood and reviewed throughout development</a:t>
            </a:r>
          </a:p>
          <a:p>
            <a:endParaRPr lang="en-US" dirty="0"/>
          </a:p>
          <a:p>
            <a:r>
              <a:rPr lang="en-US" dirty="0"/>
              <a:t>Governance; regular company updates on project, </a:t>
            </a:r>
            <a:r>
              <a:rPr lang="en-US" dirty="0" err="1"/>
              <a:t>kanban</a:t>
            </a:r>
            <a:r>
              <a:rPr lang="en-US" dirty="0"/>
              <a:t> provides visual for company, regularly engage with company SMEs for compliance/data  protection, security scanning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management - Regular sprint reviews/ daily standups, client CRs assessed by developers, review and adapt sprints based on results and feedback, make use of a product roadmap to track changes and provide a clear visual overview for stakeholders</a:t>
            </a:r>
          </a:p>
          <a:p>
            <a:endParaRPr lang="en-US" dirty="0"/>
          </a:p>
          <a:p>
            <a:r>
              <a:rPr lang="en-US" dirty="0"/>
              <a:t>Risk management - focus on one client to begin with, plan for MVP before adding any additional features, ISO/GDPR requirements must be understood and reviewed throughout development</a:t>
            </a:r>
          </a:p>
          <a:p>
            <a:endParaRPr lang="en-US" dirty="0"/>
          </a:p>
          <a:p>
            <a:r>
              <a:rPr lang="en-US" dirty="0"/>
              <a:t>Governance; regular company updates on project, </a:t>
            </a:r>
            <a:r>
              <a:rPr lang="en-US" dirty="0" err="1"/>
              <a:t>kanban</a:t>
            </a:r>
            <a:r>
              <a:rPr lang="en-US" dirty="0"/>
              <a:t> provides visual for company, regularly engage with company SMEs for compliance/data  protection, security scanning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management - Regular sprint reviews/ daily standups, client CRs assessed by developers, review and adapt sprints based on results and feedback, make use of a product roadmap to track changes and provide a clear visual overview for stakeholders</a:t>
            </a:r>
          </a:p>
          <a:p>
            <a:endParaRPr lang="en-US" dirty="0"/>
          </a:p>
          <a:p>
            <a:r>
              <a:rPr lang="en-US" dirty="0"/>
              <a:t>Risk management - focus on one client to begin with, plan for MVP before adding any additional features, ISO/GDPR requirements must be understood and reviewed throughout development</a:t>
            </a:r>
          </a:p>
          <a:p>
            <a:endParaRPr lang="en-US" dirty="0"/>
          </a:p>
          <a:p>
            <a:r>
              <a:rPr lang="en-US" dirty="0"/>
              <a:t>Governance; regular company updates on project, </a:t>
            </a:r>
            <a:r>
              <a:rPr lang="en-US" dirty="0" err="1"/>
              <a:t>kanban</a:t>
            </a:r>
            <a:r>
              <a:rPr lang="en-US" dirty="0"/>
              <a:t> provides visual for company, regularly engage with company SMEs for compliance/data  protection, security scanning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4E699-638C-0A43-8718-9C8755E10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 Logo">
    <p:bg>
      <p:bgPr>
        <a:solidFill>
          <a:srgbClr val="22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1ADAD2-8354-744A-B594-3F9CC0170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47F43-7B45-4F49-B81A-3938ABBA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1122363"/>
            <a:ext cx="605536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7B176-1518-684A-AC3E-8AEAA5D35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3602038"/>
            <a:ext cx="605536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bg>
      <p:bgPr>
        <a:solidFill>
          <a:srgbClr val="22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1ADAD2-8354-744A-B594-3F9CC0170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604A0-4DCE-E246-9371-01C214AF6B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7417" y="927220"/>
            <a:ext cx="3824845" cy="15745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9E2389-3DBC-6E4C-8B1A-1C22D5F9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2501781"/>
            <a:ext cx="6055360" cy="212102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E30B6E-4587-5241-9A68-A1264D80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4714876"/>
            <a:ext cx="605536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rgbClr val="22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1ADAD2-8354-744A-B594-3F9CC0170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604A0-4DCE-E246-9371-01C214AF6B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7417" y="927220"/>
            <a:ext cx="3824845" cy="15745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429D5AD-2FE9-6C42-AAB6-D988AD090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2501781"/>
            <a:ext cx="6055360" cy="212102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90F804A-C6B1-7442-ADAE-B7FF269A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4714876"/>
            <a:ext cx="605536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0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rgbClr val="22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A8F11-6F67-754D-8853-3B057BC62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47F43-7B45-4F49-B81A-3938ABBA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1122363"/>
            <a:ext cx="1052576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7B176-1518-684A-AC3E-8AEAA5D35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3602038"/>
            <a:ext cx="1052576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57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FFD-0302-1A49-9D68-113DD4C3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CB7-BF4F-CA40-A879-25B6257C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A39B84-C9E9-E645-B32D-1EAC0DAD2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158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36DB356-2B28-0B49-99AC-5261D68DF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87520" y="6356350"/>
            <a:ext cx="245872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0A7E3A7-EC6F-3142-AA0A-6B1E9A4ABBDF}" type="datetime3">
              <a:rPr lang="en-IE" smtClean="0"/>
              <a:pPr/>
              <a:t>30 May 2023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26A0C62-F633-874C-A15A-D1A68C63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9760" y="6356350"/>
            <a:ext cx="207772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C7BA54B-393B-7746-BEB6-A7E84BC934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8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5E0E9-CC36-6C40-A7E7-C5954E74B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7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1CFFD-0302-1A49-9D68-113DD4C3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70" y="365125"/>
            <a:ext cx="108184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CB7-BF4F-CA40-A879-25B6257C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1825625"/>
            <a:ext cx="108184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06B549-7095-444D-B599-A1315154CC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1CFFD-0302-1A49-9D68-113DD4C3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365125"/>
            <a:ext cx="72671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CB7-BF4F-CA40-A879-25B6257C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825625"/>
            <a:ext cx="72671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A39B84-C9E9-E645-B32D-1EAC0DAD2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0412" y="0"/>
            <a:ext cx="381158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07D8A17-3BEE-6148-9B03-46CCD27D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08250" y="6356350"/>
            <a:ext cx="245872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0A7E3A7-EC6F-3142-AA0A-6B1E9A4ABBDF}" type="datetime3">
              <a:rPr lang="en-IE" smtClean="0"/>
              <a:pPr/>
              <a:t>30 May 2023</a:t>
            </a:fld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8352FA-C4C0-1E4C-805A-CA70A61D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0490" y="6356350"/>
            <a:ext cx="207772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C7BA54B-393B-7746-BEB6-A7E84BC934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5E0E9-CC36-6C40-A7E7-C5954E74B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49"/>
            <a:ext cx="12192000" cy="6869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1CFFD-0302-1A49-9D68-113DD4C3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70" y="365125"/>
            <a:ext cx="108184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CB7-BF4F-CA40-A879-25B6257C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1825625"/>
            <a:ext cx="108184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0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61B837-0AF4-7841-AF64-8466BFD9C3C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971C0-ADEB-7F43-9C68-3A9805E1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520" y="365125"/>
            <a:ext cx="7267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DBA7-F58F-AE41-A996-41069095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7520" y="1825625"/>
            <a:ext cx="72671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408E9859-5416-DF49-B4A0-93C119BB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87520" y="6356350"/>
            <a:ext cx="245872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0A7E3A7-EC6F-3142-AA0A-6B1E9A4ABBDF}" type="datetime3">
              <a:rPr lang="en-IE" smtClean="0"/>
              <a:pPr/>
              <a:t>30 May 2023</a:t>
            </a:fld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0C464A7-862E-B34A-977C-5E681852B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9760" y="6356350"/>
            <a:ext cx="207772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C7BA54B-393B-7746-BEB6-A7E84BC934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0" r:id="rId4"/>
    <p:sldLayoutId id="2147483650" r:id="rId5"/>
    <p:sldLayoutId id="2147483666" r:id="rId6"/>
    <p:sldLayoutId id="2147483662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86A9-C885-4D2F-875F-79992EEFC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Blockchain based e-voting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FBEF-AE0E-4400-8016-F1A7991EC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Decentralising democracy</a:t>
            </a:r>
          </a:p>
          <a:p>
            <a:r>
              <a:rPr lang="en-IE" dirty="0"/>
              <a:t>Craig Dillon</a:t>
            </a:r>
          </a:p>
          <a:p>
            <a:r>
              <a:rPr lang="en-IE" dirty="0" err="1"/>
              <a:t>Msc</a:t>
            </a:r>
            <a:r>
              <a:rPr lang="en-IE" dirty="0"/>
              <a:t> DevOps</a:t>
            </a:r>
          </a:p>
        </p:txBody>
      </p:sp>
    </p:spTree>
    <p:extLst>
      <p:ext uri="{BB962C8B-B14F-4D97-AF65-F5344CB8AC3E}">
        <p14:creationId xmlns:p14="http://schemas.microsoft.com/office/powerpoint/2010/main" val="254886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69EC07-EBB1-65F3-95AE-5DBF3D7E402D}"/>
              </a:ext>
            </a:extLst>
          </p:cNvPr>
          <p:cNvGrpSpPr/>
          <p:nvPr/>
        </p:nvGrpSpPr>
        <p:grpSpPr>
          <a:xfrm>
            <a:off x="976045" y="1232900"/>
            <a:ext cx="10736494" cy="1551398"/>
            <a:chOff x="1210639" y="1232899"/>
            <a:chExt cx="10501900" cy="17774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98368C-956B-EE98-70CC-0EAF4634C806}"/>
                </a:ext>
              </a:extLst>
            </p:cNvPr>
            <p:cNvSpPr/>
            <p:nvPr/>
          </p:nvSpPr>
          <p:spPr>
            <a:xfrm>
              <a:off x="2229492" y="1232899"/>
              <a:ext cx="9483047" cy="1777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8710A7-F663-092D-BABF-9FF02150E283}"/>
                </a:ext>
              </a:extLst>
            </p:cNvPr>
            <p:cNvSpPr/>
            <p:nvPr/>
          </p:nvSpPr>
          <p:spPr>
            <a:xfrm>
              <a:off x="1210639" y="1232899"/>
              <a:ext cx="1226058" cy="1777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1CF00-7C7E-6ED3-F124-FF704FD71B41}"/>
              </a:ext>
            </a:extLst>
          </p:cNvPr>
          <p:cNvGrpSpPr/>
          <p:nvPr/>
        </p:nvGrpSpPr>
        <p:grpSpPr>
          <a:xfrm>
            <a:off x="976045" y="4335696"/>
            <a:ext cx="10736494" cy="1551398"/>
            <a:chOff x="1210639" y="1232899"/>
            <a:chExt cx="10501900" cy="1777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DE1A00-D042-BA74-CD67-C2004AFEB629}"/>
                </a:ext>
              </a:extLst>
            </p:cNvPr>
            <p:cNvSpPr/>
            <p:nvPr/>
          </p:nvSpPr>
          <p:spPr>
            <a:xfrm>
              <a:off x="2229492" y="1232899"/>
              <a:ext cx="9483047" cy="1777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76CB03-8B9B-954B-3C62-6BD28A003095}"/>
                </a:ext>
              </a:extLst>
            </p:cNvPr>
            <p:cNvSpPr/>
            <p:nvPr/>
          </p:nvSpPr>
          <p:spPr>
            <a:xfrm>
              <a:off x="1210639" y="1232899"/>
              <a:ext cx="1226058" cy="17774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CE1B0-9B4C-2CFE-814E-AC414E04E90D}"/>
              </a:ext>
            </a:extLst>
          </p:cNvPr>
          <p:cNvSpPr/>
          <p:nvPr/>
        </p:nvSpPr>
        <p:spPr>
          <a:xfrm>
            <a:off x="195209" y="1232900"/>
            <a:ext cx="780836" cy="4654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Milestones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42D26-934E-576C-E078-D000143BEF58}"/>
              </a:ext>
            </a:extLst>
          </p:cNvPr>
          <p:cNvGrpSpPr/>
          <p:nvPr/>
        </p:nvGrpSpPr>
        <p:grpSpPr>
          <a:xfrm>
            <a:off x="2229493" y="708917"/>
            <a:ext cx="9483048" cy="407113"/>
            <a:chOff x="2229493" y="708917"/>
            <a:chExt cx="9483048" cy="407113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5DF9B-A14C-C8F5-C491-004D3E92C639}"/>
                </a:ext>
              </a:extLst>
            </p:cNvPr>
            <p:cNvSpPr/>
            <p:nvPr/>
          </p:nvSpPr>
          <p:spPr>
            <a:xfrm rot="5400000">
              <a:off x="3116281" y="-177871"/>
              <a:ext cx="404545" cy="21781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January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0ECBB8-6E16-8A48-DDEB-36117D541536}"/>
                </a:ext>
              </a:extLst>
            </p:cNvPr>
            <p:cNvSpPr/>
            <p:nvPr/>
          </p:nvSpPr>
          <p:spPr>
            <a:xfrm rot="5400000">
              <a:off x="5551257" y="-177871"/>
              <a:ext cx="404545" cy="21781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1BAF62-B98A-B90B-7DBC-AF19267E6AD5}"/>
                </a:ext>
              </a:extLst>
            </p:cNvPr>
            <p:cNvSpPr/>
            <p:nvPr/>
          </p:nvSpPr>
          <p:spPr>
            <a:xfrm rot="5400000">
              <a:off x="7986233" y="-175303"/>
              <a:ext cx="404545" cy="21781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March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154624-0A9F-D32B-4EA6-A166DD73DF10}"/>
                </a:ext>
              </a:extLst>
            </p:cNvPr>
            <p:cNvSpPr/>
            <p:nvPr/>
          </p:nvSpPr>
          <p:spPr>
            <a:xfrm rot="5400000">
              <a:off x="10421208" y="-177871"/>
              <a:ext cx="404545" cy="21781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April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A5AA3-51A7-411E-695E-64A9F364BB12}"/>
              </a:ext>
            </a:extLst>
          </p:cNvPr>
          <p:cNvGrpSpPr/>
          <p:nvPr/>
        </p:nvGrpSpPr>
        <p:grpSpPr>
          <a:xfrm>
            <a:off x="976044" y="2784298"/>
            <a:ext cx="10736495" cy="1551398"/>
            <a:chOff x="1210638" y="1232899"/>
            <a:chExt cx="10501901" cy="17774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C72587-114B-A926-1FA0-0A3F922FF5F0}"/>
                </a:ext>
              </a:extLst>
            </p:cNvPr>
            <p:cNvSpPr/>
            <p:nvPr/>
          </p:nvSpPr>
          <p:spPr>
            <a:xfrm>
              <a:off x="2229492" y="1232899"/>
              <a:ext cx="9483047" cy="1777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1BDEB8-5BB1-8D43-8015-F7E00137F020}"/>
                </a:ext>
              </a:extLst>
            </p:cNvPr>
            <p:cNvSpPr/>
            <p:nvPr/>
          </p:nvSpPr>
          <p:spPr>
            <a:xfrm>
              <a:off x="1210638" y="1232899"/>
              <a:ext cx="1226059" cy="17774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Discovery</a:t>
              </a:r>
            </a:p>
          </p:txBody>
        </p:sp>
      </p:grpSp>
      <p:sp>
        <p:nvSpPr>
          <p:cNvPr id="24" name="Process 23">
            <a:extLst>
              <a:ext uri="{FF2B5EF4-FFF2-40B4-BE49-F238E27FC236}">
                <a16:creationId xmlns:a16="http://schemas.microsoft.com/office/drawing/2014/main" id="{424A897F-4325-22C9-E313-81695A5965EB}"/>
              </a:ext>
            </a:extLst>
          </p:cNvPr>
          <p:cNvSpPr/>
          <p:nvPr/>
        </p:nvSpPr>
        <p:spPr>
          <a:xfrm>
            <a:off x="2389632" y="1353312"/>
            <a:ext cx="6887935" cy="3169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Architects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1C53FB91-B693-421F-AB40-6198F9535D7D}"/>
              </a:ext>
            </a:extLst>
          </p:cNvPr>
          <p:cNvSpPr/>
          <p:nvPr/>
        </p:nvSpPr>
        <p:spPr>
          <a:xfrm>
            <a:off x="2389632" y="2347869"/>
            <a:ext cx="4709812" cy="3169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Administrators</a:t>
            </a:r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889A451D-B07E-4735-A4D9-828F18EA37A4}"/>
              </a:ext>
            </a:extLst>
          </p:cNvPr>
          <p:cNvSpPr/>
          <p:nvPr/>
        </p:nvSpPr>
        <p:spPr>
          <a:xfrm>
            <a:off x="2389631" y="1850103"/>
            <a:ext cx="1584961" cy="3169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Desk</a:t>
            </a: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2888FE93-AED8-1436-E2D9-830209B2E0B6}"/>
              </a:ext>
            </a:extLst>
          </p:cNvPr>
          <p:cNvSpPr/>
          <p:nvPr/>
        </p:nvSpPr>
        <p:spPr>
          <a:xfrm>
            <a:off x="2389631" y="2901167"/>
            <a:ext cx="2053324" cy="264455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discussions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9A23633E-D6D7-B23C-FF14-402E7984C2D7}"/>
              </a:ext>
            </a:extLst>
          </p:cNvPr>
          <p:cNvSpPr/>
          <p:nvPr/>
        </p:nvSpPr>
        <p:spPr>
          <a:xfrm>
            <a:off x="3891028" y="3308265"/>
            <a:ext cx="2387851" cy="264455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Compliance scope</a:t>
            </a:r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03900694-869E-67A5-5DD2-0BB774BCE81D}"/>
              </a:ext>
            </a:extLst>
          </p:cNvPr>
          <p:cNvSpPr/>
          <p:nvPr/>
        </p:nvSpPr>
        <p:spPr>
          <a:xfrm>
            <a:off x="5918942" y="3834936"/>
            <a:ext cx="3261634" cy="26175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Confirmation &amp; agreement</a:t>
            </a: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8E2BC838-B935-5182-BFF9-3ED612A09E7F}"/>
              </a:ext>
            </a:extLst>
          </p:cNvPr>
          <p:cNvSpPr/>
          <p:nvPr/>
        </p:nvSpPr>
        <p:spPr>
          <a:xfrm>
            <a:off x="4442955" y="4398829"/>
            <a:ext cx="2528060" cy="25939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nodes 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C28390AD-BD26-A2E2-F377-B5D973F45C74}"/>
              </a:ext>
            </a:extLst>
          </p:cNvPr>
          <p:cNvSpPr/>
          <p:nvPr/>
        </p:nvSpPr>
        <p:spPr>
          <a:xfrm>
            <a:off x="6971015" y="4766359"/>
            <a:ext cx="3261634" cy="26175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up dev environment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F8A1DA0D-224C-8D98-1A54-BBB91EF59544}"/>
              </a:ext>
            </a:extLst>
          </p:cNvPr>
          <p:cNvSpPr/>
          <p:nvPr/>
        </p:nvSpPr>
        <p:spPr>
          <a:xfrm>
            <a:off x="4407615" y="5199376"/>
            <a:ext cx="2691829" cy="25939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design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5BDEFDBB-E663-3021-81BA-1304DCA4208A}"/>
              </a:ext>
            </a:extLst>
          </p:cNvPr>
          <p:cNvSpPr/>
          <p:nvPr/>
        </p:nvSpPr>
        <p:spPr>
          <a:xfrm>
            <a:off x="7255917" y="5494224"/>
            <a:ext cx="4456622" cy="25939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 design</a:t>
            </a:r>
          </a:p>
        </p:txBody>
      </p:sp>
    </p:spTree>
    <p:extLst>
      <p:ext uri="{BB962C8B-B14F-4D97-AF65-F5344CB8AC3E}">
        <p14:creationId xmlns:p14="http://schemas.microsoft.com/office/powerpoint/2010/main" val="50542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6C25-E800-8172-34A0-03467583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9" y="340402"/>
            <a:ext cx="5418721" cy="77787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Social Return on Investment (SROI)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D554C-B82C-C790-B878-8C57AFE98605}"/>
              </a:ext>
            </a:extLst>
          </p:cNvPr>
          <p:cNvGrpSpPr/>
          <p:nvPr/>
        </p:nvGrpSpPr>
        <p:grpSpPr>
          <a:xfrm>
            <a:off x="3386639" y="1192471"/>
            <a:ext cx="5418721" cy="4862522"/>
            <a:chOff x="5729748" y="1541659"/>
            <a:chExt cx="5418721" cy="486252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55F42-7D87-4364-0EB9-481954C301C9}"/>
                </a:ext>
              </a:extLst>
            </p:cNvPr>
            <p:cNvSpPr/>
            <p:nvPr/>
          </p:nvSpPr>
          <p:spPr>
            <a:xfrm>
              <a:off x="5729748" y="1541659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Stakeholders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CAE9E7D-5965-AD77-4E8F-34C51AA6AE90}"/>
                </a:ext>
              </a:extLst>
            </p:cNvPr>
            <p:cNvSpPr/>
            <p:nvPr/>
          </p:nvSpPr>
          <p:spPr>
            <a:xfrm>
              <a:off x="6950396" y="1541661"/>
              <a:ext cx="4198073" cy="861311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6" rIns="49666" bIns="496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 err="1"/>
                <a:t>HEAnet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/>
                <a:t>TU Dublin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 err="1"/>
                <a:t>HEAnet</a:t>
              </a:r>
              <a:r>
                <a:rPr lang="en-GB" sz="1400" kern="1200" dirty="0"/>
                <a:t> client base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Government bodies and other relevant institutions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F97460-366F-0408-61E4-76CEC5E9A319}"/>
                </a:ext>
              </a:extLst>
            </p:cNvPr>
            <p:cNvSpPr/>
            <p:nvPr/>
          </p:nvSpPr>
          <p:spPr>
            <a:xfrm>
              <a:off x="5729748" y="2720801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Input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3AAF7CB-8150-DE3F-AB13-8A25D291FCD0}"/>
                </a:ext>
              </a:extLst>
            </p:cNvPr>
            <p:cNvSpPr/>
            <p:nvPr/>
          </p:nvSpPr>
          <p:spPr>
            <a:xfrm>
              <a:off x="6950396" y="2720803"/>
              <a:ext cx="4198073" cy="861311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6" rIns="49666" bIns="496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/>
                <a:t>Training and upskilling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/>
                <a:t>Development time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SLAs and maintenance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4533AF-D7AA-71B9-8DEE-55C9995D2290}"/>
                </a:ext>
              </a:extLst>
            </p:cNvPr>
            <p:cNvSpPr/>
            <p:nvPr/>
          </p:nvSpPr>
          <p:spPr>
            <a:xfrm>
              <a:off x="5729748" y="3899944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Output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C1BEC1-5241-3A6C-553A-5139C99AABEE}"/>
                </a:ext>
              </a:extLst>
            </p:cNvPr>
            <p:cNvSpPr/>
            <p:nvPr/>
          </p:nvSpPr>
          <p:spPr>
            <a:xfrm>
              <a:off x="6950396" y="3899945"/>
              <a:ext cx="4198073" cy="861312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6" rIns="49666" bIns="49667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Repeatable scalable service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Lower cost to clients compared to other e-voting products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A framework for other services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2103123-B09A-E843-C160-5AA7C2298B3E}"/>
                </a:ext>
              </a:extLst>
            </p:cNvPr>
            <p:cNvSpPr/>
            <p:nvPr/>
          </p:nvSpPr>
          <p:spPr>
            <a:xfrm>
              <a:off x="5729748" y="5079086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Outcomes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C39DE4-1B35-AB5F-4621-1E22ADE95689}"/>
                </a:ext>
              </a:extLst>
            </p:cNvPr>
            <p:cNvSpPr/>
            <p:nvPr/>
          </p:nvSpPr>
          <p:spPr>
            <a:xfrm>
              <a:off x="6950396" y="5079086"/>
              <a:ext cx="4198073" cy="861312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7" rIns="49666" bIns="496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Service meeting client requirements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Increase student engagement in elections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Improved election security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Greater accessibility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5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B06-6612-4077-89C2-46B72AC37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87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ABC9305-3057-868E-7E5A-AC65D9FF8067}"/>
              </a:ext>
            </a:extLst>
          </p:cNvPr>
          <p:cNvGrpSpPr/>
          <p:nvPr/>
        </p:nvGrpSpPr>
        <p:grpSpPr>
          <a:xfrm>
            <a:off x="686790" y="1350360"/>
            <a:ext cx="10818420" cy="639360"/>
            <a:chOff x="686790" y="1350360"/>
            <a:chExt cx="10818420" cy="6393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B528D5-E4F4-73B7-C8C8-CB6540D691D2}"/>
                </a:ext>
              </a:extLst>
            </p:cNvPr>
            <p:cNvSpPr/>
            <p:nvPr/>
          </p:nvSpPr>
          <p:spPr>
            <a:xfrm>
              <a:off x="686790" y="1586520"/>
              <a:ext cx="10818420" cy="403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7D0FA3-E621-B621-8B4B-C3253CCB80C7}"/>
                </a:ext>
              </a:extLst>
            </p:cNvPr>
            <p:cNvSpPr/>
            <p:nvPr/>
          </p:nvSpPr>
          <p:spPr>
            <a:xfrm>
              <a:off x="1227711" y="1350360"/>
              <a:ext cx="7572894" cy="472320"/>
            </a:xfrm>
            <a:custGeom>
              <a:avLst/>
              <a:gdLst>
                <a:gd name="connsiteX0" fmla="*/ 0 w 7572894"/>
                <a:gd name="connsiteY0" fmla="*/ 78722 h 472320"/>
                <a:gd name="connsiteX1" fmla="*/ 78722 w 7572894"/>
                <a:gd name="connsiteY1" fmla="*/ 0 h 472320"/>
                <a:gd name="connsiteX2" fmla="*/ 7494172 w 7572894"/>
                <a:gd name="connsiteY2" fmla="*/ 0 h 472320"/>
                <a:gd name="connsiteX3" fmla="*/ 7572894 w 7572894"/>
                <a:gd name="connsiteY3" fmla="*/ 78722 h 472320"/>
                <a:gd name="connsiteX4" fmla="*/ 7572894 w 7572894"/>
                <a:gd name="connsiteY4" fmla="*/ 393598 h 472320"/>
                <a:gd name="connsiteX5" fmla="*/ 7494172 w 7572894"/>
                <a:gd name="connsiteY5" fmla="*/ 472320 h 472320"/>
                <a:gd name="connsiteX6" fmla="*/ 78722 w 7572894"/>
                <a:gd name="connsiteY6" fmla="*/ 472320 h 472320"/>
                <a:gd name="connsiteX7" fmla="*/ 0 w 7572894"/>
                <a:gd name="connsiteY7" fmla="*/ 393598 h 472320"/>
                <a:gd name="connsiteX8" fmla="*/ 0 w 7572894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2894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7494172" y="0"/>
                  </a:lnTo>
                  <a:cubicBezTo>
                    <a:pt x="7537649" y="0"/>
                    <a:pt x="7572894" y="35245"/>
                    <a:pt x="7572894" y="78722"/>
                  </a:cubicBezTo>
                  <a:lnTo>
                    <a:pt x="7572894" y="393598"/>
                  </a:lnTo>
                  <a:cubicBezTo>
                    <a:pt x="7572894" y="437075"/>
                    <a:pt x="7537649" y="472320"/>
                    <a:pt x="7494172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9294" tIns="23057" rIns="309294" bIns="23057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TU Dublin – 28,500 students across 3 campus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9E52E5-4439-17C3-720C-B533880F9FF6}"/>
              </a:ext>
            </a:extLst>
          </p:cNvPr>
          <p:cNvGrpSpPr/>
          <p:nvPr/>
        </p:nvGrpSpPr>
        <p:grpSpPr>
          <a:xfrm>
            <a:off x="686790" y="2076120"/>
            <a:ext cx="10818420" cy="639360"/>
            <a:chOff x="686790" y="2076120"/>
            <a:chExt cx="10818420" cy="639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D5B7D5-5C78-4860-64E8-6E92F244D19E}"/>
                </a:ext>
              </a:extLst>
            </p:cNvPr>
            <p:cNvSpPr/>
            <p:nvPr/>
          </p:nvSpPr>
          <p:spPr>
            <a:xfrm>
              <a:off x="686790" y="2312280"/>
              <a:ext cx="10818420" cy="403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FD19B-22AF-BA44-EF49-C4EB179A9DF6}"/>
                </a:ext>
              </a:extLst>
            </p:cNvPr>
            <p:cNvSpPr/>
            <p:nvPr/>
          </p:nvSpPr>
          <p:spPr>
            <a:xfrm>
              <a:off x="1227711" y="2076120"/>
              <a:ext cx="7572894" cy="472320"/>
            </a:xfrm>
            <a:custGeom>
              <a:avLst/>
              <a:gdLst>
                <a:gd name="connsiteX0" fmla="*/ 0 w 7572894"/>
                <a:gd name="connsiteY0" fmla="*/ 78722 h 472320"/>
                <a:gd name="connsiteX1" fmla="*/ 78722 w 7572894"/>
                <a:gd name="connsiteY1" fmla="*/ 0 h 472320"/>
                <a:gd name="connsiteX2" fmla="*/ 7494172 w 7572894"/>
                <a:gd name="connsiteY2" fmla="*/ 0 h 472320"/>
                <a:gd name="connsiteX3" fmla="*/ 7572894 w 7572894"/>
                <a:gd name="connsiteY3" fmla="*/ 78722 h 472320"/>
                <a:gd name="connsiteX4" fmla="*/ 7572894 w 7572894"/>
                <a:gd name="connsiteY4" fmla="*/ 393598 h 472320"/>
                <a:gd name="connsiteX5" fmla="*/ 7494172 w 7572894"/>
                <a:gd name="connsiteY5" fmla="*/ 472320 h 472320"/>
                <a:gd name="connsiteX6" fmla="*/ 78722 w 7572894"/>
                <a:gd name="connsiteY6" fmla="*/ 472320 h 472320"/>
                <a:gd name="connsiteX7" fmla="*/ 0 w 7572894"/>
                <a:gd name="connsiteY7" fmla="*/ 393598 h 472320"/>
                <a:gd name="connsiteX8" fmla="*/ 0 w 7572894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2894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7494172" y="0"/>
                  </a:lnTo>
                  <a:cubicBezTo>
                    <a:pt x="7537649" y="0"/>
                    <a:pt x="7572894" y="35245"/>
                    <a:pt x="7572894" y="78722"/>
                  </a:cubicBezTo>
                  <a:lnTo>
                    <a:pt x="7572894" y="393598"/>
                  </a:lnTo>
                  <a:cubicBezTo>
                    <a:pt x="7572894" y="437075"/>
                    <a:pt x="7537649" y="472320"/>
                    <a:pt x="7494172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9294" tIns="23057" rIns="309294" bIns="23057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Recently tendered for an e-voting system for student union elections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69640C-B5B9-F9ED-91C6-9B0266ED1AEC}"/>
              </a:ext>
            </a:extLst>
          </p:cNvPr>
          <p:cNvGrpSpPr/>
          <p:nvPr/>
        </p:nvGrpSpPr>
        <p:grpSpPr>
          <a:xfrm>
            <a:off x="686790" y="2801880"/>
            <a:ext cx="10818420" cy="2705760"/>
            <a:chOff x="686790" y="2801880"/>
            <a:chExt cx="10818420" cy="270576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A5476D-3070-9FF6-0A37-CB36DB117F23}"/>
                </a:ext>
              </a:extLst>
            </p:cNvPr>
            <p:cNvSpPr/>
            <p:nvPr/>
          </p:nvSpPr>
          <p:spPr>
            <a:xfrm>
              <a:off x="686790" y="3038040"/>
              <a:ext cx="10818420" cy="2469600"/>
            </a:xfrm>
            <a:custGeom>
              <a:avLst/>
              <a:gdLst>
                <a:gd name="connsiteX0" fmla="*/ 0 w 10818420"/>
                <a:gd name="connsiteY0" fmla="*/ 0 h 2469600"/>
                <a:gd name="connsiteX1" fmla="*/ 10818420 w 10818420"/>
                <a:gd name="connsiteY1" fmla="*/ 0 h 2469600"/>
                <a:gd name="connsiteX2" fmla="*/ 10818420 w 10818420"/>
                <a:gd name="connsiteY2" fmla="*/ 2469600 h 2469600"/>
                <a:gd name="connsiteX3" fmla="*/ 0 w 10818420"/>
                <a:gd name="connsiteY3" fmla="*/ 2469600 h 2469600"/>
                <a:gd name="connsiteX4" fmla="*/ 0 w 10818420"/>
                <a:gd name="connsiteY4" fmla="*/ 0 h 24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8420" h="2469600">
                  <a:moveTo>
                    <a:pt x="0" y="0"/>
                  </a:moveTo>
                  <a:lnTo>
                    <a:pt x="10818420" y="0"/>
                  </a:lnTo>
                  <a:lnTo>
                    <a:pt x="10818420" y="2469600"/>
                  </a:lnTo>
                  <a:lnTo>
                    <a:pt x="0" y="246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9630" tIns="333248" rIns="839630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An intuitive </a:t>
              </a:r>
              <a:r>
                <a:rPr lang="en-US" sz="1600" b="0" kern="1200" dirty="0"/>
                <a:t>e-voting portal </a:t>
              </a:r>
              <a:r>
                <a:rPr lang="en-US" sz="1600" kern="1200" dirty="0"/>
                <a:t>with candidate material 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b="0" kern="1200" dirty="0"/>
                <a:t>Ability to communicate </a:t>
              </a:r>
              <a:r>
                <a:rPr lang="en-US" sz="1600" kern="1200" dirty="0"/>
                <a:t>with the electorate with voting instructions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Be able to </a:t>
              </a:r>
              <a:r>
                <a:rPr lang="en-US" sz="1600" b="0" kern="1200" dirty="0"/>
                <a:t>handle variants in the numbers voting </a:t>
              </a:r>
              <a:r>
                <a:rPr lang="en-US" sz="1600" kern="1200" dirty="0"/>
                <a:t>at any given time during the polling period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Exemplary </a:t>
              </a:r>
              <a:r>
                <a:rPr lang="en-US" sz="1600" b="0" kern="1200" dirty="0"/>
                <a:t>security</a:t>
              </a:r>
              <a:r>
                <a:rPr lang="en-US" sz="1600" kern="1200" dirty="0"/>
                <a:t> and </a:t>
              </a:r>
              <a:r>
                <a:rPr lang="en-US" sz="1600" b="0" kern="1200" dirty="0"/>
                <a:t>personal data privacy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Ability to facilitate proportional representation and first past the post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Have a service desk available during elections for queries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Collate and provide final results within 48 hours of polls closing and in accordance with ISO accredited procedures 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F7D1327-DADA-B2DE-F0D5-67A4F62C11FD}"/>
                </a:ext>
              </a:extLst>
            </p:cNvPr>
            <p:cNvSpPr/>
            <p:nvPr/>
          </p:nvSpPr>
          <p:spPr>
            <a:xfrm>
              <a:off x="1227711" y="2801880"/>
              <a:ext cx="7572894" cy="472320"/>
            </a:xfrm>
            <a:custGeom>
              <a:avLst/>
              <a:gdLst>
                <a:gd name="connsiteX0" fmla="*/ 0 w 7572894"/>
                <a:gd name="connsiteY0" fmla="*/ 78722 h 472320"/>
                <a:gd name="connsiteX1" fmla="*/ 78722 w 7572894"/>
                <a:gd name="connsiteY1" fmla="*/ 0 h 472320"/>
                <a:gd name="connsiteX2" fmla="*/ 7494172 w 7572894"/>
                <a:gd name="connsiteY2" fmla="*/ 0 h 472320"/>
                <a:gd name="connsiteX3" fmla="*/ 7572894 w 7572894"/>
                <a:gd name="connsiteY3" fmla="*/ 78722 h 472320"/>
                <a:gd name="connsiteX4" fmla="*/ 7572894 w 7572894"/>
                <a:gd name="connsiteY4" fmla="*/ 393598 h 472320"/>
                <a:gd name="connsiteX5" fmla="*/ 7494172 w 7572894"/>
                <a:gd name="connsiteY5" fmla="*/ 472320 h 472320"/>
                <a:gd name="connsiteX6" fmla="*/ 78722 w 7572894"/>
                <a:gd name="connsiteY6" fmla="*/ 472320 h 472320"/>
                <a:gd name="connsiteX7" fmla="*/ 0 w 7572894"/>
                <a:gd name="connsiteY7" fmla="*/ 393598 h 472320"/>
                <a:gd name="connsiteX8" fmla="*/ 0 w 7572894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2894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7494172" y="0"/>
                  </a:lnTo>
                  <a:cubicBezTo>
                    <a:pt x="7537649" y="0"/>
                    <a:pt x="7572894" y="35245"/>
                    <a:pt x="7572894" y="78722"/>
                  </a:cubicBezTo>
                  <a:lnTo>
                    <a:pt x="7572894" y="393598"/>
                  </a:lnTo>
                  <a:cubicBezTo>
                    <a:pt x="7572894" y="437075"/>
                    <a:pt x="7537649" y="472320"/>
                    <a:pt x="7494172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9294" tIns="23057" rIns="309294" bIns="23057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Technical &amp; design requirements: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6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6A9CFDC-C851-41DF-8C96-27430207B6CD}"/>
              </a:ext>
            </a:extLst>
          </p:cNvPr>
          <p:cNvSpPr/>
          <p:nvPr/>
        </p:nvSpPr>
        <p:spPr>
          <a:xfrm>
            <a:off x="414454" y="4129987"/>
            <a:ext cx="1917291" cy="11872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Distributed network </a:t>
            </a:r>
          </a:p>
          <a:p>
            <a:pPr algn="ctr"/>
            <a:r>
              <a:rPr lang="en-IE" dirty="0"/>
              <a:t>=&gt; scalable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1DFA6C-9108-CEEB-2FAB-1F9FDEA10CC7}"/>
              </a:ext>
            </a:extLst>
          </p:cNvPr>
          <p:cNvSpPr/>
          <p:nvPr/>
        </p:nvSpPr>
        <p:spPr>
          <a:xfrm>
            <a:off x="3457263" y="4782449"/>
            <a:ext cx="1978743" cy="12855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Real time metrics on vote count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0E8BA7-83C4-9892-4AED-5CB3B077A860}"/>
              </a:ext>
            </a:extLst>
          </p:cNvPr>
          <p:cNvSpPr/>
          <p:nvPr/>
        </p:nvSpPr>
        <p:spPr>
          <a:xfrm>
            <a:off x="505510" y="1419393"/>
            <a:ext cx="1917291" cy="11872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App available on phone or browser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B443C-C42E-EBA5-2515-7470C1AB2985}"/>
              </a:ext>
            </a:extLst>
          </p:cNvPr>
          <p:cNvSpPr/>
          <p:nvPr/>
        </p:nvSpPr>
        <p:spPr>
          <a:xfrm>
            <a:off x="6309618" y="4215137"/>
            <a:ext cx="1917291" cy="11872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Secure service with encrypted votes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33DAC5-D133-E378-69C4-EAEED9DAFFF1}"/>
              </a:ext>
            </a:extLst>
          </p:cNvPr>
          <p:cNvSpPr/>
          <p:nvPr/>
        </p:nvSpPr>
        <p:spPr>
          <a:xfrm>
            <a:off x="3518715" y="825770"/>
            <a:ext cx="1917291" cy="11872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Tied to student account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DF1D2B-EE58-2A18-4509-AA4830B7351E}"/>
              </a:ext>
            </a:extLst>
          </p:cNvPr>
          <p:cNvSpPr/>
          <p:nvPr/>
        </p:nvSpPr>
        <p:spPr>
          <a:xfrm>
            <a:off x="6309618" y="1419393"/>
            <a:ext cx="1917291" cy="11872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Student unique identifier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6E0688-3AD6-EECF-FD3A-32E279F1F59F}"/>
              </a:ext>
            </a:extLst>
          </p:cNvPr>
          <p:cNvSpPr/>
          <p:nvPr/>
        </p:nvSpPr>
        <p:spPr>
          <a:xfrm>
            <a:off x="1853332" y="2274938"/>
            <a:ext cx="5248059" cy="210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Blockchain based </a:t>
            </a:r>
          </a:p>
          <a:p>
            <a:pPr algn="ctr"/>
            <a:r>
              <a:rPr lang="en-IE" sz="2800" dirty="0"/>
              <a:t>e-voting system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4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6C25-E800-8172-34A0-03467583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748" y="566434"/>
            <a:ext cx="5418721" cy="77787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Social Return on Investment (SROI)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D554C-B82C-C790-B878-8C57AFE98605}"/>
              </a:ext>
            </a:extLst>
          </p:cNvPr>
          <p:cNvGrpSpPr/>
          <p:nvPr/>
        </p:nvGrpSpPr>
        <p:grpSpPr>
          <a:xfrm>
            <a:off x="5729748" y="1418503"/>
            <a:ext cx="5418721" cy="4862522"/>
            <a:chOff x="5729748" y="1541659"/>
            <a:chExt cx="5418721" cy="486252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55F42-7D87-4364-0EB9-481954C301C9}"/>
                </a:ext>
              </a:extLst>
            </p:cNvPr>
            <p:cNvSpPr/>
            <p:nvPr/>
          </p:nvSpPr>
          <p:spPr>
            <a:xfrm>
              <a:off x="5729748" y="1541659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Stakeholders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CAE9E7D-5965-AD77-4E8F-34C51AA6AE90}"/>
                </a:ext>
              </a:extLst>
            </p:cNvPr>
            <p:cNvSpPr/>
            <p:nvPr/>
          </p:nvSpPr>
          <p:spPr>
            <a:xfrm>
              <a:off x="6950396" y="1541661"/>
              <a:ext cx="4198073" cy="861311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6" rIns="49666" bIns="496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 err="1"/>
                <a:t>HEAnet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/>
                <a:t>TU Dublin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 err="1"/>
                <a:t>HEAnet</a:t>
              </a:r>
              <a:r>
                <a:rPr lang="en-GB" sz="1400" kern="1200" dirty="0"/>
                <a:t> client base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Government bodies and other relevant institutions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F97460-366F-0408-61E4-76CEC5E9A319}"/>
                </a:ext>
              </a:extLst>
            </p:cNvPr>
            <p:cNvSpPr/>
            <p:nvPr/>
          </p:nvSpPr>
          <p:spPr>
            <a:xfrm>
              <a:off x="5729748" y="2720801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Input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3AAF7CB-8150-DE3F-AB13-8A25D291FCD0}"/>
                </a:ext>
              </a:extLst>
            </p:cNvPr>
            <p:cNvSpPr/>
            <p:nvPr/>
          </p:nvSpPr>
          <p:spPr>
            <a:xfrm>
              <a:off x="6950396" y="2720803"/>
              <a:ext cx="4198073" cy="861311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6" rIns="49666" bIns="496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/>
                <a:t>Training and upskilling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dirty="0"/>
                <a:t>Development time</a:t>
              </a:r>
              <a:endParaRPr lang="en-GB" sz="14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SLAs and maintenance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4533AF-D7AA-71B9-8DEE-55C9995D2290}"/>
                </a:ext>
              </a:extLst>
            </p:cNvPr>
            <p:cNvSpPr/>
            <p:nvPr/>
          </p:nvSpPr>
          <p:spPr>
            <a:xfrm>
              <a:off x="5729748" y="3899944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Output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C1BEC1-5241-3A6C-553A-5139C99AABEE}"/>
                </a:ext>
              </a:extLst>
            </p:cNvPr>
            <p:cNvSpPr/>
            <p:nvPr/>
          </p:nvSpPr>
          <p:spPr>
            <a:xfrm>
              <a:off x="6950396" y="3899945"/>
              <a:ext cx="4198073" cy="861312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6" rIns="49666" bIns="49667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Repeatable scalable service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Lower cost to clients compared to other e-voting products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A framework for other services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2103123-B09A-E843-C160-5AA7C2298B3E}"/>
                </a:ext>
              </a:extLst>
            </p:cNvPr>
            <p:cNvSpPr/>
            <p:nvPr/>
          </p:nvSpPr>
          <p:spPr>
            <a:xfrm>
              <a:off x="5729748" y="5079086"/>
              <a:ext cx="1220649" cy="1325095"/>
            </a:xfrm>
            <a:custGeom>
              <a:avLst/>
              <a:gdLst>
                <a:gd name="connsiteX0" fmla="*/ 0 w 1325094"/>
                <a:gd name="connsiteY0" fmla="*/ 0 h 927565"/>
                <a:gd name="connsiteX1" fmla="*/ 861312 w 1325094"/>
                <a:gd name="connsiteY1" fmla="*/ 0 h 927565"/>
                <a:gd name="connsiteX2" fmla="*/ 1325094 w 1325094"/>
                <a:gd name="connsiteY2" fmla="*/ 463783 h 927565"/>
                <a:gd name="connsiteX3" fmla="*/ 861312 w 1325094"/>
                <a:gd name="connsiteY3" fmla="*/ 927565 h 927565"/>
                <a:gd name="connsiteX4" fmla="*/ 0 w 1325094"/>
                <a:gd name="connsiteY4" fmla="*/ 927565 h 927565"/>
                <a:gd name="connsiteX5" fmla="*/ 463783 w 1325094"/>
                <a:gd name="connsiteY5" fmla="*/ 463783 h 927565"/>
                <a:gd name="connsiteX6" fmla="*/ 0 w 1325094"/>
                <a:gd name="connsiteY6" fmla="*/ 0 h 92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094" h="927565">
                  <a:moveTo>
                    <a:pt x="1325093" y="0"/>
                  </a:moveTo>
                  <a:lnTo>
                    <a:pt x="1325093" y="602918"/>
                  </a:lnTo>
                  <a:lnTo>
                    <a:pt x="662546" y="927565"/>
                  </a:lnTo>
                  <a:lnTo>
                    <a:pt x="1" y="602918"/>
                  </a:lnTo>
                  <a:lnTo>
                    <a:pt x="1" y="0"/>
                  </a:lnTo>
                  <a:lnTo>
                    <a:pt x="662546" y="324648"/>
                  </a:lnTo>
                  <a:lnTo>
                    <a:pt x="13250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6" tIns="472039" rIns="8255" bIns="4720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Outcomes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C39DE4-1B35-AB5F-4621-1E22ADE95689}"/>
                </a:ext>
              </a:extLst>
            </p:cNvPr>
            <p:cNvSpPr/>
            <p:nvPr/>
          </p:nvSpPr>
          <p:spPr>
            <a:xfrm>
              <a:off x="6950396" y="5079086"/>
              <a:ext cx="4198073" cy="861312"/>
            </a:xfrm>
            <a:custGeom>
              <a:avLst/>
              <a:gdLst>
                <a:gd name="connsiteX0" fmla="*/ 143555 w 861311"/>
                <a:gd name="connsiteY0" fmla="*/ 0 h 3976273"/>
                <a:gd name="connsiteX1" fmla="*/ 717756 w 861311"/>
                <a:gd name="connsiteY1" fmla="*/ 0 h 3976273"/>
                <a:gd name="connsiteX2" fmla="*/ 861311 w 861311"/>
                <a:gd name="connsiteY2" fmla="*/ 143555 h 3976273"/>
                <a:gd name="connsiteX3" fmla="*/ 861311 w 861311"/>
                <a:gd name="connsiteY3" fmla="*/ 3976273 h 3976273"/>
                <a:gd name="connsiteX4" fmla="*/ 861311 w 861311"/>
                <a:gd name="connsiteY4" fmla="*/ 3976273 h 3976273"/>
                <a:gd name="connsiteX5" fmla="*/ 0 w 861311"/>
                <a:gd name="connsiteY5" fmla="*/ 3976273 h 3976273"/>
                <a:gd name="connsiteX6" fmla="*/ 0 w 861311"/>
                <a:gd name="connsiteY6" fmla="*/ 3976273 h 3976273"/>
                <a:gd name="connsiteX7" fmla="*/ 0 w 861311"/>
                <a:gd name="connsiteY7" fmla="*/ 143555 h 3976273"/>
                <a:gd name="connsiteX8" fmla="*/ 143555 w 861311"/>
                <a:gd name="connsiteY8" fmla="*/ 0 h 39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311" h="3976273">
                  <a:moveTo>
                    <a:pt x="861311" y="662727"/>
                  </a:moveTo>
                  <a:lnTo>
                    <a:pt x="861311" y="3313546"/>
                  </a:lnTo>
                  <a:cubicBezTo>
                    <a:pt x="861311" y="3679559"/>
                    <a:pt x="847389" y="3976273"/>
                    <a:pt x="830215" y="3976273"/>
                  </a:cubicBezTo>
                  <a:lnTo>
                    <a:pt x="0" y="3976273"/>
                  </a:lnTo>
                  <a:lnTo>
                    <a:pt x="0" y="397627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30215" y="0"/>
                  </a:lnTo>
                  <a:cubicBezTo>
                    <a:pt x="847389" y="0"/>
                    <a:pt x="861311" y="296714"/>
                    <a:pt x="861311" y="66272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9667" rIns="49666" bIns="496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Service meeting client requirements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Increase student engagement in elections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Improved election security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Greater accessibility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6F61C1-26BF-11B6-7ADE-1B86299108C7}"/>
              </a:ext>
            </a:extLst>
          </p:cNvPr>
          <p:cNvGrpSpPr/>
          <p:nvPr/>
        </p:nvGrpSpPr>
        <p:grpSpPr>
          <a:xfrm>
            <a:off x="190584" y="502236"/>
            <a:ext cx="4949230" cy="5315006"/>
            <a:chOff x="190584" y="576975"/>
            <a:chExt cx="4949230" cy="531500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AB9929-4B21-8132-F472-29DBDE54E610}"/>
                </a:ext>
              </a:extLst>
            </p:cNvPr>
            <p:cNvGrpSpPr/>
            <p:nvPr/>
          </p:nvGrpSpPr>
          <p:grpSpPr>
            <a:xfrm>
              <a:off x="190584" y="576975"/>
              <a:ext cx="4949230" cy="5315006"/>
              <a:chOff x="210506" y="542092"/>
              <a:chExt cx="5418721" cy="554899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8F9C08E-AB13-C3D6-F195-312385A409CB}"/>
                  </a:ext>
                </a:extLst>
              </p:cNvPr>
              <p:cNvSpPr/>
              <p:nvPr/>
            </p:nvSpPr>
            <p:spPr>
              <a:xfrm>
                <a:off x="210506" y="748732"/>
                <a:ext cx="5418721" cy="5342352"/>
              </a:xfrm>
              <a:custGeom>
                <a:avLst/>
                <a:gdLst>
                  <a:gd name="connsiteX0" fmla="*/ 0 w 5418721"/>
                  <a:gd name="connsiteY0" fmla="*/ 0 h 793800"/>
                  <a:gd name="connsiteX1" fmla="*/ 5418721 w 5418721"/>
                  <a:gd name="connsiteY1" fmla="*/ 0 h 793800"/>
                  <a:gd name="connsiteX2" fmla="*/ 5418721 w 5418721"/>
                  <a:gd name="connsiteY2" fmla="*/ 793800 h 793800"/>
                  <a:gd name="connsiteX3" fmla="*/ 0 w 5418721"/>
                  <a:gd name="connsiteY3" fmla="*/ 793800 h 793800"/>
                  <a:gd name="connsiteX4" fmla="*/ 0 w 5418721"/>
                  <a:gd name="connsiteY4" fmla="*/ 0 h 7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721" h="793800">
                    <a:moveTo>
                      <a:pt x="0" y="0"/>
                    </a:moveTo>
                    <a:lnTo>
                      <a:pt x="5418721" y="0"/>
                    </a:lnTo>
                    <a:lnTo>
                      <a:pt x="5418721" y="793800"/>
                    </a:lnTo>
                    <a:lnTo>
                      <a:pt x="0" y="7938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553" tIns="291592" rIns="420553" bIns="99568" numCol="1" spcCol="1270" anchor="t" anchorCtr="0">
                <a:noAutofit/>
              </a:bodyPr>
              <a:lstStyle/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IE" sz="1400" kern="1200" dirty="0"/>
                  <a:t>Company mission: </a:t>
                </a:r>
              </a:p>
              <a:p>
                <a:pPr marL="0" lvl="1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IE" sz="1400" dirty="0"/>
                  <a:t>D</a:t>
                </a:r>
                <a:r>
                  <a:rPr lang="en-IE" sz="1400" kern="1200" dirty="0"/>
                  <a:t>elivering common, repeatable and shareable solutions.</a:t>
                </a: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E4017D-73CC-593E-B875-592A0E1D032F}"/>
                  </a:ext>
                </a:extLst>
              </p:cNvPr>
              <p:cNvSpPr/>
              <p:nvPr/>
            </p:nvSpPr>
            <p:spPr>
              <a:xfrm>
                <a:off x="481442" y="542092"/>
                <a:ext cx="3793104" cy="413280"/>
              </a:xfrm>
              <a:custGeom>
                <a:avLst/>
                <a:gdLst>
                  <a:gd name="connsiteX0" fmla="*/ 0 w 3793104"/>
                  <a:gd name="connsiteY0" fmla="*/ 68881 h 413280"/>
                  <a:gd name="connsiteX1" fmla="*/ 68881 w 3793104"/>
                  <a:gd name="connsiteY1" fmla="*/ 0 h 413280"/>
                  <a:gd name="connsiteX2" fmla="*/ 3724223 w 3793104"/>
                  <a:gd name="connsiteY2" fmla="*/ 0 h 413280"/>
                  <a:gd name="connsiteX3" fmla="*/ 3793104 w 3793104"/>
                  <a:gd name="connsiteY3" fmla="*/ 68881 h 413280"/>
                  <a:gd name="connsiteX4" fmla="*/ 3793104 w 3793104"/>
                  <a:gd name="connsiteY4" fmla="*/ 344399 h 413280"/>
                  <a:gd name="connsiteX5" fmla="*/ 3724223 w 3793104"/>
                  <a:gd name="connsiteY5" fmla="*/ 413280 h 413280"/>
                  <a:gd name="connsiteX6" fmla="*/ 68881 w 3793104"/>
                  <a:gd name="connsiteY6" fmla="*/ 413280 h 413280"/>
                  <a:gd name="connsiteX7" fmla="*/ 0 w 3793104"/>
                  <a:gd name="connsiteY7" fmla="*/ 344399 h 413280"/>
                  <a:gd name="connsiteX8" fmla="*/ 0 w 3793104"/>
                  <a:gd name="connsiteY8" fmla="*/ 68881 h 41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3104" h="413280">
                    <a:moveTo>
                      <a:pt x="0" y="68881"/>
                    </a:moveTo>
                    <a:cubicBezTo>
                      <a:pt x="0" y="30839"/>
                      <a:pt x="30839" y="0"/>
                      <a:pt x="68881" y="0"/>
                    </a:cubicBezTo>
                    <a:lnTo>
                      <a:pt x="3724223" y="0"/>
                    </a:lnTo>
                    <a:cubicBezTo>
                      <a:pt x="3762265" y="0"/>
                      <a:pt x="3793104" y="30839"/>
                      <a:pt x="3793104" y="68881"/>
                    </a:cubicBezTo>
                    <a:lnTo>
                      <a:pt x="3793104" y="344399"/>
                    </a:lnTo>
                    <a:cubicBezTo>
                      <a:pt x="3793104" y="382441"/>
                      <a:pt x="3762265" y="413280"/>
                      <a:pt x="3724223" y="413280"/>
                    </a:cubicBezTo>
                    <a:lnTo>
                      <a:pt x="68881" y="413280"/>
                    </a:lnTo>
                    <a:cubicBezTo>
                      <a:pt x="30839" y="413280"/>
                      <a:pt x="0" y="382441"/>
                      <a:pt x="0" y="344399"/>
                    </a:cubicBezTo>
                    <a:lnTo>
                      <a:pt x="0" y="6888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3545" tIns="20175" rIns="163545" bIns="20175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/>
                  <a:t>Strategic Alignment</a:t>
                </a:r>
                <a:endParaRPr lang="en-IE" sz="1400" kern="12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F0724E-1AF5-3888-E42D-FFAA0E4CAF14}"/>
                </a:ext>
              </a:extLst>
            </p:cNvPr>
            <p:cNvGrpSpPr/>
            <p:nvPr/>
          </p:nvGrpSpPr>
          <p:grpSpPr>
            <a:xfrm>
              <a:off x="579448" y="1659521"/>
              <a:ext cx="4248274" cy="4157721"/>
              <a:chOff x="688221" y="914955"/>
              <a:chExt cx="4248274" cy="415772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50BA58B-9FB9-2D6A-5BBF-AC2986D21836}"/>
                  </a:ext>
                </a:extLst>
              </p:cNvPr>
              <p:cNvSpPr/>
              <p:nvPr/>
            </p:nvSpPr>
            <p:spPr>
              <a:xfrm>
                <a:off x="2150616" y="914955"/>
                <a:ext cx="1294214" cy="1228218"/>
              </a:xfrm>
              <a:custGeom>
                <a:avLst/>
                <a:gdLst>
                  <a:gd name="connsiteX0" fmla="*/ 0 w 1155674"/>
                  <a:gd name="connsiteY0" fmla="*/ 577837 h 1155674"/>
                  <a:gd name="connsiteX1" fmla="*/ 577837 w 1155674"/>
                  <a:gd name="connsiteY1" fmla="*/ 0 h 1155674"/>
                  <a:gd name="connsiteX2" fmla="*/ 1155674 w 1155674"/>
                  <a:gd name="connsiteY2" fmla="*/ 577837 h 1155674"/>
                  <a:gd name="connsiteX3" fmla="*/ 577837 w 1155674"/>
                  <a:gd name="connsiteY3" fmla="*/ 1155674 h 1155674"/>
                  <a:gd name="connsiteX4" fmla="*/ 0 w 1155674"/>
                  <a:gd name="connsiteY4" fmla="*/ 577837 h 115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74" h="1155674">
                    <a:moveTo>
                      <a:pt x="0" y="577837"/>
                    </a:moveTo>
                    <a:cubicBezTo>
                      <a:pt x="0" y="258706"/>
                      <a:pt x="258706" y="0"/>
                      <a:pt x="577837" y="0"/>
                    </a:cubicBezTo>
                    <a:cubicBezTo>
                      <a:pt x="896968" y="0"/>
                      <a:pt x="1155674" y="258706"/>
                      <a:pt x="1155674" y="577837"/>
                    </a:cubicBezTo>
                    <a:cubicBezTo>
                      <a:pt x="1155674" y="896968"/>
                      <a:pt x="896968" y="1155674"/>
                      <a:pt x="577837" y="1155674"/>
                    </a:cubicBezTo>
                    <a:cubicBezTo>
                      <a:pt x="258706" y="1155674"/>
                      <a:pt x="0" y="896968"/>
                      <a:pt x="0" y="577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85" tIns="184485" rIns="184485" bIns="184485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E" sz="1400" kern="1200" dirty="0">
                    <a:solidFill>
                      <a:schemeClr val="tx1"/>
                    </a:solidFill>
                  </a:rPr>
                  <a:t>Connectivity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2B84ED-D780-412E-4A10-9D942D9D3511}"/>
                  </a:ext>
                </a:extLst>
              </p:cNvPr>
              <p:cNvSpPr/>
              <p:nvPr/>
            </p:nvSpPr>
            <p:spPr>
              <a:xfrm rot="2700000">
                <a:off x="3560999" y="1948273"/>
                <a:ext cx="308038" cy="390040"/>
              </a:xfrm>
              <a:custGeom>
                <a:avLst/>
                <a:gdLst>
                  <a:gd name="connsiteX0" fmla="*/ 0 w 308038"/>
                  <a:gd name="connsiteY0" fmla="*/ 78008 h 390040"/>
                  <a:gd name="connsiteX1" fmla="*/ 154019 w 308038"/>
                  <a:gd name="connsiteY1" fmla="*/ 78008 h 390040"/>
                  <a:gd name="connsiteX2" fmla="*/ 154019 w 308038"/>
                  <a:gd name="connsiteY2" fmla="*/ 0 h 390040"/>
                  <a:gd name="connsiteX3" fmla="*/ 308038 w 308038"/>
                  <a:gd name="connsiteY3" fmla="*/ 195020 h 390040"/>
                  <a:gd name="connsiteX4" fmla="*/ 154019 w 308038"/>
                  <a:gd name="connsiteY4" fmla="*/ 390040 h 390040"/>
                  <a:gd name="connsiteX5" fmla="*/ 154019 w 308038"/>
                  <a:gd name="connsiteY5" fmla="*/ 312032 h 390040"/>
                  <a:gd name="connsiteX6" fmla="*/ 0 w 308038"/>
                  <a:gd name="connsiteY6" fmla="*/ 312032 h 390040"/>
                  <a:gd name="connsiteX7" fmla="*/ 0 w 308038"/>
                  <a:gd name="connsiteY7" fmla="*/ 78008 h 3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038" h="390040">
                    <a:moveTo>
                      <a:pt x="0" y="78008"/>
                    </a:moveTo>
                    <a:lnTo>
                      <a:pt x="154019" y="78008"/>
                    </a:lnTo>
                    <a:lnTo>
                      <a:pt x="154019" y="0"/>
                    </a:lnTo>
                    <a:lnTo>
                      <a:pt x="308038" y="195020"/>
                    </a:lnTo>
                    <a:lnTo>
                      <a:pt x="154019" y="390040"/>
                    </a:lnTo>
                    <a:lnTo>
                      <a:pt x="154019" y="312032"/>
                    </a:lnTo>
                    <a:lnTo>
                      <a:pt x="0" y="312032"/>
                    </a:lnTo>
                    <a:lnTo>
                      <a:pt x="0" y="7800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8008" rIns="92411" bIns="78007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E" sz="1000" kern="12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B52120A-D670-E74B-9A24-EB860AE88BF1}"/>
                  </a:ext>
                </a:extLst>
              </p:cNvPr>
              <p:cNvSpPr/>
              <p:nvPr/>
            </p:nvSpPr>
            <p:spPr>
              <a:xfrm>
                <a:off x="3642281" y="2331546"/>
                <a:ext cx="1294214" cy="1228218"/>
              </a:xfrm>
              <a:custGeom>
                <a:avLst/>
                <a:gdLst>
                  <a:gd name="connsiteX0" fmla="*/ 0 w 1155674"/>
                  <a:gd name="connsiteY0" fmla="*/ 577837 h 1155674"/>
                  <a:gd name="connsiteX1" fmla="*/ 577837 w 1155674"/>
                  <a:gd name="connsiteY1" fmla="*/ 0 h 1155674"/>
                  <a:gd name="connsiteX2" fmla="*/ 1155674 w 1155674"/>
                  <a:gd name="connsiteY2" fmla="*/ 577837 h 1155674"/>
                  <a:gd name="connsiteX3" fmla="*/ 577837 w 1155674"/>
                  <a:gd name="connsiteY3" fmla="*/ 1155674 h 1155674"/>
                  <a:gd name="connsiteX4" fmla="*/ 0 w 1155674"/>
                  <a:gd name="connsiteY4" fmla="*/ 577837 h 115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74" h="1155674">
                    <a:moveTo>
                      <a:pt x="0" y="577837"/>
                    </a:moveTo>
                    <a:cubicBezTo>
                      <a:pt x="0" y="258706"/>
                      <a:pt x="258706" y="0"/>
                      <a:pt x="577837" y="0"/>
                    </a:cubicBezTo>
                    <a:cubicBezTo>
                      <a:pt x="896968" y="0"/>
                      <a:pt x="1155674" y="258706"/>
                      <a:pt x="1155674" y="577837"/>
                    </a:cubicBezTo>
                    <a:cubicBezTo>
                      <a:pt x="1155674" y="896968"/>
                      <a:pt x="896968" y="1155674"/>
                      <a:pt x="577837" y="1155674"/>
                    </a:cubicBezTo>
                    <a:cubicBezTo>
                      <a:pt x="258706" y="1155674"/>
                      <a:pt x="0" y="896968"/>
                      <a:pt x="0" y="577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85" tIns="184485" rIns="184485" bIns="184485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E" sz="1400" kern="1200" dirty="0">
                    <a:solidFill>
                      <a:schemeClr val="tx1"/>
                    </a:solidFill>
                  </a:rPr>
                  <a:t>Security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C24D311-7E29-0296-4BC4-967F6DA472D5}"/>
                  </a:ext>
                </a:extLst>
              </p:cNvPr>
              <p:cNvSpPr/>
              <p:nvPr/>
            </p:nvSpPr>
            <p:spPr>
              <a:xfrm rot="18900000">
                <a:off x="3560998" y="3704924"/>
                <a:ext cx="308039" cy="390041"/>
              </a:xfrm>
              <a:custGeom>
                <a:avLst/>
                <a:gdLst>
                  <a:gd name="connsiteX0" fmla="*/ 0 w 308038"/>
                  <a:gd name="connsiteY0" fmla="*/ 78008 h 390040"/>
                  <a:gd name="connsiteX1" fmla="*/ 154019 w 308038"/>
                  <a:gd name="connsiteY1" fmla="*/ 78008 h 390040"/>
                  <a:gd name="connsiteX2" fmla="*/ 154019 w 308038"/>
                  <a:gd name="connsiteY2" fmla="*/ 0 h 390040"/>
                  <a:gd name="connsiteX3" fmla="*/ 308038 w 308038"/>
                  <a:gd name="connsiteY3" fmla="*/ 195020 h 390040"/>
                  <a:gd name="connsiteX4" fmla="*/ 154019 w 308038"/>
                  <a:gd name="connsiteY4" fmla="*/ 390040 h 390040"/>
                  <a:gd name="connsiteX5" fmla="*/ 154019 w 308038"/>
                  <a:gd name="connsiteY5" fmla="*/ 312032 h 390040"/>
                  <a:gd name="connsiteX6" fmla="*/ 0 w 308038"/>
                  <a:gd name="connsiteY6" fmla="*/ 312032 h 390040"/>
                  <a:gd name="connsiteX7" fmla="*/ 0 w 308038"/>
                  <a:gd name="connsiteY7" fmla="*/ 78008 h 3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038" h="390040">
                    <a:moveTo>
                      <a:pt x="308038" y="312032"/>
                    </a:moveTo>
                    <a:lnTo>
                      <a:pt x="154019" y="312032"/>
                    </a:lnTo>
                    <a:lnTo>
                      <a:pt x="154019" y="390040"/>
                    </a:lnTo>
                    <a:lnTo>
                      <a:pt x="0" y="195020"/>
                    </a:lnTo>
                    <a:lnTo>
                      <a:pt x="154019" y="0"/>
                    </a:lnTo>
                    <a:lnTo>
                      <a:pt x="154019" y="78008"/>
                    </a:lnTo>
                    <a:lnTo>
                      <a:pt x="308038" y="78008"/>
                    </a:lnTo>
                    <a:lnTo>
                      <a:pt x="308038" y="312032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410" tIns="78009" rIns="1" bIns="78007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E" sz="1000" kern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A296257-59D6-B1CC-33B8-3B277534D3E6}"/>
                  </a:ext>
                </a:extLst>
              </p:cNvPr>
              <p:cNvSpPr/>
              <p:nvPr/>
            </p:nvSpPr>
            <p:spPr>
              <a:xfrm>
                <a:off x="2173995" y="3844458"/>
                <a:ext cx="1294214" cy="1228218"/>
              </a:xfrm>
              <a:custGeom>
                <a:avLst/>
                <a:gdLst>
                  <a:gd name="connsiteX0" fmla="*/ 0 w 1155674"/>
                  <a:gd name="connsiteY0" fmla="*/ 577837 h 1155674"/>
                  <a:gd name="connsiteX1" fmla="*/ 577837 w 1155674"/>
                  <a:gd name="connsiteY1" fmla="*/ 0 h 1155674"/>
                  <a:gd name="connsiteX2" fmla="*/ 1155674 w 1155674"/>
                  <a:gd name="connsiteY2" fmla="*/ 577837 h 1155674"/>
                  <a:gd name="connsiteX3" fmla="*/ 577837 w 1155674"/>
                  <a:gd name="connsiteY3" fmla="*/ 1155674 h 1155674"/>
                  <a:gd name="connsiteX4" fmla="*/ 0 w 1155674"/>
                  <a:gd name="connsiteY4" fmla="*/ 577837 h 115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74" h="1155674">
                    <a:moveTo>
                      <a:pt x="0" y="577837"/>
                    </a:moveTo>
                    <a:cubicBezTo>
                      <a:pt x="0" y="258706"/>
                      <a:pt x="258706" y="0"/>
                      <a:pt x="577837" y="0"/>
                    </a:cubicBezTo>
                    <a:cubicBezTo>
                      <a:pt x="896968" y="0"/>
                      <a:pt x="1155674" y="258706"/>
                      <a:pt x="1155674" y="577837"/>
                    </a:cubicBezTo>
                    <a:cubicBezTo>
                      <a:pt x="1155674" y="896968"/>
                      <a:pt x="896968" y="1155674"/>
                      <a:pt x="577837" y="1155674"/>
                    </a:cubicBezTo>
                    <a:cubicBezTo>
                      <a:pt x="258706" y="1155674"/>
                      <a:pt x="0" y="896968"/>
                      <a:pt x="0" y="577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85" tIns="184485" rIns="184485" bIns="184485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E" sz="1400" kern="1200" dirty="0">
                    <a:solidFill>
                      <a:schemeClr val="tx1"/>
                    </a:solidFill>
                  </a:rPr>
                  <a:t>Identity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8C35820-A5CA-160A-DDEC-C48A00D2B425}"/>
                  </a:ext>
                </a:extLst>
              </p:cNvPr>
              <p:cNvSpPr/>
              <p:nvPr/>
            </p:nvSpPr>
            <p:spPr>
              <a:xfrm rot="2700000">
                <a:off x="1767931" y="3601977"/>
                <a:ext cx="308039" cy="390040"/>
              </a:xfrm>
              <a:custGeom>
                <a:avLst/>
                <a:gdLst>
                  <a:gd name="connsiteX0" fmla="*/ 0 w 308038"/>
                  <a:gd name="connsiteY0" fmla="*/ 78008 h 390040"/>
                  <a:gd name="connsiteX1" fmla="*/ 154019 w 308038"/>
                  <a:gd name="connsiteY1" fmla="*/ 78008 h 390040"/>
                  <a:gd name="connsiteX2" fmla="*/ 154019 w 308038"/>
                  <a:gd name="connsiteY2" fmla="*/ 0 h 390040"/>
                  <a:gd name="connsiteX3" fmla="*/ 308038 w 308038"/>
                  <a:gd name="connsiteY3" fmla="*/ 195020 h 390040"/>
                  <a:gd name="connsiteX4" fmla="*/ 154019 w 308038"/>
                  <a:gd name="connsiteY4" fmla="*/ 390040 h 390040"/>
                  <a:gd name="connsiteX5" fmla="*/ 154019 w 308038"/>
                  <a:gd name="connsiteY5" fmla="*/ 312032 h 390040"/>
                  <a:gd name="connsiteX6" fmla="*/ 0 w 308038"/>
                  <a:gd name="connsiteY6" fmla="*/ 312032 h 390040"/>
                  <a:gd name="connsiteX7" fmla="*/ 0 w 308038"/>
                  <a:gd name="connsiteY7" fmla="*/ 78008 h 3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038" h="390040">
                    <a:moveTo>
                      <a:pt x="308038" y="312032"/>
                    </a:moveTo>
                    <a:lnTo>
                      <a:pt x="154019" y="312032"/>
                    </a:lnTo>
                    <a:lnTo>
                      <a:pt x="154019" y="390040"/>
                    </a:lnTo>
                    <a:lnTo>
                      <a:pt x="0" y="195020"/>
                    </a:lnTo>
                    <a:lnTo>
                      <a:pt x="154019" y="0"/>
                    </a:lnTo>
                    <a:lnTo>
                      <a:pt x="154019" y="78008"/>
                    </a:lnTo>
                    <a:lnTo>
                      <a:pt x="308038" y="78008"/>
                    </a:lnTo>
                    <a:lnTo>
                      <a:pt x="308038" y="312032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2411" tIns="78007" rIns="0" bIns="78008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E" sz="1000" kern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45E69E-B715-FE63-92CD-05A4C5E6DA8C}"/>
                  </a:ext>
                </a:extLst>
              </p:cNvPr>
              <p:cNvSpPr/>
              <p:nvPr/>
            </p:nvSpPr>
            <p:spPr>
              <a:xfrm>
                <a:off x="688221" y="2288917"/>
                <a:ext cx="1294214" cy="1228218"/>
              </a:xfrm>
              <a:custGeom>
                <a:avLst/>
                <a:gdLst>
                  <a:gd name="connsiteX0" fmla="*/ 0 w 1155674"/>
                  <a:gd name="connsiteY0" fmla="*/ 577837 h 1155674"/>
                  <a:gd name="connsiteX1" fmla="*/ 577837 w 1155674"/>
                  <a:gd name="connsiteY1" fmla="*/ 0 h 1155674"/>
                  <a:gd name="connsiteX2" fmla="*/ 1155674 w 1155674"/>
                  <a:gd name="connsiteY2" fmla="*/ 577837 h 1155674"/>
                  <a:gd name="connsiteX3" fmla="*/ 577837 w 1155674"/>
                  <a:gd name="connsiteY3" fmla="*/ 1155674 h 1155674"/>
                  <a:gd name="connsiteX4" fmla="*/ 0 w 1155674"/>
                  <a:gd name="connsiteY4" fmla="*/ 577837 h 115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674" h="1155674">
                    <a:moveTo>
                      <a:pt x="0" y="577837"/>
                    </a:moveTo>
                    <a:cubicBezTo>
                      <a:pt x="0" y="258706"/>
                      <a:pt x="258706" y="0"/>
                      <a:pt x="577837" y="0"/>
                    </a:cubicBezTo>
                    <a:cubicBezTo>
                      <a:pt x="896968" y="0"/>
                      <a:pt x="1155674" y="258706"/>
                      <a:pt x="1155674" y="577837"/>
                    </a:cubicBezTo>
                    <a:cubicBezTo>
                      <a:pt x="1155674" y="896968"/>
                      <a:pt x="896968" y="1155674"/>
                      <a:pt x="577837" y="1155674"/>
                    </a:cubicBezTo>
                    <a:cubicBezTo>
                      <a:pt x="258706" y="1155674"/>
                      <a:pt x="0" y="896968"/>
                      <a:pt x="0" y="5778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85" tIns="184485" rIns="184485" bIns="184485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E" sz="1400" kern="1200" dirty="0">
                    <a:solidFill>
                      <a:schemeClr val="tx1"/>
                    </a:solidFill>
                  </a:rPr>
                  <a:t>Research</a:t>
                </a: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E8C55A-41BB-3B91-A677-369A22C76360}"/>
                  </a:ext>
                </a:extLst>
              </p:cNvPr>
              <p:cNvSpPr/>
              <p:nvPr/>
            </p:nvSpPr>
            <p:spPr>
              <a:xfrm rot="18900000">
                <a:off x="1876882" y="1948153"/>
                <a:ext cx="308038" cy="390040"/>
              </a:xfrm>
              <a:custGeom>
                <a:avLst/>
                <a:gdLst>
                  <a:gd name="connsiteX0" fmla="*/ 0 w 308038"/>
                  <a:gd name="connsiteY0" fmla="*/ 78008 h 390040"/>
                  <a:gd name="connsiteX1" fmla="*/ 154019 w 308038"/>
                  <a:gd name="connsiteY1" fmla="*/ 78008 h 390040"/>
                  <a:gd name="connsiteX2" fmla="*/ 154019 w 308038"/>
                  <a:gd name="connsiteY2" fmla="*/ 0 h 390040"/>
                  <a:gd name="connsiteX3" fmla="*/ 308038 w 308038"/>
                  <a:gd name="connsiteY3" fmla="*/ 195020 h 390040"/>
                  <a:gd name="connsiteX4" fmla="*/ 154019 w 308038"/>
                  <a:gd name="connsiteY4" fmla="*/ 390040 h 390040"/>
                  <a:gd name="connsiteX5" fmla="*/ 154019 w 308038"/>
                  <a:gd name="connsiteY5" fmla="*/ 312032 h 390040"/>
                  <a:gd name="connsiteX6" fmla="*/ 0 w 308038"/>
                  <a:gd name="connsiteY6" fmla="*/ 312032 h 390040"/>
                  <a:gd name="connsiteX7" fmla="*/ 0 w 308038"/>
                  <a:gd name="connsiteY7" fmla="*/ 78008 h 3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038" h="390040">
                    <a:moveTo>
                      <a:pt x="0" y="78008"/>
                    </a:moveTo>
                    <a:lnTo>
                      <a:pt x="154019" y="78008"/>
                    </a:lnTo>
                    <a:lnTo>
                      <a:pt x="154019" y="0"/>
                    </a:lnTo>
                    <a:lnTo>
                      <a:pt x="308038" y="195020"/>
                    </a:lnTo>
                    <a:lnTo>
                      <a:pt x="154019" y="390040"/>
                    </a:lnTo>
                    <a:lnTo>
                      <a:pt x="154019" y="312032"/>
                    </a:lnTo>
                    <a:lnTo>
                      <a:pt x="0" y="312032"/>
                    </a:lnTo>
                    <a:lnTo>
                      <a:pt x="0" y="7800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8007" rIns="92411" bIns="78008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E" sz="1000" kern="1200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E36A4B07-0513-68F3-DBE9-3C7027CC6429}"/>
                  </a:ext>
                </a:extLst>
              </p:cNvPr>
              <p:cNvSpPr/>
              <p:nvPr/>
            </p:nvSpPr>
            <p:spPr>
              <a:xfrm>
                <a:off x="2030902" y="2203529"/>
                <a:ext cx="1580400" cy="1580576"/>
              </a:xfrm>
              <a:prstGeom prst="flowChartConnector">
                <a:avLst/>
              </a:prstGeom>
              <a:solidFill>
                <a:srgbClr val="D4D9EC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 err="1">
                    <a:solidFill>
                      <a:schemeClr val="tx1"/>
                    </a:solidFill>
                  </a:rPr>
                  <a:t>HEAnet</a:t>
                </a:r>
                <a:endParaRPr lang="en-IE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E" b="1" dirty="0">
                    <a:solidFill>
                      <a:schemeClr val="tx1"/>
                    </a:solidFill>
                  </a:rPr>
                  <a:t>Strategies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9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C83A19F-BAEE-C9AC-EEBB-49E41665B49A}"/>
              </a:ext>
            </a:extLst>
          </p:cNvPr>
          <p:cNvSpPr/>
          <p:nvPr/>
        </p:nvSpPr>
        <p:spPr>
          <a:xfrm>
            <a:off x="8116380" y="1035052"/>
            <a:ext cx="3692970" cy="4816474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1BF7BD-CD41-E8A6-99E8-B06F5A293C2D}"/>
              </a:ext>
            </a:extLst>
          </p:cNvPr>
          <p:cNvSpPr/>
          <p:nvPr/>
        </p:nvSpPr>
        <p:spPr>
          <a:xfrm>
            <a:off x="3917504" y="1041401"/>
            <a:ext cx="3692970" cy="4816474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477A1078-4821-672D-61A1-6B8225EF1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1" r="41762"/>
          <a:stretch/>
        </p:blipFill>
        <p:spPr>
          <a:xfrm>
            <a:off x="20" y="10"/>
            <a:ext cx="3811568" cy="685799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3FE076-EDBA-251C-A9C3-6C809010CE97}"/>
              </a:ext>
            </a:extLst>
          </p:cNvPr>
          <p:cNvSpPr/>
          <p:nvPr/>
        </p:nvSpPr>
        <p:spPr>
          <a:xfrm>
            <a:off x="9418703" y="4214812"/>
            <a:ext cx="999173" cy="12001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5847428C-720E-0AB9-E7DE-AF588171F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492585"/>
              </p:ext>
            </p:extLst>
          </p:nvPr>
        </p:nvGraphicFramePr>
        <p:xfrm>
          <a:off x="3917504" y="1133475"/>
          <a:ext cx="3811568" cy="459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2274A5BB-CB29-1E9B-9A8C-EBEDB73B8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520067"/>
              </p:ext>
            </p:extLst>
          </p:nvPr>
        </p:nvGraphicFramePr>
        <p:xfrm>
          <a:off x="8292282" y="1133475"/>
          <a:ext cx="3423468" cy="459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1F45343B-5587-BD3E-ADE8-32C85C72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503" y="368301"/>
            <a:ext cx="3692971" cy="6731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dirty="0"/>
              <a:t>Current Position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2CC28AD-6E24-A793-C3EB-5664055BEEED}"/>
              </a:ext>
            </a:extLst>
          </p:cNvPr>
          <p:cNvSpPr txBox="1">
            <a:spLocks/>
          </p:cNvSpPr>
          <p:nvPr/>
        </p:nvSpPr>
        <p:spPr>
          <a:xfrm>
            <a:off x="8115750" y="368301"/>
            <a:ext cx="3693600" cy="67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Future Position</a:t>
            </a:r>
          </a:p>
        </p:txBody>
      </p:sp>
    </p:spTree>
    <p:extLst>
      <p:ext uri="{BB962C8B-B14F-4D97-AF65-F5344CB8AC3E}">
        <p14:creationId xmlns:p14="http://schemas.microsoft.com/office/powerpoint/2010/main" val="2421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D213083-3C7D-E9B3-E9B5-6493B4AE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520" y="365125"/>
            <a:ext cx="7267170" cy="1325563"/>
          </a:xfrm>
        </p:spPr>
        <p:txBody>
          <a:bodyPr/>
          <a:lstStyle/>
          <a:p>
            <a:r>
              <a:rPr lang="en-US" dirty="0"/>
              <a:t>Resources required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88B72-1A50-4CBF-DED5-83FAF4476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015590"/>
              </p:ext>
            </p:extLst>
          </p:nvPr>
        </p:nvGraphicFramePr>
        <p:xfrm>
          <a:off x="4287118" y="1414145"/>
          <a:ext cx="726757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893">
                  <a:extLst>
                    <a:ext uri="{9D8B030D-6E8A-4147-A177-3AD203B41FA5}">
                      <a16:colId xmlns:a16="http://schemas.microsoft.com/office/drawing/2014/main" val="3793108880"/>
                    </a:ext>
                  </a:extLst>
                </a:gridCol>
                <a:gridCol w="1816893">
                  <a:extLst>
                    <a:ext uri="{9D8B030D-6E8A-4147-A177-3AD203B41FA5}">
                      <a16:colId xmlns:a16="http://schemas.microsoft.com/office/drawing/2014/main" val="3090154569"/>
                    </a:ext>
                  </a:extLst>
                </a:gridCol>
                <a:gridCol w="1816893">
                  <a:extLst>
                    <a:ext uri="{9D8B030D-6E8A-4147-A177-3AD203B41FA5}">
                      <a16:colId xmlns:a16="http://schemas.microsoft.com/office/drawing/2014/main" val="3858992747"/>
                    </a:ext>
                  </a:extLst>
                </a:gridCol>
                <a:gridCol w="1816893">
                  <a:extLst>
                    <a:ext uri="{9D8B030D-6E8A-4147-A177-3AD203B41FA5}">
                      <a16:colId xmlns:a16="http://schemas.microsoft.com/office/drawing/2014/main" val="337156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Est.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/>
                        <a:t>€425,000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/>
                        <a:t>€15 per electorate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 for other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meeting all client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Reduced rollout time for other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6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/>
                        <a:t>€25,000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Ability to support and continue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 can develop other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/>
                        <a:t>€10,000 p/a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recurring annual fees for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annual fees than other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1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6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1161C2-A73E-260F-1AE9-C53C51430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714890"/>
              </p:ext>
            </p:extLst>
          </p:nvPr>
        </p:nvGraphicFramePr>
        <p:xfrm>
          <a:off x="1053464" y="548480"/>
          <a:ext cx="6337935" cy="526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Placeholder 4" descr="Web of wires connecting pins">
            <a:extLst>
              <a:ext uri="{FF2B5EF4-FFF2-40B4-BE49-F238E27FC236}">
                <a16:creationId xmlns:a16="http://schemas.microsoft.com/office/drawing/2014/main" id="{83C5F0CC-3133-D865-4883-F3A688D2F6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8"/>
          <a:srcRect l="31451" r="31451"/>
          <a:stretch/>
        </p:blipFill>
        <p:spPr>
          <a:xfrm>
            <a:off x="8380413" y="0"/>
            <a:ext cx="381158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588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924189-B05E-0596-059B-1874CD1A0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277288"/>
              </p:ext>
            </p:extLst>
          </p:nvPr>
        </p:nvGraphicFramePr>
        <p:xfrm>
          <a:off x="805543" y="500744"/>
          <a:ext cx="10660743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08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924189-B05E-0596-059B-1874CD1A0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724146"/>
              </p:ext>
            </p:extLst>
          </p:nvPr>
        </p:nvGraphicFramePr>
        <p:xfrm>
          <a:off x="805543" y="500744"/>
          <a:ext cx="10660743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8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net_template_local" id="{1327598D-FE4E-4545-90FD-8B27289B552B}" vid="{3FBA30A2-9F02-5041-ACBF-09E5A3760F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eaf3e6-aba0-4109-8a2a-de3c3773e0bd">
      <Value>3703</Value>
      <Value>3702</Value>
    </TaxCatchAll>
    <ae124047c7aa4e1096083e42b2e0ba17 xmlns="46eaf3e6-aba0-4109-8a2a-de3c3773e0bd">
      <Terms xmlns="http://schemas.microsoft.com/office/infopath/2007/PartnerControls"/>
    </ae124047c7aa4e1096083e42b2e0ba17>
    <l871acc97dfd440b991d73a0c276f4d3 xmlns="46eaf3e6-aba0-4109-8a2a-de3c3773e0b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e6ab5dde-f6b7-42bc-86e7-39d0dfe1c1ea</TermId>
        </TermInfo>
      </Terms>
    </l871acc97dfd440b991d73a0c276f4d3>
    <e65d3933e9964b71887a665ea3f149e1 xmlns="46eaf3e6-aba0-4109-8a2a-de3c3773e0b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Comms Admin</TermName>
          <TermId xmlns="http://schemas.microsoft.com/office/infopath/2007/PartnerControls">fb60b72b-0ccc-469b-b38f-265dea674346</TermId>
        </TermInfo>
      </Terms>
    </e65d3933e9964b71887a665ea3f149e1>
    <f77886d972794f63b8f417a54b7a8195 xmlns="46eaf3e6-aba0-4109-8a2a-de3c3773e0bd">
      <Terms xmlns="http://schemas.microsoft.com/office/infopath/2007/PartnerControls"/>
    </f77886d972794f63b8f417a54b7a8195>
    <c1825ef2cee44fd6a39a9554ec6081ce xmlns="46eaf3e6-aba0-4109-8a2a-de3c3773e0bd">
      <Terms xmlns="http://schemas.microsoft.com/office/infopath/2007/PartnerControls"/>
    </c1825ef2cee44fd6a39a9554ec6081ce>
    <p2e1950d6010471ca5fc396ad2c5b3a4 xmlns="46eaf3e6-aba0-4109-8a2a-de3c3773e0bd">
      <Terms xmlns="http://schemas.microsoft.com/office/infopath/2007/PartnerControls"/>
    </p2e1950d6010471ca5fc396ad2c5b3a4>
    <SharedWithUsers xmlns="e06911d9-3786-4d60-9800-42d6ce83cb96">
      <UserInfo>
        <DisplayName/>
        <AccountId xsi:nil="true"/>
        <AccountType/>
      </UserInfo>
    </SharedWithUsers>
    <LastModifiedBy xmlns="bbc7438b-3174-4065-912e-2bfe4af49ab1">
      <UserInfo>
        <DisplayName/>
        <AccountId xsi:nil="true"/>
        <AccountType/>
      </UserInfo>
    </LastModifiedBy>
    <lcf76f155ced4ddcb4097134ff3c332f xmlns="bbc7438b-3174-4065-912e-2bfe4af49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3CECACACED24D8C8F9A56EDEF8C9F" ma:contentTypeVersion="34" ma:contentTypeDescription="Create a new document." ma:contentTypeScope="" ma:versionID="1a78510809b83b83052e968650b35f1c">
  <xsd:schema xmlns:xsd="http://www.w3.org/2001/XMLSchema" xmlns:xs="http://www.w3.org/2001/XMLSchema" xmlns:p="http://schemas.microsoft.com/office/2006/metadata/properties" xmlns:ns2="46eaf3e6-aba0-4109-8a2a-de3c3773e0bd" xmlns:ns3="bbc7438b-3174-4065-912e-2bfe4af49ab1" xmlns:ns4="e06911d9-3786-4d60-9800-42d6ce83cb96" targetNamespace="http://schemas.microsoft.com/office/2006/metadata/properties" ma:root="true" ma:fieldsID="2ce141392f1e86b8fd019f83f7a8ccd2" ns2:_="" ns3:_="" ns4:_="">
    <xsd:import namespace="46eaf3e6-aba0-4109-8a2a-de3c3773e0bd"/>
    <xsd:import namespace="bbc7438b-3174-4065-912e-2bfe4af49ab1"/>
    <xsd:import namespace="e06911d9-3786-4d60-9800-42d6ce83cb96"/>
    <xsd:element name="properties">
      <xsd:complexType>
        <xsd:sequence>
          <xsd:element name="documentManagement">
            <xsd:complexType>
              <xsd:all>
                <xsd:element ref="ns2:l871acc97dfd440b991d73a0c276f4d3" minOccurs="0"/>
                <xsd:element ref="ns2:TaxCatchAll" minOccurs="0"/>
                <xsd:element ref="ns2:e65d3933e9964b71887a665ea3f149e1" minOccurs="0"/>
                <xsd:element ref="ns2:f77886d972794f63b8f417a54b7a8195" minOccurs="0"/>
                <xsd:element ref="ns2:ae124047c7aa4e1096083e42b2e0ba17" minOccurs="0"/>
                <xsd:element ref="ns2:p2e1950d6010471ca5fc396ad2c5b3a4" minOccurs="0"/>
                <xsd:element ref="ns2:c1825ef2cee44fd6a39a9554ec6081c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astModifiedBy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af3e6-aba0-4109-8a2a-de3c3773e0bd" elementFormDefault="qualified">
    <xsd:import namespace="http://schemas.microsoft.com/office/2006/documentManagement/types"/>
    <xsd:import namespace="http://schemas.microsoft.com/office/infopath/2007/PartnerControls"/>
    <xsd:element name="l871acc97dfd440b991d73a0c276f4d3" ma:index="9" nillable="true" ma:taxonomy="true" ma:internalName="l871acc97dfd440b991d73a0c276f4d3" ma:taxonomyFieldName="Site_x0020_Name" ma:displayName="Site Name" ma:readOnly="false" ma:default="133;#Document Centre|f92fdc18-3ad9-43ed-965d-93bca5c293b6" ma:fieldId="{5871acc9-7dfd-440b-991d-73a0c276f4d3}" ma:sspId="7e6f111e-9303-4b31-9cb7-8f749f49e7f8" ma:termSetId="0b1e7715-fb98-4f51-b05a-2dac2acf49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7668379-e70a-4cf0-bd23-a69da6859716}" ma:internalName="TaxCatchAll" ma:showField="CatchAllData" ma:web="46eaf3e6-aba0-4109-8a2a-de3c3773e0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65d3933e9964b71887a665ea3f149e1" ma:index="12" nillable="true" ma:taxonomy="true" ma:internalName="e65d3933e9964b71887a665ea3f149e1" ma:taxonomyFieldName="Library" ma:displayName="Library" ma:readOnly="false" ma:default="3935;#Office Administration|8d45702b-3893-4f5d-92c7-e1fa815fe323" ma:fieldId="{e65d3933-e996-4b71-887a-665ea3f149e1}" ma:sspId="7e6f111e-9303-4b31-9cb7-8f749f49e7f8" ma:termSetId="0b1e7715-fb98-4f51-b05a-2dac2acf4906" ma:anchorId="f92fdc18-3ad9-43ed-965d-93bca5c293b6" ma:open="false" ma:isKeyword="false">
      <xsd:complexType>
        <xsd:sequence>
          <xsd:element ref="pc:Terms" minOccurs="0" maxOccurs="1"/>
        </xsd:sequence>
      </xsd:complexType>
    </xsd:element>
    <xsd:element name="f77886d972794f63b8f417a54b7a8195" ma:index="14" nillable="true" ma:taxonomy="true" ma:internalName="f77886d972794f63b8f417a54b7a8195" ma:taxonomyFieldName="Doc_x0020_Section" ma:displayName="Doc Section" ma:readOnly="false" ma:default="" ma:fieldId="{f77886d9-7279-4f63-b8f4-17a54b7a8195}" ma:sspId="7e6f111e-9303-4b31-9cb7-8f749f49e7f8" ma:termSetId="0b1e7715-fb98-4f51-b05a-2dac2acf4906" ma:anchorId="8d45702b-3893-4f5d-92c7-e1fa815fe323" ma:open="false" ma:isKeyword="false">
      <xsd:complexType>
        <xsd:sequence>
          <xsd:element ref="pc:Terms" minOccurs="0" maxOccurs="1"/>
        </xsd:sequence>
      </xsd:complexType>
    </xsd:element>
    <xsd:element name="ae124047c7aa4e1096083e42b2e0ba17" ma:index="16" nillable="true" ma:taxonomy="true" ma:internalName="ae124047c7aa4e1096083e42b2e0ba17" ma:taxonomyFieldName="Doc_x0020_Subsections" ma:displayName="Doc Subsections" ma:readOnly="false" ma:default="" ma:fieldId="{ae124047-c7aa-4e10-9608-3e42b2e0ba17}" ma:sspId="7e6f111e-9303-4b31-9cb7-8f749f49e7f8" ma:termSetId="0b1e7715-fb98-4f51-b05a-2dac2acf4906" ma:anchorId="8d45702b-3893-4f5d-92c7-e1fa815fe323" ma:open="false" ma:isKeyword="false">
      <xsd:complexType>
        <xsd:sequence>
          <xsd:element ref="pc:Terms" minOccurs="0" maxOccurs="1"/>
        </xsd:sequence>
      </xsd:complexType>
    </xsd:element>
    <xsd:element name="p2e1950d6010471ca5fc396ad2c5b3a4" ma:index="18" nillable="true" ma:taxonomy="true" ma:internalName="p2e1950d6010471ca5fc396ad2c5b3a4" ma:taxonomyFieldName="Document_x0020_Category" ma:displayName="Document Category" ma:readOnly="false" ma:default="" ma:fieldId="{92e1950d-6010-471c-a5fc-396ad2c5b3a4}" ma:sspId="7e6f111e-9303-4b31-9cb7-8f749f49e7f8" ma:termSetId="bb2f085f-1f55-4e44-8dff-6cfa448e309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c1825ef2cee44fd6a39a9554ec6081ce" ma:index="20" nillable="true" ma:taxonomy="true" ma:internalName="c1825ef2cee44fd6a39a9554ec6081ce" ma:taxonomyFieldName="Stakeholder" ma:displayName="Stakeholder" ma:readOnly="false" ma:default="" ma:fieldId="{c1825ef2-cee4-4fd6-a39a-9554ec6081ce}" ma:sspId="7e6f111e-9303-4b31-9cb7-8f749f49e7f8" ma:termSetId="987e2f0f-2e63-408b-80c1-754173d99625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7438b-3174-4065-912e-2bfe4af49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astModifiedBy" ma:index="27" nillable="true" ma:displayName="Last Modified By" ma:format="Dropdown" ma:list="UserInfo" ma:SharePointGroup="0" ma:internalName="Last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33" nillable="true" ma:taxonomy="true" ma:internalName="lcf76f155ced4ddcb4097134ff3c332f" ma:taxonomyFieldName="MediaServiceImageTags" ma:displayName="Image Tags" ma:readOnly="false" ma:fieldId="{5cf76f15-5ced-4ddc-b409-7134ff3c332f}" ma:taxonomyMulti="true" ma:sspId="7e6f111e-9303-4b31-9cb7-8f749f49e7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911d9-3786-4d60-9800-42d6ce83cb96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7C0CE918-665E-4ECB-91BA-A2DFB59130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8517E9-19E9-4E1C-BF1D-E163BF8DEC25}">
  <ds:schemaRefs>
    <ds:schemaRef ds:uri="http://schemas.microsoft.com/office/2006/metadata/properties"/>
    <ds:schemaRef ds:uri="http://schemas.microsoft.com/office/infopath/2007/PartnerControls"/>
    <ds:schemaRef ds:uri="46eaf3e6-aba0-4109-8a2a-de3c3773e0bd"/>
    <ds:schemaRef ds:uri="e06911d9-3786-4d60-9800-42d6ce83cb96"/>
    <ds:schemaRef ds:uri="bbc7438b-3174-4065-912e-2bfe4af49ab1"/>
  </ds:schemaRefs>
</ds:datastoreItem>
</file>

<file path=customXml/itemProps3.xml><?xml version="1.0" encoding="utf-8"?>
<ds:datastoreItem xmlns:ds="http://schemas.openxmlformats.org/officeDocument/2006/customXml" ds:itemID="{089BF6AD-7448-493E-B767-C3E44DFE8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af3e6-aba0-4109-8a2a-de3c3773e0bd"/>
    <ds:schemaRef ds:uri="bbc7438b-3174-4065-912e-2bfe4af49ab1"/>
    <ds:schemaRef ds:uri="e06911d9-3786-4d60-9800-42d6ce83c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A387DA0-F01C-4E45-BB21-02769CA3A9D7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31944</TotalTime>
  <Words>1616</Words>
  <Application>Microsoft Macintosh PowerPoint</Application>
  <PresentationFormat>Widescreen</PresentationFormat>
  <Paragraphs>281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Blockchain based e-voting system</vt:lpstr>
      <vt:lpstr>PowerPoint Presentation</vt:lpstr>
      <vt:lpstr>PowerPoint Presentation</vt:lpstr>
      <vt:lpstr>Social Return on Investment (SROI)</vt:lpstr>
      <vt:lpstr>Current Position</vt:lpstr>
      <vt:lpstr>Resources required</vt:lpstr>
      <vt:lpstr>PowerPoint Presentation</vt:lpstr>
      <vt:lpstr>PowerPoint Presentation</vt:lpstr>
      <vt:lpstr>PowerPoint Presentation</vt:lpstr>
      <vt:lpstr>PowerPoint Presentation</vt:lpstr>
      <vt:lpstr>Social Return on Investment (SROI)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Carroll</dc:creator>
  <cp:lastModifiedBy>Craig Dillon</cp:lastModifiedBy>
  <cp:revision>43</cp:revision>
  <dcterms:created xsi:type="dcterms:W3CDTF">2021-12-10T15:35:57Z</dcterms:created>
  <dcterms:modified xsi:type="dcterms:W3CDTF">2023-05-30T11:04:08Z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ite Name">
    <vt:lpwstr>3702;#Communications|e6ab5dde-f6b7-42bc-86e7-39d0dfe1c1ea</vt:lpwstr>
  </property>
  <property fmtid="{D5CDD505-2E9C-101B-9397-08002B2CF9AE}" pid="3" name="ContentTypeId">
    <vt:lpwstr>0x010100A1C3CECACACED24D8C8F9A56EDEF8C9F</vt:lpwstr>
  </property>
  <property fmtid="{D5CDD505-2E9C-101B-9397-08002B2CF9AE}" pid="4" name="Doc Subsections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Library">
    <vt:lpwstr>3703;#Comms Admin|fb60b72b-0ccc-469b-b38f-265dea674346</vt:lpwstr>
  </property>
  <property fmtid="{D5CDD505-2E9C-101B-9397-08002B2CF9AE}" pid="11" name="Stakeholder">
    <vt:lpwstr/>
  </property>
  <property fmtid="{D5CDD505-2E9C-101B-9397-08002B2CF9AE}" pid="12" name="Doc Section">
    <vt:lpwstr/>
  </property>
  <property fmtid="{D5CDD505-2E9C-101B-9397-08002B2CF9AE}" pid="13" name="Document Category">
    <vt:lpwstr/>
  </property>
  <property fmtid="{D5CDD505-2E9C-101B-9397-08002B2CF9AE}" pid="14" name="MediaServiceImageTags">
    <vt:lpwstr/>
  </property>
</Properties>
</file>