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9" r:id="rId1"/>
  </p:sldMasterIdLst>
  <p:notesMasterIdLst>
    <p:notesMasterId r:id="rId12"/>
  </p:notesMasterIdLst>
  <p:sldIdLst>
    <p:sldId id="256" r:id="rId2"/>
    <p:sldId id="257" r:id="rId3"/>
    <p:sldId id="258" r:id="rId4"/>
    <p:sldId id="259" r:id="rId5"/>
    <p:sldId id="266"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36"/>
    <p:restoredTop sz="71920"/>
  </p:normalViewPr>
  <p:slideViewPr>
    <p:cSldViewPr snapToGrid="0">
      <p:cViewPr varScale="1">
        <p:scale>
          <a:sx n="159" d="100"/>
          <a:sy n="159" d="100"/>
        </p:scale>
        <p:origin x="1928"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41168-0D2F-46B9-822F-FCB1995A7A8D}"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80A9F8C8-AE35-48AB-9FF4-720C67C4BF0D}">
      <dgm:prSet/>
      <dgm:spPr/>
      <dgm:t>
        <a:bodyPr/>
        <a:lstStyle/>
        <a:p>
          <a:pPr>
            <a:lnSpc>
              <a:spcPct val="100000"/>
            </a:lnSpc>
            <a:defRPr cap="all"/>
          </a:pPr>
          <a:r>
            <a:rPr lang="en-GB" dirty="0"/>
            <a:t>Siloed workloads</a:t>
          </a:r>
          <a:endParaRPr lang="en-US" dirty="0"/>
        </a:p>
      </dgm:t>
    </dgm:pt>
    <dgm:pt modelId="{0C8797E2-4DFD-4D11-98D0-ED20A505E665}" type="parTrans" cxnId="{C4D7C843-661B-47D6-947E-13212E19F821}">
      <dgm:prSet/>
      <dgm:spPr/>
      <dgm:t>
        <a:bodyPr/>
        <a:lstStyle/>
        <a:p>
          <a:endParaRPr lang="en-US"/>
        </a:p>
      </dgm:t>
    </dgm:pt>
    <dgm:pt modelId="{FF5895A2-939A-472A-9D49-D25C2F54D618}" type="sibTrans" cxnId="{C4D7C843-661B-47D6-947E-13212E19F821}">
      <dgm:prSet/>
      <dgm:spPr/>
      <dgm:t>
        <a:bodyPr/>
        <a:lstStyle/>
        <a:p>
          <a:endParaRPr lang="en-US"/>
        </a:p>
      </dgm:t>
    </dgm:pt>
    <dgm:pt modelId="{A1DCB28F-761F-4474-BE6B-7C754C0CCD05}">
      <dgm:prSet/>
      <dgm:spPr/>
      <dgm:t>
        <a:bodyPr/>
        <a:lstStyle/>
        <a:p>
          <a:pPr>
            <a:lnSpc>
              <a:spcPct val="100000"/>
            </a:lnSpc>
            <a:defRPr cap="all"/>
          </a:pPr>
          <a:r>
            <a:rPr lang="en-GB" dirty="0"/>
            <a:t>Slow release schedule</a:t>
          </a:r>
          <a:endParaRPr lang="en-US" dirty="0"/>
        </a:p>
      </dgm:t>
    </dgm:pt>
    <dgm:pt modelId="{2365204E-AEA6-4F49-92D6-2B0D60099F56}" type="parTrans" cxnId="{9266080C-98F6-40B1-9F76-90195530941B}">
      <dgm:prSet/>
      <dgm:spPr/>
      <dgm:t>
        <a:bodyPr/>
        <a:lstStyle/>
        <a:p>
          <a:endParaRPr lang="en-US"/>
        </a:p>
      </dgm:t>
    </dgm:pt>
    <dgm:pt modelId="{4A761F46-2807-492B-80A6-EC3F70DF8EC4}" type="sibTrans" cxnId="{9266080C-98F6-40B1-9F76-90195530941B}">
      <dgm:prSet/>
      <dgm:spPr/>
      <dgm:t>
        <a:bodyPr/>
        <a:lstStyle/>
        <a:p>
          <a:endParaRPr lang="en-US"/>
        </a:p>
      </dgm:t>
    </dgm:pt>
    <dgm:pt modelId="{034C9237-5189-4677-8B53-2AF87B061A38}">
      <dgm:prSet/>
      <dgm:spPr/>
      <dgm:t>
        <a:bodyPr/>
        <a:lstStyle/>
        <a:p>
          <a:pPr>
            <a:lnSpc>
              <a:spcPct val="100000"/>
            </a:lnSpc>
            <a:defRPr cap="all"/>
          </a:pPr>
          <a:r>
            <a:rPr lang="en-GB" dirty="0"/>
            <a:t>Technical debt</a:t>
          </a:r>
          <a:endParaRPr lang="en-US" dirty="0"/>
        </a:p>
      </dgm:t>
    </dgm:pt>
    <dgm:pt modelId="{F22E52A3-5EB5-456B-9176-A8C33B7778BB}" type="parTrans" cxnId="{5C4E997B-E11D-4BC3-A399-E4CF7EF7ED3F}">
      <dgm:prSet/>
      <dgm:spPr/>
      <dgm:t>
        <a:bodyPr/>
        <a:lstStyle/>
        <a:p>
          <a:endParaRPr lang="en-US"/>
        </a:p>
      </dgm:t>
    </dgm:pt>
    <dgm:pt modelId="{57C895A6-9142-4563-8649-7C5A9298C77F}" type="sibTrans" cxnId="{5C4E997B-E11D-4BC3-A399-E4CF7EF7ED3F}">
      <dgm:prSet/>
      <dgm:spPr/>
      <dgm:t>
        <a:bodyPr/>
        <a:lstStyle/>
        <a:p>
          <a:endParaRPr lang="en-US"/>
        </a:p>
      </dgm:t>
    </dgm:pt>
    <dgm:pt modelId="{3F1E9C09-BAA1-4071-BD3A-E59965FF24EE}">
      <dgm:prSet/>
      <dgm:spPr/>
      <dgm:t>
        <a:bodyPr/>
        <a:lstStyle/>
        <a:p>
          <a:pPr>
            <a:lnSpc>
              <a:spcPct val="100000"/>
            </a:lnSpc>
            <a:defRPr cap="all"/>
          </a:pPr>
          <a:r>
            <a:rPr lang="en-GB" dirty="0"/>
            <a:t>Poor interpersonal relationships</a:t>
          </a:r>
          <a:endParaRPr lang="en-US" dirty="0"/>
        </a:p>
      </dgm:t>
    </dgm:pt>
    <dgm:pt modelId="{75F430C9-6554-4938-80B3-65483EED1EB0}" type="parTrans" cxnId="{A43324B2-CCC1-4C57-A15D-509D60FAC26F}">
      <dgm:prSet/>
      <dgm:spPr/>
      <dgm:t>
        <a:bodyPr/>
        <a:lstStyle/>
        <a:p>
          <a:endParaRPr lang="en-US"/>
        </a:p>
      </dgm:t>
    </dgm:pt>
    <dgm:pt modelId="{8EE6CBA6-51AE-4108-9C94-F4C1B71C4777}" type="sibTrans" cxnId="{A43324B2-CCC1-4C57-A15D-509D60FAC26F}">
      <dgm:prSet/>
      <dgm:spPr/>
      <dgm:t>
        <a:bodyPr/>
        <a:lstStyle/>
        <a:p>
          <a:endParaRPr lang="en-US"/>
        </a:p>
      </dgm:t>
    </dgm:pt>
    <dgm:pt modelId="{553EA737-E65E-4EF9-8E13-39F44128D5F1}" type="pres">
      <dgm:prSet presAssocID="{B5041168-0D2F-46B9-822F-FCB1995A7A8D}" presName="root" presStyleCnt="0">
        <dgm:presLayoutVars>
          <dgm:dir/>
          <dgm:resizeHandles val="exact"/>
        </dgm:presLayoutVars>
      </dgm:prSet>
      <dgm:spPr/>
    </dgm:pt>
    <dgm:pt modelId="{3D4BC011-A009-4A61-9E0F-91FD1ADCF5EA}" type="pres">
      <dgm:prSet presAssocID="{80A9F8C8-AE35-48AB-9FF4-720C67C4BF0D}" presName="compNode" presStyleCnt="0"/>
      <dgm:spPr/>
    </dgm:pt>
    <dgm:pt modelId="{4B942DB8-18A5-4C2F-B030-A261FFF201C8}" type="pres">
      <dgm:prSet presAssocID="{80A9F8C8-AE35-48AB-9FF4-720C67C4BF0D}" presName="iconBgRect" presStyleLbl="bgShp" presStyleIdx="0" presStyleCnt="4"/>
      <dgm:spPr>
        <a:solidFill>
          <a:schemeClr val="accent1"/>
        </a:solidFill>
      </dgm:spPr>
    </dgm:pt>
    <dgm:pt modelId="{5C046E5D-1561-4D52-9704-82F49ACF6A70}" type="pres">
      <dgm:prSet presAssocID="{80A9F8C8-AE35-48AB-9FF4-720C67C4BF0D}"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ilo with solid fill"/>
        </a:ext>
      </dgm:extLst>
    </dgm:pt>
    <dgm:pt modelId="{78032275-45A1-441E-926C-54F1454C69CA}" type="pres">
      <dgm:prSet presAssocID="{80A9F8C8-AE35-48AB-9FF4-720C67C4BF0D}" presName="spaceRect" presStyleCnt="0"/>
      <dgm:spPr/>
    </dgm:pt>
    <dgm:pt modelId="{36C41A30-9F79-4470-851C-BE2472E3CDAA}" type="pres">
      <dgm:prSet presAssocID="{80A9F8C8-AE35-48AB-9FF4-720C67C4BF0D}" presName="textRect" presStyleLbl="revTx" presStyleIdx="0" presStyleCnt="4">
        <dgm:presLayoutVars>
          <dgm:chMax val="1"/>
          <dgm:chPref val="1"/>
        </dgm:presLayoutVars>
      </dgm:prSet>
      <dgm:spPr/>
    </dgm:pt>
    <dgm:pt modelId="{B20D390D-2C83-4F2E-8A26-8EF3D135C1EF}" type="pres">
      <dgm:prSet presAssocID="{FF5895A2-939A-472A-9D49-D25C2F54D618}" presName="sibTrans" presStyleCnt="0"/>
      <dgm:spPr/>
    </dgm:pt>
    <dgm:pt modelId="{9297CB8F-939C-41C1-B8F6-7E7E41D06EC8}" type="pres">
      <dgm:prSet presAssocID="{034C9237-5189-4677-8B53-2AF87B061A38}" presName="compNode" presStyleCnt="0"/>
      <dgm:spPr/>
    </dgm:pt>
    <dgm:pt modelId="{E92F72AE-E3C3-4572-854F-EAB36A042F25}" type="pres">
      <dgm:prSet presAssocID="{034C9237-5189-4677-8B53-2AF87B061A38}" presName="iconBgRect" presStyleLbl="bgShp" presStyleIdx="1" presStyleCnt="4"/>
      <dgm:spPr>
        <a:solidFill>
          <a:schemeClr val="accent1"/>
        </a:solidFill>
      </dgm:spPr>
    </dgm:pt>
    <dgm:pt modelId="{EBB5FDB3-D29E-46C4-9DBF-993FBAEE59AF}" type="pres">
      <dgm:prSet presAssocID="{034C9237-5189-4677-8B53-2AF87B061A38}"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ceberg with solid fill"/>
        </a:ext>
      </dgm:extLst>
    </dgm:pt>
    <dgm:pt modelId="{7E6D89AE-0504-4AFD-8CF4-996371279B04}" type="pres">
      <dgm:prSet presAssocID="{034C9237-5189-4677-8B53-2AF87B061A38}" presName="spaceRect" presStyleCnt="0"/>
      <dgm:spPr/>
    </dgm:pt>
    <dgm:pt modelId="{F684DF84-5F49-4E25-B918-C796E713AFAB}" type="pres">
      <dgm:prSet presAssocID="{034C9237-5189-4677-8B53-2AF87B061A38}" presName="textRect" presStyleLbl="revTx" presStyleIdx="1" presStyleCnt="4">
        <dgm:presLayoutVars>
          <dgm:chMax val="1"/>
          <dgm:chPref val="1"/>
        </dgm:presLayoutVars>
      </dgm:prSet>
      <dgm:spPr/>
    </dgm:pt>
    <dgm:pt modelId="{95B49453-5875-4BD9-B2AF-363200B5C38A}" type="pres">
      <dgm:prSet presAssocID="{57C895A6-9142-4563-8649-7C5A9298C77F}" presName="sibTrans" presStyleCnt="0"/>
      <dgm:spPr/>
    </dgm:pt>
    <dgm:pt modelId="{2526EDEC-3BA0-448C-84D6-21F72C4865B2}" type="pres">
      <dgm:prSet presAssocID="{3F1E9C09-BAA1-4071-BD3A-E59965FF24EE}" presName="compNode" presStyleCnt="0"/>
      <dgm:spPr/>
    </dgm:pt>
    <dgm:pt modelId="{F029AE88-AEAF-424C-A698-BBE16B1C2E83}" type="pres">
      <dgm:prSet presAssocID="{3F1E9C09-BAA1-4071-BD3A-E59965FF24EE}" presName="iconBgRect" presStyleLbl="bgShp" presStyleIdx="2" presStyleCnt="4"/>
      <dgm:spPr>
        <a:solidFill>
          <a:schemeClr val="accent1"/>
        </a:solidFill>
      </dgm:spPr>
    </dgm:pt>
    <dgm:pt modelId="{D38289CA-AD5D-492A-AB1A-D7BFFF652A4C}" type="pres">
      <dgm:prSet presAssocID="{3F1E9C09-BAA1-4071-BD3A-E59965FF24E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gry Face with No Fill"/>
        </a:ext>
      </dgm:extLst>
    </dgm:pt>
    <dgm:pt modelId="{BC4A473A-B175-4E35-8E73-69F6EF71660C}" type="pres">
      <dgm:prSet presAssocID="{3F1E9C09-BAA1-4071-BD3A-E59965FF24EE}" presName="spaceRect" presStyleCnt="0"/>
      <dgm:spPr/>
    </dgm:pt>
    <dgm:pt modelId="{5F80E0D4-144E-433E-939C-571C29B918DC}" type="pres">
      <dgm:prSet presAssocID="{3F1E9C09-BAA1-4071-BD3A-E59965FF24EE}" presName="textRect" presStyleLbl="revTx" presStyleIdx="2" presStyleCnt="4">
        <dgm:presLayoutVars>
          <dgm:chMax val="1"/>
          <dgm:chPref val="1"/>
        </dgm:presLayoutVars>
      </dgm:prSet>
      <dgm:spPr/>
    </dgm:pt>
    <dgm:pt modelId="{FAA4053C-0B9B-A849-807A-4DDC2D8992A3}" type="pres">
      <dgm:prSet presAssocID="{8EE6CBA6-51AE-4108-9C94-F4C1B71C4777}" presName="sibTrans" presStyleCnt="0"/>
      <dgm:spPr/>
    </dgm:pt>
    <dgm:pt modelId="{C17BF0CB-EA73-421F-A42A-C051D995F1DD}" type="pres">
      <dgm:prSet presAssocID="{A1DCB28F-761F-4474-BE6B-7C754C0CCD05}" presName="compNode" presStyleCnt="0"/>
      <dgm:spPr/>
    </dgm:pt>
    <dgm:pt modelId="{94FBA987-1C7F-4E0C-97FB-A014E50256F4}" type="pres">
      <dgm:prSet presAssocID="{A1DCB28F-761F-4474-BE6B-7C754C0CCD05}" presName="iconBgRect" presStyleLbl="bgShp" presStyleIdx="3" presStyleCnt="4"/>
      <dgm:spPr>
        <a:solidFill>
          <a:schemeClr val="accent1"/>
        </a:solidFill>
      </dgm:spPr>
    </dgm:pt>
    <dgm:pt modelId="{B39B8C84-4771-4EC2-A82D-C78543D30DAB}" type="pres">
      <dgm:prSet presAssocID="{A1DCB28F-761F-4474-BE6B-7C754C0CCD0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rglass Finished"/>
        </a:ext>
      </dgm:extLst>
    </dgm:pt>
    <dgm:pt modelId="{B0D65390-39AA-41B3-99E8-B72AD150E680}" type="pres">
      <dgm:prSet presAssocID="{A1DCB28F-761F-4474-BE6B-7C754C0CCD05}" presName="spaceRect" presStyleCnt="0"/>
      <dgm:spPr/>
    </dgm:pt>
    <dgm:pt modelId="{0BBF44A3-3035-40A6-BDCE-458C2ACD19C5}" type="pres">
      <dgm:prSet presAssocID="{A1DCB28F-761F-4474-BE6B-7C754C0CCD05}" presName="textRect" presStyleLbl="revTx" presStyleIdx="3" presStyleCnt="4">
        <dgm:presLayoutVars>
          <dgm:chMax val="1"/>
          <dgm:chPref val="1"/>
        </dgm:presLayoutVars>
      </dgm:prSet>
      <dgm:spPr/>
    </dgm:pt>
  </dgm:ptLst>
  <dgm:cxnLst>
    <dgm:cxn modelId="{9266080C-98F6-40B1-9F76-90195530941B}" srcId="{B5041168-0D2F-46B9-822F-FCB1995A7A8D}" destId="{A1DCB28F-761F-4474-BE6B-7C754C0CCD05}" srcOrd="3" destOrd="0" parTransId="{2365204E-AEA6-4F49-92D6-2B0D60099F56}" sibTransId="{4A761F46-2807-492B-80A6-EC3F70DF8EC4}"/>
    <dgm:cxn modelId="{23A2A713-09F5-9048-A9F0-3EC8FC725FF9}" type="presOf" srcId="{A1DCB28F-761F-4474-BE6B-7C754C0CCD05}" destId="{0BBF44A3-3035-40A6-BDCE-458C2ACD19C5}" srcOrd="0" destOrd="0" presId="urn:microsoft.com/office/officeart/2018/5/layout/IconCircleLabelList"/>
    <dgm:cxn modelId="{D0D6A41D-0502-1148-9F03-C7CE5A6BDCE2}" type="presOf" srcId="{034C9237-5189-4677-8B53-2AF87B061A38}" destId="{F684DF84-5F49-4E25-B918-C796E713AFAB}" srcOrd="0" destOrd="0" presId="urn:microsoft.com/office/officeart/2018/5/layout/IconCircleLabelList"/>
    <dgm:cxn modelId="{C4D7C843-661B-47D6-947E-13212E19F821}" srcId="{B5041168-0D2F-46B9-822F-FCB1995A7A8D}" destId="{80A9F8C8-AE35-48AB-9FF4-720C67C4BF0D}" srcOrd="0" destOrd="0" parTransId="{0C8797E2-4DFD-4D11-98D0-ED20A505E665}" sibTransId="{FF5895A2-939A-472A-9D49-D25C2F54D618}"/>
    <dgm:cxn modelId="{E184274B-E2A3-4B7D-9C0A-D07E06993C11}" type="presOf" srcId="{B5041168-0D2F-46B9-822F-FCB1995A7A8D}" destId="{553EA737-E65E-4EF9-8E13-39F44128D5F1}" srcOrd="0" destOrd="0" presId="urn:microsoft.com/office/officeart/2018/5/layout/IconCircleLabelList"/>
    <dgm:cxn modelId="{38086659-9DDB-4047-B92C-25760A6F7BC5}" type="presOf" srcId="{80A9F8C8-AE35-48AB-9FF4-720C67C4BF0D}" destId="{36C41A30-9F79-4470-851C-BE2472E3CDAA}" srcOrd="0" destOrd="0" presId="urn:microsoft.com/office/officeart/2018/5/layout/IconCircleLabelList"/>
    <dgm:cxn modelId="{5C4E997B-E11D-4BC3-A399-E4CF7EF7ED3F}" srcId="{B5041168-0D2F-46B9-822F-FCB1995A7A8D}" destId="{034C9237-5189-4677-8B53-2AF87B061A38}" srcOrd="1" destOrd="0" parTransId="{F22E52A3-5EB5-456B-9176-A8C33B7778BB}" sibTransId="{57C895A6-9142-4563-8649-7C5A9298C77F}"/>
    <dgm:cxn modelId="{A43324B2-CCC1-4C57-A15D-509D60FAC26F}" srcId="{B5041168-0D2F-46B9-822F-FCB1995A7A8D}" destId="{3F1E9C09-BAA1-4071-BD3A-E59965FF24EE}" srcOrd="2" destOrd="0" parTransId="{75F430C9-6554-4938-80B3-65483EED1EB0}" sibTransId="{8EE6CBA6-51AE-4108-9C94-F4C1B71C4777}"/>
    <dgm:cxn modelId="{8AFB7CF9-C783-B541-8CB7-C4E59492B8B1}" type="presOf" srcId="{3F1E9C09-BAA1-4071-BD3A-E59965FF24EE}" destId="{5F80E0D4-144E-433E-939C-571C29B918DC}" srcOrd="0" destOrd="0" presId="urn:microsoft.com/office/officeart/2018/5/layout/IconCircleLabelList"/>
    <dgm:cxn modelId="{63C5EA1B-9DDD-054F-9F2D-85952DE967B3}" type="presParOf" srcId="{553EA737-E65E-4EF9-8E13-39F44128D5F1}" destId="{3D4BC011-A009-4A61-9E0F-91FD1ADCF5EA}" srcOrd="0" destOrd="0" presId="urn:microsoft.com/office/officeart/2018/5/layout/IconCircleLabelList"/>
    <dgm:cxn modelId="{4AFAC0AC-59AE-CE4E-9C3B-3752106AC504}" type="presParOf" srcId="{3D4BC011-A009-4A61-9E0F-91FD1ADCF5EA}" destId="{4B942DB8-18A5-4C2F-B030-A261FFF201C8}" srcOrd="0" destOrd="0" presId="urn:microsoft.com/office/officeart/2018/5/layout/IconCircleLabelList"/>
    <dgm:cxn modelId="{0634B716-856F-8242-BF68-B50E52EDF0B9}" type="presParOf" srcId="{3D4BC011-A009-4A61-9E0F-91FD1ADCF5EA}" destId="{5C046E5D-1561-4D52-9704-82F49ACF6A70}" srcOrd="1" destOrd="0" presId="urn:microsoft.com/office/officeart/2018/5/layout/IconCircleLabelList"/>
    <dgm:cxn modelId="{B72E5CDF-4D8B-534A-903C-110D8CBC1C49}" type="presParOf" srcId="{3D4BC011-A009-4A61-9E0F-91FD1ADCF5EA}" destId="{78032275-45A1-441E-926C-54F1454C69CA}" srcOrd="2" destOrd="0" presId="urn:microsoft.com/office/officeart/2018/5/layout/IconCircleLabelList"/>
    <dgm:cxn modelId="{C3633ED7-7698-764F-B8DE-81CFBA3D5A35}" type="presParOf" srcId="{3D4BC011-A009-4A61-9E0F-91FD1ADCF5EA}" destId="{36C41A30-9F79-4470-851C-BE2472E3CDAA}" srcOrd="3" destOrd="0" presId="urn:microsoft.com/office/officeart/2018/5/layout/IconCircleLabelList"/>
    <dgm:cxn modelId="{552BF75D-A4CA-A041-8A20-C382683A3DF2}" type="presParOf" srcId="{553EA737-E65E-4EF9-8E13-39F44128D5F1}" destId="{B20D390D-2C83-4F2E-8A26-8EF3D135C1EF}" srcOrd="1" destOrd="0" presId="urn:microsoft.com/office/officeart/2018/5/layout/IconCircleLabelList"/>
    <dgm:cxn modelId="{69F3D16C-EF8D-4944-9F0C-8FA004DF95E2}" type="presParOf" srcId="{553EA737-E65E-4EF9-8E13-39F44128D5F1}" destId="{9297CB8F-939C-41C1-B8F6-7E7E41D06EC8}" srcOrd="2" destOrd="0" presId="urn:microsoft.com/office/officeart/2018/5/layout/IconCircleLabelList"/>
    <dgm:cxn modelId="{BC62A61B-28D6-B647-84F5-B9A429BD6E22}" type="presParOf" srcId="{9297CB8F-939C-41C1-B8F6-7E7E41D06EC8}" destId="{E92F72AE-E3C3-4572-854F-EAB36A042F25}" srcOrd="0" destOrd="0" presId="urn:microsoft.com/office/officeart/2018/5/layout/IconCircleLabelList"/>
    <dgm:cxn modelId="{564208D8-CC36-8F4F-BDBE-1B122E1FA5B1}" type="presParOf" srcId="{9297CB8F-939C-41C1-B8F6-7E7E41D06EC8}" destId="{EBB5FDB3-D29E-46C4-9DBF-993FBAEE59AF}" srcOrd="1" destOrd="0" presId="urn:microsoft.com/office/officeart/2018/5/layout/IconCircleLabelList"/>
    <dgm:cxn modelId="{FE7EF408-6E0E-854C-B122-9267EC8A5279}" type="presParOf" srcId="{9297CB8F-939C-41C1-B8F6-7E7E41D06EC8}" destId="{7E6D89AE-0504-4AFD-8CF4-996371279B04}" srcOrd="2" destOrd="0" presId="urn:microsoft.com/office/officeart/2018/5/layout/IconCircleLabelList"/>
    <dgm:cxn modelId="{0E6D4D23-AC98-DB42-925C-A2BAEAC07C98}" type="presParOf" srcId="{9297CB8F-939C-41C1-B8F6-7E7E41D06EC8}" destId="{F684DF84-5F49-4E25-B918-C796E713AFAB}" srcOrd="3" destOrd="0" presId="urn:microsoft.com/office/officeart/2018/5/layout/IconCircleLabelList"/>
    <dgm:cxn modelId="{7D329034-3FD4-CA4E-861F-040EFA1F22CC}" type="presParOf" srcId="{553EA737-E65E-4EF9-8E13-39F44128D5F1}" destId="{95B49453-5875-4BD9-B2AF-363200B5C38A}" srcOrd="3" destOrd="0" presId="urn:microsoft.com/office/officeart/2018/5/layout/IconCircleLabelList"/>
    <dgm:cxn modelId="{B9A359B1-7C7A-6E4C-876E-7F4107B33BDA}" type="presParOf" srcId="{553EA737-E65E-4EF9-8E13-39F44128D5F1}" destId="{2526EDEC-3BA0-448C-84D6-21F72C4865B2}" srcOrd="4" destOrd="0" presId="urn:microsoft.com/office/officeart/2018/5/layout/IconCircleLabelList"/>
    <dgm:cxn modelId="{3F3D9236-392F-574F-806A-8B4C44562178}" type="presParOf" srcId="{2526EDEC-3BA0-448C-84D6-21F72C4865B2}" destId="{F029AE88-AEAF-424C-A698-BBE16B1C2E83}" srcOrd="0" destOrd="0" presId="urn:microsoft.com/office/officeart/2018/5/layout/IconCircleLabelList"/>
    <dgm:cxn modelId="{6D6143E4-A753-604E-A86B-5296A89B0437}" type="presParOf" srcId="{2526EDEC-3BA0-448C-84D6-21F72C4865B2}" destId="{D38289CA-AD5D-492A-AB1A-D7BFFF652A4C}" srcOrd="1" destOrd="0" presId="urn:microsoft.com/office/officeart/2018/5/layout/IconCircleLabelList"/>
    <dgm:cxn modelId="{9A384214-A3A6-E944-B685-4E7CF3836B52}" type="presParOf" srcId="{2526EDEC-3BA0-448C-84D6-21F72C4865B2}" destId="{BC4A473A-B175-4E35-8E73-69F6EF71660C}" srcOrd="2" destOrd="0" presId="urn:microsoft.com/office/officeart/2018/5/layout/IconCircleLabelList"/>
    <dgm:cxn modelId="{244E7F01-138A-974F-9DE8-72E7834E31FC}" type="presParOf" srcId="{2526EDEC-3BA0-448C-84D6-21F72C4865B2}" destId="{5F80E0D4-144E-433E-939C-571C29B918DC}" srcOrd="3" destOrd="0" presId="urn:microsoft.com/office/officeart/2018/5/layout/IconCircleLabelList"/>
    <dgm:cxn modelId="{FFE265A1-BD26-2346-825F-5789EF01D887}" type="presParOf" srcId="{553EA737-E65E-4EF9-8E13-39F44128D5F1}" destId="{FAA4053C-0B9B-A849-807A-4DDC2D8992A3}" srcOrd="5" destOrd="0" presId="urn:microsoft.com/office/officeart/2018/5/layout/IconCircleLabelList"/>
    <dgm:cxn modelId="{B17C0D83-FEB3-ED4C-8144-B7FD0F4E85B5}" type="presParOf" srcId="{553EA737-E65E-4EF9-8E13-39F44128D5F1}" destId="{C17BF0CB-EA73-421F-A42A-C051D995F1DD}" srcOrd="6" destOrd="0" presId="urn:microsoft.com/office/officeart/2018/5/layout/IconCircleLabelList"/>
    <dgm:cxn modelId="{2D550E25-DD64-2648-B059-572C50E09EA7}" type="presParOf" srcId="{C17BF0CB-EA73-421F-A42A-C051D995F1DD}" destId="{94FBA987-1C7F-4E0C-97FB-A014E50256F4}" srcOrd="0" destOrd="0" presId="urn:microsoft.com/office/officeart/2018/5/layout/IconCircleLabelList"/>
    <dgm:cxn modelId="{25C5F8B4-5920-7641-B743-DC45B3C8E9D0}" type="presParOf" srcId="{C17BF0CB-EA73-421F-A42A-C051D995F1DD}" destId="{B39B8C84-4771-4EC2-A82D-C78543D30DAB}" srcOrd="1" destOrd="0" presId="urn:microsoft.com/office/officeart/2018/5/layout/IconCircleLabelList"/>
    <dgm:cxn modelId="{A60BB2A6-9173-9D44-B107-38CD6737E1A2}" type="presParOf" srcId="{C17BF0CB-EA73-421F-A42A-C051D995F1DD}" destId="{B0D65390-39AA-41B3-99E8-B72AD150E680}" srcOrd="2" destOrd="0" presId="urn:microsoft.com/office/officeart/2018/5/layout/IconCircleLabelList"/>
    <dgm:cxn modelId="{2381D0BB-068D-804D-8C74-6FFD8C05FEA5}" type="presParOf" srcId="{C17BF0CB-EA73-421F-A42A-C051D995F1DD}" destId="{0BBF44A3-3035-40A6-BDCE-458C2ACD19C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51C6D4-B9EB-470F-A078-E64A5ACBA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EACBA8-3BEE-41F1-A2C6-A0FC06C68FE4}">
      <dgm:prSet/>
      <dgm:spPr/>
      <dgm:t>
        <a:bodyPr/>
        <a:lstStyle/>
        <a:p>
          <a:r>
            <a:rPr lang="en-GB"/>
            <a:t>Focus on soft skills</a:t>
          </a:r>
          <a:endParaRPr lang="en-US"/>
        </a:p>
      </dgm:t>
    </dgm:pt>
    <dgm:pt modelId="{034CED38-669B-48F0-8FE1-5BFDBDA8BC3B}" type="parTrans" cxnId="{A17FFAEA-5044-49C0-BB3C-F9578429D91F}">
      <dgm:prSet/>
      <dgm:spPr/>
      <dgm:t>
        <a:bodyPr/>
        <a:lstStyle/>
        <a:p>
          <a:endParaRPr lang="en-US"/>
        </a:p>
      </dgm:t>
    </dgm:pt>
    <dgm:pt modelId="{31ECFD59-5E4E-4E99-A8C2-12A45BC59128}" type="sibTrans" cxnId="{A17FFAEA-5044-49C0-BB3C-F9578429D91F}">
      <dgm:prSet/>
      <dgm:spPr/>
      <dgm:t>
        <a:bodyPr/>
        <a:lstStyle/>
        <a:p>
          <a:endParaRPr lang="en-US"/>
        </a:p>
      </dgm:t>
    </dgm:pt>
    <dgm:pt modelId="{49F0A869-C97A-4DE2-9493-847890A805B0}">
      <dgm:prSet/>
      <dgm:spPr/>
      <dgm:t>
        <a:bodyPr/>
        <a:lstStyle/>
        <a:p>
          <a:r>
            <a:rPr lang="en-GB"/>
            <a:t>Accountability and performance monitoring framework</a:t>
          </a:r>
          <a:endParaRPr lang="en-US"/>
        </a:p>
      </dgm:t>
    </dgm:pt>
    <dgm:pt modelId="{38E7DDF1-336B-4D39-AE75-9C57143FF0D5}" type="parTrans" cxnId="{EEA8952D-8702-4957-AF8A-2291E51BB57C}">
      <dgm:prSet/>
      <dgm:spPr/>
      <dgm:t>
        <a:bodyPr/>
        <a:lstStyle/>
        <a:p>
          <a:endParaRPr lang="en-US"/>
        </a:p>
      </dgm:t>
    </dgm:pt>
    <dgm:pt modelId="{5AF0853E-98EF-4FFA-AD17-E8DF921D5FA7}" type="sibTrans" cxnId="{EEA8952D-8702-4957-AF8A-2291E51BB57C}">
      <dgm:prSet/>
      <dgm:spPr/>
      <dgm:t>
        <a:bodyPr/>
        <a:lstStyle/>
        <a:p>
          <a:endParaRPr lang="en-US"/>
        </a:p>
      </dgm:t>
    </dgm:pt>
    <dgm:pt modelId="{FB09EC33-9C55-4963-A7C7-FBA24EA52784}">
      <dgm:prSet/>
      <dgm:spPr/>
      <dgm:t>
        <a:bodyPr/>
        <a:lstStyle/>
        <a:p>
          <a:r>
            <a:rPr lang="en-GB"/>
            <a:t>Integrate security functions into the development process</a:t>
          </a:r>
          <a:endParaRPr lang="en-US"/>
        </a:p>
      </dgm:t>
    </dgm:pt>
    <dgm:pt modelId="{432C9CBA-9028-41D8-9405-2CEDB798D8C2}" type="parTrans" cxnId="{190B897F-86F9-44E1-AB27-B49E5C90AB72}">
      <dgm:prSet/>
      <dgm:spPr/>
      <dgm:t>
        <a:bodyPr/>
        <a:lstStyle/>
        <a:p>
          <a:endParaRPr lang="en-US"/>
        </a:p>
      </dgm:t>
    </dgm:pt>
    <dgm:pt modelId="{02A4B9F6-9126-4303-860B-9B6F9D4A9879}" type="sibTrans" cxnId="{190B897F-86F9-44E1-AB27-B49E5C90AB72}">
      <dgm:prSet/>
      <dgm:spPr/>
      <dgm:t>
        <a:bodyPr/>
        <a:lstStyle/>
        <a:p>
          <a:endParaRPr lang="en-US"/>
        </a:p>
      </dgm:t>
    </dgm:pt>
    <dgm:pt modelId="{48195B28-7BA5-437B-9087-01C3E189692B}" type="pres">
      <dgm:prSet presAssocID="{3B51C6D4-B9EB-470F-A078-E64A5ACBA1B2}" presName="root" presStyleCnt="0">
        <dgm:presLayoutVars>
          <dgm:dir/>
          <dgm:resizeHandles val="exact"/>
        </dgm:presLayoutVars>
      </dgm:prSet>
      <dgm:spPr/>
    </dgm:pt>
    <dgm:pt modelId="{00EB28C5-EF4E-47BF-83C0-2A6879DAA258}" type="pres">
      <dgm:prSet presAssocID="{8FEACBA8-3BEE-41F1-A2C6-A0FC06C68FE4}" presName="compNode" presStyleCnt="0"/>
      <dgm:spPr/>
    </dgm:pt>
    <dgm:pt modelId="{8C4ECC5C-B8D4-4954-A084-7ABC7BC4C255}" type="pres">
      <dgm:prSet presAssocID="{8FEACBA8-3BEE-41F1-A2C6-A0FC06C68FE4}" presName="bgRect" presStyleLbl="bgShp" presStyleIdx="0" presStyleCnt="3"/>
      <dgm:spPr/>
    </dgm:pt>
    <dgm:pt modelId="{1BA93D4E-E60F-477C-A42E-35EB21061EFA}" type="pres">
      <dgm:prSet presAssocID="{8FEACBA8-3BEE-41F1-A2C6-A0FC06C68F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66D3BF7-0CB4-4D3C-AD3F-12DF159A6A00}" type="pres">
      <dgm:prSet presAssocID="{8FEACBA8-3BEE-41F1-A2C6-A0FC06C68FE4}" presName="spaceRect" presStyleCnt="0"/>
      <dgm:spPr/>
    </dgm:pt>
    <dgm:pt modelId="{E93F617C-F7D7-47FB-9100-358503462E38}" type="pres">
      <dgm:prSet presAssocID="{8FEACBA8-3BEE-41F1-A2C6-A0FC06C68FE4}" presName="parTx" presStyleLbl="revTx" presStyleIdx="0" presStyleCnt="3">
        <dgm:presLayoutVars>
          <dgm:chMax val="0"/>
          <dgm:chPref val="0"/>
        </dgm:presLayoutVars>
      </dgm:prSet>
      <dgm:spPr/>
    </dgm:pt>
    <dgm:pt modelId="{C169F34D-3ACB-4B56-8576-DCF1167E27EE}" type="pres">
      <dgm:prSet presAssocID="{31ECFD59-5E4E-4E99-A8C2-12A45BC59128}" presName="sibTrans" presStyleCnt="0"/>
      <dgm:spPr/>
    </dgm:pt>
    <dgm:pt modelId="{FEF552F8-2F21-4439-BBD1-71159A9B7C41}" type="pres">
      <dgm:prSet presAssocID="{49F0A869-C97A-4DE2-9493-847890A805B0}" presName="compNode" presStyleCnt="0"/>
      <dgm:spPr/>
    </dgm:pt>
    <dgm:pt modelId="{6EBCBAC1-7010-4F47-9F2B-E62900810A6F}" type="pres">
      <dgm:prSet presAssocID="{49F0A869-C97A-4DE2-9493-847890A805B0}" presName="bgRect" presStyleLbl="bgShp" presStyleIdx="1" presStyleCnt="3"/>
      <dgm:spPr/>
    </dgm:pt>
    <dgm:pt modelId="{5AFC2B24-5B4C-495D-A3D7-8BBB6E1F38E5}" type="pres">
      <dgm:prSet presAssocID="{49F0A869-C97A-4DE2-9493-847890A805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819A1F36-36E5-4314-B0C1-C46F4C115984}" type="pres">
      <dgm:prSet presAssocID="{49F0A869-C97A-4DE2-9493-847890A805B0}" presName="spaceRect" presStyleCnt="0"/>
      <dgm:spPr/>
    </dgm:pt>
    <dgm:pt modelId="{5AF9BD85-54FB-4D05-A19C-FFC22C596411}" type="pres">
      <dgm:prSet presAssocID="{49F0A869-C97A-4DE2-9493-847890A805B0}" presName="parTx" presStyleLbl="revTx" presStyleIdx="1" presStyleCnt="3">
        <dgm:presLayoutVars>
          <dgm:chMax val="0"/>
          <dgm:chPref val="0"/>
        </dgm:presLayoutVars>
      </dgm:prSet>
      <dgm:spPr/>
    </dgm:pt>
    <dgm:pt modelId="{F61A63B9-EB5A-45CE-8AE1-B7C183EEC69A}" type="pres">
      <dgm:prSet presAssocID="{5AF0853E-98EF-4FFA-AD17-E8DF921D5FA7}" presName="sibTrans" presStyleCnt="0"/>
      <dgm:spPr/>
    </dgm:pt>
    <dgm:pt modelId="{B021FF0E-1AA4-42FA-8B14-E1E7037F45A2}" type="pres">
      <dgm:prSet presAssocID="{FB09EC33-9C55-4963-A7C7-FBA24EA52784}" presName="compNode" presStyleCnt="0"/>
      <dgm:spPr/>
    </dgm:pt>
    <dgm:pt modelId="{FDF2A1E4-B2BC-4C5E-A917-C26389A8298D}" type="pres">
      <dgm:prSet presAssocID="{FB09EC33-9C55-4963-A7C7-FBA24EA52784}" presName="bgRect" presStyleLbl="bgShp" presStyleIdx="2" presStyleCnt="3"/>
      <dgm:spPr/>
    </dgm:pt>
    <dgm:pt modelId="{AFD59D73-F296-48DF-A575-B704F6E3A59D}" type="pres">
      <dgm:prSet presAssocID="{FB09EC33-9C55-4963-A7C7-FBA24EA5278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26FB8B5E-B5A4-4D04-AA83-F1D1B13BA5D5}" type="pres">
      <dgm:prSet presAssocID="{FB09EC33-9C55-4963-A7C7-FBA24EA52784}" presName="spaceRect" presStyleCnt="0"/>
      <dgm:spPr/>
    </dgm:pt>
    <dgm:pt modelId="{BA4CAB4D-B1DA-4167-9014-CD210F189E8E}" type="pres">
      <dgm:prSet presAssocID="{FB09EC33-9C55-4963-A7C7-FBA24EA52784}" presName="parTx" presStyleLbl="revTx" presStyleIdx="2" presStyleCnt="3">
        <dgm:presLayoutVars>
          <dgm:chMax val="0"/>
          <dgm:chPref val="0"/>
        </dgm:presLayoutVars>
      </dgm:prSet>
      <dgm:spPr/>
    </dgm:pt>
  </dgm:ptLst>
  <dgm:cxnLst>
    <dgm:cxn modelId="{EEA8952D-8702-4957-AF8A-2291E51BB57C}" srcId="{3B51C6D4-B9EB-470F-A078-E64A5ACBA1B2}" destId="{49F0A869-C97A-4DE2-9493-847890A805B0}" srcOrd="1" destOrd="0" parTransId="{38E7DDF1-336B-4D39-AE75-9C57143FF0D5}" sibTransId="{5AF0853E-98EF-4FFA-AD17-E8DF921D5FA7}"/>
    <dgm:cxn modelId="{190B897F-86F9-44E1-AB27-B49E5C90AB72}" srcId="{3B51C6D4-B9EB-470F-A078-E64A5ACBA1B2}" destId="{FB09EC33-9C55-4963-A7C7-FBA24EA52784}" srcOrd="2" destOrd="0" parTransId="{432C9CBA-9028-41D8-9405-2CEDB798D8C2}" sibTransId="{02A4B9F6-9126-4303-860B-9B6F9D4A9879}"/>
    <dgm:cxn modelId="{5F9FA48F-CA23-4C53-9C1B-13AA84752C21}" type="presOf" srcId="{8FEACBA8-3BEE-41F1-A2C6-A0FC06C68FE4}" destId="{E93F617C-F7D7-47FB-9100-358503462E38}" srcOrd="0" destOrd="0" presId="urn:microsoft.com/office/officeart/2018/2/layout/IconVerticalSolidList"/>
    <dgm:cxn modelId="{5F498EAC-0DCA-4586-9B51-84E163102AD3}" type="presOf" srcId="{FB09EC33-9C55-4963-A7C7-FBA24EA52784}" destId="{BA4CAB4D-B1DA-4167-9014-CD210F189E8E}" srcOrd="0" destOrd="0" presId="urn:microsoft.com/office/officeart/2018/2/layout/IconVerticalSolidList"/>
    <dgm:cxn modelId="{75CF71BF-3E3E-483A-B4AB-3DEE0FAF2ABF}" type="presOf" srcId="{49F0A869-C97A-4DE2-9493-847890A805B0}" destId="{5AF9BD85-54FB-4D05-A19C-FFC22C596411}" srcOrd="0" destOrd="0" presId="urn:microsoft.com/office/officeart/2018/2/layout/IconVerticalSolidList"/>
    <dgm:cxn modelId="{FC0AF8CB-C0DF-4D58-9886-3801553887C8}" type="presOf" srcId="{3B51C6D4-B9EB-470F-A078-E64A5ACBA1B2}" destId="{48195B28-7BA5-437B-9087-01C3E189692B}" srcOrd="0" destOrd="0" presId="urn:microsoft.com/office/officeart/2018/2/layout/IconVerticalSolidList"/>
    <dgm:cxn modelId="{A17FFAEA-5044-49C0-BB3C-F9578429D91F}" srcId="{3B51C6D4-B9EB-470F-A078-E64A5ACBA1B2}" destId="{8FEACBA8-3BEE-41F1-A2C6-A0FC06C68FE4}" srcOrd="0" destOrd="0" parTransId="{034CED38-669B-48F0-8FE1-5BFDBDA8BC3B}" sibTransId="{31ECFD59-5E4E-4E99-A8C2-12A45BC59128}"/>
    <dgm:cxn modelId="{A05EE5C9-A497-4210-B7CE-9C3650043280}" type="presParOf" srcId="{48195B28-7BA5-437B-9087-01C3E189692B}" destId="{00EB28C5-EF4E-47BF-83C0-2A6879DAA258}" srcOrd="0" destOrd="0" presId="urn:microsoft.com/office/officeart/2018/2/layout/IconVerticalSolidList"/>
    <dgm:cxn modelId="{DC8950E5-C338-46C2-9B9A-7A1E747FA573}" type="presParOf" srcId="{00EB28C5-EF4E-47BF-83C0-2A6879DAA258}" destId="{8C4ECC5C-B8D4-4954-A084-7ABC7BC4C255}" srcOrd="0" destOrd="0" presId="urn:microsoft.com/office/officeart/2018/2/layout/IconVerticalSolidList"/>
    <dgm:cxn modelId="{93A01962-042C-4481-81D5-8B6DD6B75515}" type="presParOf" srcId="{00EB28C5-EF4E-47BF-83C0-2A6879DAA258}" destId="{1BA93D4E-E60F-477C-A42E-35EB21061EFA}" srcOrd="1" destOrd="0" presId="urn:microsoft.com/office/officeart/2018/2/layout/IconVerticalSolidList"/>
    <dgm:cxn modelId="{4B7AAF84-A53B-4DA3-8556-E700F8BFCED1}" type="presParOf" srcId="{00EB28C5-EF4E-47BF-83C0-2A6879DAA258}" destId="{E66D3BF7-0CB4-4D3C-AD3F-12DF159A6A00}" srcOrd="2" destOrd="0" presId="urn:microsoft.com/office/officeart/2018/2/layout/IconVerticalSolidList"/>
    <dgm:cxn modelId="{9C68269A-A435-499A-9085-3E372F3742DF}" type="presParOf" srcId="{00EB28C5-EF4E-47BF-83C0-2A6879DAA258}" destId="{E93F617C-F7D7-47FB-9100-358503462E38}" srcOrd="3" destOrd="0" presId="urn:microsoft.com/office/officeart/2018/2/layout/IconVerticalSolidList"/>
    <dgm:cxn modelId="{110E3B9C-CB30-4513-A4CF-38EE7BFD7582}" type="presParOf" srcId="{48195B28-7BA5-437B-9087-01C3E189692B}" destId="{C169F34D-3ACB-4B56-8576-DCF1167E27EE}" srcOrd="1" destOrd="0" presId="urn:microsoft.com/office/officeart/2018/2/layout/IconVerticalSolidList"/>
    <dgm:cxn modelId="{3C13298F-6C78-43FC-B04A-B182312AF875}" type="presParOf" srcId="{48195B28-7BA5-437B-9087-01C3E189692B}" destId="{FEF552F8-2F21-4439-BBD1-71159A9B7C41}" srcOrd="2" destOrd="0" presId="urn:microsoft.com/office/officeart/2018/2/layout/IconVerticalSolidList"/>
    <dgm:cxn modelId="{97274B79-43AE-48BB-8DAB-77A2CCABC6D5}" type="presParOf" srcId="{FEF552F8-2F21-4439-BBD1-71159A9B7C41}" destId="{6EBCBAC1-7010-4F47-9F2B-E62900810A6F}" srcOrd="0" destOrd="0" presId="urn:microsoft.com/office/officeart/2018/2/layout/IconVerticalSolidList"/>
    <dgm:cxn modelId="{7DB4C7E3-CE30-4DDD-9444-9447720C0031}" type="presParOf" srcId="{FEF552F8-2F21-4439-BBD1-71159A9B7C41}" destId="{5AFC2B24-5B4C-495D-A3D7-8BBB6E1F38E5}" srcOrd="1" destOrd="0" presId="urn:microsoft.com/office/officeart/2018/2/layout/IconVerticalSolidList"/>
    <dgm:cxn modelId="{8644B170-B252-4BB7-9C86-AB87C8BB2FB1}" type="presParOf" srcId="{FEF552F8-2F21-4439-BBD1-71159A9B7C41}" destId="{819A1F36-36E5-4314-B0C1-C46F4C115984}" srcOrd="2" destOrd="0" presId="urn:microsoft.com/office/officeart/2018/2/layout/IconVerticalSolidList"/>
    <dgm:cxn modelId="{E6AABF66-8318-4D3A-809A-B00BB26A8420}" type="presParOf" srcId="{FEF552F8-2F21-4439-BBD1-71159A9B7C41}" destId="{5AF9BD85-54FB-4D05-A19C-FFC22C596411}" srcOrd="3" destOrd="0" presId="urn:microsoft.com/office/officeart/2018/2/layout/IconVerticalSolidList"/>
    <dgm:cxn modelId="{EA634DC6-2585-4845-AD71-3EA4C8B9925C}" type="presParOf" srcId="{48195B28-7BA5-437B-9087-01C3E189692B}" destId="{F61A63B9-EB5A-45CE-8AE1-B7C183EEC69A}" srcOrd="3" destOrd="0" presId="urn:microsoft.com/office/officeart/2018/2/layout/IconVerticalSolidList"/>
    <dgm:cxn modelId="{28572777-8A09-4715-9D72-D0F6FDF90C61}" type="presParOf" srcId="{48195B28-7BA5-437B-9087-01C3E189692B}" destId="{B021FF0E-1AA4-42FA-8B14-E1E7037F45A2}" srcOrd="4" destOrd="0" presId="urn:microsoft.com/office/officeart/2018/2/layout/IconVerticalSolidList"/>
    <dgm:cxn modelId="{F2A2B4FE-6F8B-4323-8298-7940B19A921A}" type="presParOf" srcId="{B021FF0E-1AA4-42FA-8B14-E1E7037F45A2}" destId="{FDF2A1E4-B2BC-4C5E-A917-C26389A8298D}" srcOrd="0" destOrd="0" presId="urn:microsoft.com/office/officeart/2018/2/layout/IconVerticalSolidList"/>
    <dgm:cxn modelId="{80FA9D5C-FC4D-4F0B-8818-1DA685ED6B3B}" type="presParOf" srcId="{B021FF0E-1AA4-42FA-8B14-E1E7037F45A2}" destId="{AFD59D73-F296-48DF-A575-B704F6E3A59D}" srcOrd="1" destOrd="0" presId="urn:microsoft.com/office/officeart/2018/2/layout/IconVerticalSolidList"/>
    <dgm:cxn modelId="{11BD0190-5EDE-4EE7-8AEE-CB81F849B8B4}" type="presParOf" srcId="{B021FF0E-1AA4-42FA-8B14-E1E7037F45A2}" destId="{26FB8B5E-B5A4-4D04-AA83-F1D1B13BA5D5}" srcOrd="2" destOrd="0" presId="urn:microsoft.com/office/officeart/2018/2/layout/IconVerticalSolidList"/>
    <dgm:cxn modelId="{8EEBA16F-C5E1-4BA1-A277-7FC66D386ADB}" type="presParOf" srcId="{B021FF0E-1AA4-42FA-8B14-E1E7037F45A2}" destId="{BA4CAB4D-B1DA-4167-9014-CD210F189E8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110E2C-9828-F14A-827E-68E6938DC06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pt>
    <dgm:pt modelId="{3EBAF8E5-4506-9A42-AB6C-AE246ECA15F5}">
      <dgm:prSet phldrT="[Text]"/>
      <dgm:spPr/>
      <dgm:t>
        <a:bodyPr/>
        <a:lstStyle/>
        <a:p>
          <a:r>
            <a:rPr lang="en-GB"/>
            <a:t>DevSecOps Culture</a:t>
          </a:r>
        </a:p>
      </dgm:t>
    </dgm:pt>
    <dgm:pt modelId="{A1B69DE6-5979-7A4B-AFA8-EB248B9C920F}" type="parTrans" cxnId="{6DD7ACDB-8A29-5447-8861-C54D2DE3D62C}">
      <dgm:prSet/>
      <dgm:spPr/>
      <dgm:t>
        <a:bodyPr/>
        <a:lstStyle/>
        <a:p>
          <a:endParaRPr lang="en-GB"/>
        </a:p>
      </dgm:t>
    </dgm:pt>
    <dgm:pt modelId="{3FDFC5CF-45CF-504B-B83C-800B6A5B0442}" type="sibTrans" cxnId="{6DD7ACDB-8A29-5447-8861-C54D2DE3D62C}">
      <dgm:prSet/>
      <dgm:spPr/>
      <dgm:t>
        <a:bodyPr/>
        <a:lstStyle/>
        <a:p>
          <a:endParaRPr lang="en-GB"/>
        </a:p>
      </dgm:t>
    </dgm:pt>
    <dgm:pt modelId="{4807FB0B-D5A1-E942-B29D-50DDCC7620EB}">
      <dgm:prSet phldrT="[Text]"/>
      <dgm:spPr/>
      <dgm:t>
        <a:bodyPr/>
        <a:lstStyle/>
        <a:p>
          <a:r>
            <a:rPr lang="en-GB"/>
            <a:t>Cross-Functional Team</a:t>
          </a:r>
        </a:p>
      </dgm:t>
    </dgm:pt>
    <dgm:pt modelId="{7C157028-3950-5049-9D3B-8072F0B8AF44}" type="parTrans" cxnId="{80697AEF-67A6-6E40-862D-69A00E6C34C1}">
      <dgm:prSet/>
      <dgm:spPr/>
      <dgm:t>
        <a:bodyPr/>
        <a:lstStyle/>
        <a:p>
          <a:endParaRPr lang="en-GB"/>
        </a:p>
      </dgm:t>
    </dgm:pt>
    <dgm:pt modelId="{F04C657B-9FA8-1147-99FB-519B6AEA6B8A}" type="sibTrans" cxnId="{80697AEF-67A6-6E40-862D-69A00E6C34C1}">
      <dgm:prSet/>
      <dgm:spPr/>
      <dgm:t>
        <a:bodyPr/>
        <a:lstStyle/>
        <a:p>
          <a:endParaRPr lang="en-GB"/>
        </a:p>
      </dgm:t>
    </dgm:pt>
    <dgm:pt modelId="{E979374D-5BDC-8D4A-9D65-63101812A043}">
      <dgm:prSet phldrT="[Text]"/>
      <dgm:spPr/>
      <dgm:t>
        <a:bodyPr/>
        <a:lstStyle/>
        <a:p>
          <a:r>
            <a:rPr lang="en-GB"/>
            <a:t>Automation</a:t>
          </a:r>
        </a:p>
      </dgm:t>
    </dgm:pt>
    <dgm:pt modelId="{034CA0F3-8166-1A4F-8EC6-12A9A158BDD3}" type="parTrans" cxnId="{AADB0085-AACB-F448-933A-7A0DB98B310A}">
      <dgm:prSet/>
      <dgm:spPr/>
      <dgm:t>
        <a:bodyPr/>
        <a:lstStyle/>
        <a:p>
          <a:endParaRPr lang="en-GB"/>
        </a:p>
      </dgm:t>
    </dgm:pt>
    <dgm:pt modelId="{DB77BEE2-D0BA-8945-94C1-7ED291C1F1F3}" type="sibTrans" cxnId="{AADB0085-AACB-F448-933A-7A0DB98B310A}">
      <dgm:prSet/>
      <dgm:spPr/>
      <dgm:t>
        <a:bodyPr/>
        <a:lstStyle/>
        <a:p>
          <a:endParaRPr lang="en-GB"/>
        </a:p>
      </dgm:t>
    </dgm:pt>
    <dgm:pt modelId="{DEBA4007-0765-4121-89C4-5633E2CE0FB1}" type="pres">
      <dgm:prSet presAssocID="{EB110E2C-9828-F14A-827E-68E6938DC06C}" presName="root" presStyleCnt="0">
        <dgm:presLayoutVars>
          <dgm:dir/>
          <dgm:resizeHandles val="exact"/>
        </dgm:presLayoutVars>
      </dgm:prSet>
      <dgm:spPr/>
    </dgm:pt>
    <dgm:pt modelId="{EA2FF417-CF20-44E8-A271-6164F592CC31}" type="pres">
      <dgm:prSet presAssocID="{3EBAF8E5-4506-9A42-AB6C-AE246ECA15F5}" presName="compNode" presStyleCnt="0"/>
      <dgm:spPr/>
    </dgm:pt>
    <dgm:pt modelId="{A04F5F33-2A27-4437-B2BD-7307DEEA3EB2}" type="pres">
      <dgm:prSet presAssocID="{3EBAF8E5-4506-9A42-AB6C-AE246ECA15F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AF230225-BFD8-486B-BD14-3103F80412D5}" type="pres">
      <dgm:prSet presAssocID="{3EBAF8E5-4506-9A42-AB6C-AE246ECA15F5}" presName="spaceRect" presStyleCnt="0"/>
      <dgm:spPr/>
    </dgm:pt>
    <dgm:pt modelId="{453AC30D-F2C1-4021-A4D0-0182B4E9AA7A}" type="pres">
      <dgm:prSet presAssocID="{3EBAF8E5-4506-9A42-AB6C-AE246ECA15F5}" presName="textRect" presStyleLbl="revTx" presStyleIdx="0" presStyleCnt="3">
        <dgm:presLayoutVars>
          <dgm:chMax val="1"/>
          <dgm:chPref val="1"/>
        </dgm:presLayoutVars>
      </dgm:prSet>
      <dgm:spPr/>
    </dgm:pt>
    <dgm:pt modelId="{3D8852F3-03B6-4220-8DBF-317BC1599190}" type="pres">
      <dgm:prSet presAssocID="{3FDFC5CF-45CF-504B-B83C-800B6A5B0442}" presName="sibTrans" presStyleCnt="0"/>
      <dgm:spPr/>
    </dgm:pt>
    <dgm:pt modelId="{91AF6F3F-D770-4D45-ACA0-988EB9272B42}" type="pres">
      <dgm:prSet presAssocID="{4807FB0B-D5A1-E942-B29D-50DDCC7620EB}" presName="compNode" presStyleCnt="0"/>
      <dgm:spPr/>
    </dgm:pt>
    <dgm:pt modelId="{5AFD4E9C-729E-47DA-9E35-E11048E6D6BA}" type="pres">
      <dgm:prSet presAssocID="{4807FB0B-D5A1-E942-B29D-50DDCC7620EB}"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ers with solid fill"/>
        </a:ext>
      </dgm:extLst>
    </dgm:pt>
    <dgm:pt modelId="{451F2B72-C9B8-4ACF-8468-44DD4CC029B3}" type="pres">
      <dgm:prSet presAssocID="{4807FB0B-D5A1-E942-B29D-50DDCC7620EB}" presName="spaceRect" presStyleCnt="0"/>
      <dgm:spPr/>
    </dgm:pt>
    <dgm:pt modelId="{9D8FB173-89E4-4124-B0AF-52D420F64EB8}" type="pres">
      <dgm:prSet presAssocID="{4807FB0B-D5A1-E942-B29D-50DDCC7620EB}" presName="textRect" presStyleLbl="revTx" presStyleIdx="1" presStyleCnt="3">
        <dgm:presLayoutVars>
          <dgm:chMax val="1"/>
          <dgm:chPref val="1"/>
        </dgm:presLayoutVars>
      </dgm:prSet>
      <dgm:spPr/>
    </dgm:pt>
    <dgm:pt modelId="{83376CB8-7FBC-4E50-B5EF-B867BE39CA78}" type="pres">
      <dgm:prSet presAssocID="{F04C657B-9FA8-1147-99FB-519B6AEA6B8A}" presName="sibTrans" presStyleCnt="0"/>
      <dgm:spPr/>
    </dgm:pt>
    <dgm:pt modelId="{9514631E-2EB1-48DF-92B7-35351C2FF055}" type="pres">
      <dgm:prSet presAssocID="{E979374D-5BDC-8D4A-9D65-63101812A043}" presName="compNode" presStyleCnt="0"/>
      <dgm:spPr/>
    </dgm:pt>
    <dgm:pt modelId="{4795CC0D-346E-4118-8226-525BC4DECC85}" type="pres">
      <dgm:prSet presAssocID="{E979374D-5BDC-8D4A-9D65-63101812A0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D6699ABF-73A2-4FC7-85CD-AB407AF2BA13}" type="pres">
      <dgm:prSet presAssocID="{E979374D-5BDC-8D4A-9D65-63101812A043}" presName="spaceRect" presStyleCnt="0"/>
      <dgm:spPr/>
    </dgm:pt>
    <dgm:pt modelId="{8244B307-EB3A-44DF-A1C5-2DFCFAD60558}" type="pres">
      <dgm:prSet presAssocID="{E979374D-5BDC-8D4A-9D65-63101812A043}" presName="textRect" presStyleLbl="revTx" presStyleIdx="2" presStyleCnt="3">
        <dgm:presLayoutVars>
          <dgm:chMax val="1"/>
          <dgm:chPref val="1"/>
        </dgm:presLayoutVars>
      </dgm:prSet>
      <dgm:spPr/>
    </dgm:pt>
  </dgm:ptLst>
  <dgm:cxnLst>
    <dgm:cxn modelId="{99126813-C0FA-E447-A990-E4AD8A32EDFE}" type="presOf" srcId="{3EBAF8E5-4506-9A42-AB6C-AE246ECA15F5}" destId="{453AC30D-F2C1-4021-A4D0-0182B4E9AA7A}" srcOrd="0" destOrd="0" presId="urn:microsoft.com/office/officeart/2018/2/layout/IconLabelList"/>
    <dgm:cxn modelId="{AAE0D817-4A06-9241-B674-0456753D9E74}" type="presOf" srcId="{E979374D-5BDC-8D4A-9D65-63101812A043}" destId="{8244B307-EB3A-44DF-A1C5-2DFCFAD60558}" srcOrd="0" destOrd="0" presId="urn:microsoft.com/office/officeart/2018/2/layout/IconLabelList"/>
    <dgm:cxn modelId="{0C51DB71-B1C7-0E41-850F-B9121A281F74}" type="presOf" srcId="{4807FB0B-D5A1-E942-B29D-50DDCC7620EB}" destId="{9D8FB173-89E4-4124-B0AF-52D420F64EB8}" srcOrd="0" destOrd="0" presId="urn:microsoft.com/office/officeart/2018/2/layout/IconLabelList"/>
    <dgm:cxn modelId="{AADB0085-AACB-F448-933A-7A0DB98B310A}" srcId="{EB110E2C-9828-F14A-827E-68E6938DC06C}" destId="{E979374D-5BDC-8D4A-9D65-63101812A043}" srcOrd="2" destOrd="0" parTransId="{034CA0F3-8166-1A4F-8EC6-12A9A158BDD3}" sibTransId="{DB77BEE2-D0BA-8945-94C1-7ED291C1F1F3}"/>
    <dgm:cxn modelId="{40E87BCF-EF4C-7749-A268-26C3899D6D34}" type="presOf" srcId="{EB110E2C-9828-F14A-827E-68E6938DC06C}" destId="{DEBA4007-0765-4121-89C4-5633E2CE0FB1}" srcOrd="0" destOrd="0" presId="urn:microsoft.com/office/officeart/2018/2/layout/IconLabelList"/>
    <dgm:cxn modelId="{6DD7ACDB-8A29-5447-8861-C54D2DE3D62C}" srcId="{EB110E2C-9828-F14A-827E-68E6938DC06C}" destId="{3EBAF8E5-4506-9A42-AB6C-AE246ECA15F5}" srcOrd="0" destOrd="0" parTransId="{A1B69DE6-5979-7A4B-AFA8-EB248B9C920F}" sibTransId="{3FDFC5CF-45CF-504B-B83C-800B6A5B0442}"/>
    <dgm:cxn modelId="{80697AEF-67A6-6E40-862D-69A00E6C34C1}" srcId="{EB110E2C-9828-F14A-827E-68E6938DC06C}" destId="{4807FB0B-D5A1-E942-B29D-50DDCC7620EB}" srcOrd="1" destOrd="0" parTransId="{7C157028-3950-5049-9D3B-8072F0B8AF44}" sibTransId="{F04C657B-9FA8-1147-99FB-519B6AEA6B8A}"/>
    <dgm:cxn modelId="{059D22C7-29FF-3946-AE6D-96CAAFB40857}" type="presParOf" srcId="{DEBA4007-0765-4121-89C4-5633E2CE0FB1}" destId="{EA2FF417-CF20-44E8-A271-6164F592CC31}" srcOrd="0" destOrd="0" presId="urn:microsoft.com/office/officeart/2018/2/layout/IconLabelList"/>
    <dgm:cxn modelId="{2FECF370-8ECC-B04D-BB1A-8A681F0EF577}" type="presParOf" srcId="{EA2FF417-CF20-44E8-A271-6164F592CC31}" destId="{A04F5F33-2A27-4437-B2BD-7307DEEA3EB2}" srcOrd="0" destOrd="0" presId="urn:microsoft.com/office/officeart/2018/2/layout/IconLabelList"/>
    <dgm:cxn modelId="{2ECF97FD-8C92-DC46-8E90-21F8662579AD}" type="presParOf" srcId="{EA2FF417-CF20-44E8-A271-6164F592CC31}" destId="{AF230225-BFD8-486B-BD14-3103F80412D5}" srcOrd="1" destOrd="0" presId="urn:microsoft.com/office/officeart/2018/2/layout/IconLabelList"/>
    <dgm:cxn modelId="{74E7E7BF-77D8-3D48-A202-C7A0D1266A6C}" type="presParOf" srcId="{EA2FF417-CF20-44E8-A271-6164F592CC31}" destId="{453AC30D-F2C1-4021-A4D0-0182B4E9AA7A}" srcOrd="2" destOrd="0" presId="urn:microsoft.com/office/officeart/2018/2/layout/IconLabelList"/>
    <dgm:cxn modelId="{6140BC92-7BB6-B74D-88C1-227833B9B2DD}" type="presParOf" srcId="{DEBA4007-0765-4121-89C4-5633E2CE0FB1}" destId="{3D8852F3-03B6-4220-8DBF-317BC1599190}" srcOrd="1" destOrd="0" presId="urn:microsoft.com/office/officeart/2018/2/layout/IconLabelList"/>
    <dgm:cxn modelId="{A6B3DBC3-A14E-4748-BDFC-E194EB75D337}" type="presParOf" srcId="{DEBA4007-0765-4121-89C4-5633E2CE0FB1}" destId="{91AF6F3F-D770-4D45-ACA0-988EB9272B42}" srcOrd="2" destOrd="0" presId="urn:microsoft.com/office/officeart/2018/2/layout/IconLabelList"/>
    <dgm:cxn modelId="{5A93782B-4E57-0C4E-A111-40FF2EC77B75}" type="presParOf" srcId="{91AF6F3F-D770-4D45-ACA0-988EB9272B42}" destId="{5AFD4E9C-729E-47DA-9E35-E11048E6D6BA}" srcOrd="0" destOrd="0" presId="urn:microsoft.com/office/officeart/2018/2/layout/IconLabelList"/>
    <dgm:cxn modelId="{72BDC490-11AF-AC46-BA23-C46EB53853A6}" type="presParOf" srcId="{91AF6F3F-D770-4D45-ACA0-988EB9272B42}" destId="{451F2B72-C9B8-4ACF-8468-44DD4CC029B3}" srcOrd="1" destOrd="0" presId="urn:microsoft.com/office/officeart/2018/2/layout/IconLabelList"/>
    <dgm:cxn modelId="{182EBD98-749B-A04C-88EA-1A658DC84506}" type="presParOf" srcId="{91AF6F3F-D770-4D45-ACA0-988EB9272B42}" destId="{9D8FB173-89E4-4124-B0AF-52D420F64EB8}" srcOrd="2" destOrd="0" presId="urn:microsoft.com/office/officeart/2018/2/layout/IconLabelList"/>
    <dgm:cxn modelId="{B01BCB5B-C76D-9B4A-9384-F258F15ACFB9}" type="presParOf" srcId="{DEBA4007-0765-4121-89C4-5633E2CE0FB1}" destId="{83376CB8-7FBC-4E50-B5EF-B867BE39CA78}" srcOrd="3" destOrd="0" presId="urn:microsoft.com/office/officeart/2018/2/layout/IconLabelList"/>
    <dgm:cxn modelId="{C413D579-02C0-4547-B387-F72D0D014AB6}" type="presParOf" srcId="{DEBA4007-0765-4121-89C4-5633E2CE0FB1}" destId="{9514631E-2EB1-48DF-92B7-35351C2FF055}" srcOrd="4" destOrd="0" presId="urn:microsoft.com/office/officeart/2018/2/layout/IconLabelList"/>
    <dgm:cxn modelId="{458A9396-3DE7-DB46-877C-B1E5F4041835}" type="presParOf" srcId="{9514631E-2EB1-48DF-92B7-35351C2FF055}" destId="{4795CC0D-346E-4118-8226-525BC4DECC85}" srcOrd="0" destOrd="0" presId="urn:microsoft.com/office/officeart/2018/2/layout/IconLabelList"/>
    <dgm:cxn modelId="{0665C93F-B1EB-F146-A9E5-D18DCE03C333}" type="presParOf" srcId="{9514631E-2EB1-48DF-92B7-35351C2FF055}" destId="{D6699ABF-73A2-4FC7-85CD-AB407AF2BA13}" srcOrd="1" destOrd="0" presId="urn:microsoft.com/office/officeart/2018/2/layout/IconLabelList"/>
    <dgm:cxn modelId="{48762435-9FE0-9346-B724-990D017274FD}" type="presParOf" srcId="{9514631E-2EB1-48DF-92B7-35351C2FF055}" destId="{8244B307-EB3A-44DF-A1C5-2DFCFAD6055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A991C8-CFA6-BA4C-8CC1-EDB85E980AC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GB"/>
        </a:p>
      </dgm:t>
    </dgm:pt>
    <dgm:pt modelId="{8855ED88-B0E2-6348-BA4D-D965BC2A9376}">
      <dgm:prSet phldrT="[Text]"/>
      <dgm:spPr/>
      <dgm:t>
        <a:bodyPr/>
        <a:lstStyle/>
        <a:p>
          <a:pPr>
            <a:lnSpc>
              <a:spcPct val="100000"/>
            </a:lnSpc>
            <a:defRPr b="1"/>
          </a:pPr>
          <a:r>
            <a:rPr lang="en-GB"/>
            <a:t>Training</a:t>
          </a:r>
        </a:p>
      </dgm:t>
    </dgm:pt>
    <dgm:pt modelId="{A81B7411-410E-5F43-A9C1-5834C9D0E67B}" type="parTrans" cxnId="{FE69F570-4DBD-CB44-8174-987434614794}">
      <dgm:prSet/>
      <dgm:spPr/>
      <dgm:t>
        <a:bodyPr/>
        <a:lstStyle/>
        <a:p>
          <a:endParaRPr lang="en-GB"/>
        </a:p>
      </dgm:t>
    </dgm:pt>
    <dgm:pt modelId="{464F50B9-23F3-5C41-B3F6-74152120F8B1}" type="sibTrans" cxnId="{FE69F570-4DBD-CB44-8174-987434614794}">
      <dgm:prSet/>
      <dgm:spPr/>
      <dgm:t>
        <a:bodyPr/>
        <a:lstStyle/>
        <a:p>
          <a:endParaRPr lang="en-GB"/>
        </a:p>
      </dgm:t>
    </dgm:pt>
    <dgm:pt modelId="{E1C5A45B-4DF2-1A42-B02A-7BD60A43418F}">
      <dgm:prSet phldrT="[Text]"/>
      <dgm:spPr/>
      <dgm:t>
        <a:bodyPr/>
        <a:lstStyle/>
        <a:p>
          <a:pPr>
            <a:lnSpc>
              <a:spcPct val="100000"/>
            </a:lnSpc>
          </a:pPr>
          <a:r>
            <a:rPr lang="en-GB" dirty="0"/>
            <a:t>Allocate €2,000 per person (25) for training </a:t>
          </a:r>
        </a:p>
      </dgm:t>
    </dgm:pt>
    <dgm:pt modelId="{213E51F3-AE6C-074F-9AF8-688AB8090079}" type="parTrans" cxnId="{D512F6F3-845A-6446-917A-C16752BCF428}">
      <dgm:prSet/>
      <dgm:spPr/>
      <dgm:t>
        <a:bodyPr/>
        <a:lstStyle/>
        <a:p>
          <a:endParaRPr lang="en-GB"/>
        </a:p>
      </dgm:t>
    </dgm:pt>
    <dgm:pt modelId="{07FC1E1D-BAF3-044A-BAE8-C92ACC9C7D73}" type="sibTrans" cxnId="{D512F6F3-845A-6446-917A-C16752BCF428}">
      <dgm:prSet/>
      <dgm:spPr/>
      <dgm:t>
        <a:bodyPr/>
        <a:lstStyle/>
        <a:p>
          <a:endParaRPr lang="en-GB"/>
        </a:p>
      </dgm:t>
    </dgm:pt>
    <dgm:pt modelId="{B1B04FAA-5484-7F46-8120-79B74B12F950}">
      <dgm:prSet phldrT="[Text]"/>
      <dgm:spPr/>
      <dgm:t>
        <a:bodyPr/>
        <a:lstStyle/>
        <a:p>
          <a:pPr>
            <a:lnSpc>
              <a:spcPct val="100000"/>
            </a:lnSpc>
            <a:defRPr b="1"/>
          </a:pPr>
          <a:r>
            <a:rPr lang="en-GB"/>
            <a:t>Recruitment</a:t>
          </a:r>
        </a:p>
      </dgm:t>
    </dgm:pt>
    <dgm:pt modelId="{3DA80A61-1E7B-104B-856C-AFF2C5B1CB13}" type="parTrans" cxnId="{94B678AD-E4D1-4A43-BC8B-01EA740CCCA7}">
      <dgm:prSet/>
      <dgm:spPr/>
      <dgm:t>
        <a:bodyPr/>
        <a:lstStyle/>
        <a:p>
          <a:endParaRPr lang="en-GB"/>
        </a:p>
      </dgm:t>
    </dgm:pt>
    <dgm:pt modelId="{ED26D6A4-58E1-1646-8A8E-A389A5FEE824}" type="sibTrans" cxnId="{94B678AD-E4D1-4A43-BC8B-01EA740CCCA7}">
      <dgm:prSet/>
      <dgm:spPr/>
      <dgm:t>
        <a:bodyPr/>
        <a:lstStyle/>
        <a:p>
          <a:endParaRPr lang="en-GB"/>
        </a:p>
      </dgm:t>
    </dgm:pt>
    <dgm:pt modelId="{C1689808-4501-0B49-AC1A-B3276154777E}">
      <dgm:prSet phldrT="[Text]"/>
      <dgm:spPr/>
      <dgm:t>
        <a:bodyPr/>
        <a:lstStyle/>
        <a:p>
          <a:pPr>
            <a:lnSpc>
              <a:spcPct val="100000"/>
            </a:lnSpc>
          </a:pPr>
          <a:r>
            <a:rPr lang="en-GB" dirty="0"/>
            <a:t>Allocate €120,000 for recruits with relevant skills and experience</a:t>
          </a:r>
        </a:p>
      </dgm:t>
    </dgm:pt>
    <dgm:pt modelId="{1C646266-F2D3-034D-AF30-7282E9464918}" type="parTrans" cxnId="{81C39CB5-5B50-0045-BB9A-423C8B08EFFD}">
      <dgm:prSet/>
      <dgm:spPr/>
      <dgm:t>
        <a:bodyPr/>
        <a:lstStyle/>
        <a:p>
          <a:endParaRPr lang="en-GB"/>
        </a:p>
      </dgm:t>
    </dgm:pt>
    <dgm:pt modelId="{485208D1-C15C-1F48-8E10-231613C4AB28}" type="sibTrans" cxnId="{81C39CB5-5B50-0045-BB9A-423C8B08EFFD}">
      <dgm:prSet/>
      <dgm:spPr/>
      <dgm:t>
        <a:bodyPr/>
        <a:lstStyle/>
        <a:p>
          <a:endParaRPr lang="en-GB"/>
        </a:p>
      </dgm:t>
    </dgm:pt>
    <dgm:pt modelId="{D74F8EF4-296B-EC40-BDD3-7C47E90E0291}">
      <dgm:prSet phldrT="[Text]"/>
      <dgm:spPr/>
      <dgm:t>
        <a:bodyPr/>
        <a:lstStyle/>
        <a:p>
          <a:pPr>
            <a:lnSpc>
              <a:spcPct val="100000"/>
            </a:lnSpc>
            <a:defRPr b="1"/>
          </a:pPr>
          <a:r>
            <a:rPr lang="en-GB"/>
            <a:t>Tools</a:t>
          </a:r>
        </a:p>
      </dgm:t>
    </dgm:pt>
    <dgm:pt modelId="{148A2D27-0C7C-3C4E-9B98-D2EB6B4A37A1}" type="parTrans" cxnId="{6B8A4FF0-2A64-4C4F-9F98-F54A0826DF3F}">
      <dgm:prSet/>
      <dgm:spPr/>
      <dgm:t>
        <a:bodyPr/>
        <a:lstStyle/>
        <a:p>
          <a:endParaRPr lang="en-GB"/>
        </a:p>
      </dgm:t>
    </dgm:pt>
    <dgm:pt modelId="{516D0427-0D81-4745-AFB5-1FD63F888607}" type="sibTrans" cxnId="{6B8A4FF0-2A64-4C4F-9F98-F54A0826DF3F}">
      <dgm:prSet/>
      <dgm:spPr/>
      <dgm:t>
        <a:bodyPr/>
        <a:lstStyle/>
        <a:p>
          <a:endParaRPr lang="en-GB"/>
        </a:p>
      </dgm:t>
    </dgm:pt>
    <dgm:pt modelId="{CC4EB0E8-08CD-B94F-89A1-0CAF44C61192}">
      <dgm:prSet phldrT="[Text]"/>
      <dgm:spPr/>
      <dgm:t>
        <a:bodyPr/>
        <a:lstStyle/>
        <a:p>
          <a:pPr>
            <a:lnSpc>
              <a:spcPct val="100000"/>
            </a:lnSpc>
          </a:pPr>
          <a:r>
            <a:rPr lang="en-GB" dirty="0"/>
            <a:t>Gitlab with SAST/DAST - €99 per month per user (25)</a:t>
          </a:r>
        </a:p>
      </dgm:t>
    </dgm:pt>
    <dgm:pt modelId="{243438BA-F4E5-DB4B-8089-B41C729F03BC}" type="parTrans" cxnId="{2BF1CE4A-4EB2-9E43-9AA0-24992D5BB137}">
      <dgm:prSet/>
      <dgm:spPr/>
      <dgm:t>
        <a:bodyPr/>
        <a:lstStyle/>
        <a:p>
          <a:endParaRPr lang="en-GB"/>
        </a:p>
      </dgm:t>
    </dgm:pt>
    <dgm:pt modelId="{D2D4D73A-FE06-BE4A-A079-279493219AAC}" type="sibTrans" cxnId="{2BF1CE4A-4EB2-9E43-9AA0-24992D5BB137}">
      <dgm:prSet/>
      <dgm:spPr/>
      <dgm:t>
        <a:bodyPr/>
        <a:lstStyle/>
        <a:p>
          <a:endParaRPr lang="en-GB"/>
        </a:p>
      </dgm:t>
    </dgm:pt>
    <dgm:pt modelId="{2F615FA4-B002-5245-92A6-8C6003025625}">
      <dgm:prSet phldrT="[Text]"/>
      <dgm:spPr/>
      <dgm:t>
        <a:bodyPr/>
        <a:lstStyle/>
        <a:p>
          <a:pPr>
            <a:lnSpc>
              <a:spcPct val="100000"/>
            </a:lnSpc>
          </a:pPr>
          <a:r>
            <a:rPr lang="en-GB" dirty="0" err="1"/>
            <a:t>Snyk</a:t>
          </a:r>
          <a:r>
            <a:rPr lang="en-GB" dirty="0"/>
            <a:t> for SCA - €25 per month per product</a:t>
          </a:r>
        </a:p>
      </dgm:t>
    </dgm:pt>
    <dgm:pt modelId="{A415154A-BC9B-F44F-92E7-5B7CFBBF4088}" type="parTrans" cxnId="{403CD62F-2C68-6B47-A24A-FFD1ECD8AC2A}">
      <dgm:prSet/>
      <dgm:spPr/>
      <dgm:t>
        <a:bodyPr/>
        <a:lstStyle/>
        <a:p>
          <a:endParaRPr lang="en-GB"/>
        </a:p>
      </dgm:t>
    </dgm:pt>
    <dgm:pt modelId="{2AC4FDB3-D686-F94D-AD47-8E4F9324B9AE}" type="sibTrans" cxnId="{403CD62F-2C68-6B47-A24A-FFD1ECD8AC2A}">
      <dgm:prSet/>
      <dgm:spPr/>
      <dgm:t>
        <a:bodyPr/>
        <a:lstStyle/>
        <a:p>
          <a:endParaRPr lang="en-GB"/>
        </a:p>
      </dgm:t>
    </dgm:pt>
    <dgm:pt modelId="{A71934CF-CA8C-B540-9AF3-0F801C5E0D31}">
      <dgm:prSet phldrT="[Text]"/>
      <dgm:spPr/>
      <dgm:t>
        <a:bodyPr/>
        <a:lstStyle/>
        <a:p>
          <a:pPr>
            <a:lnSpc>
              <a:spcPct val="100000"/>
            </a:lnSpc>
          </a:pPr>
          <a:r>
            <a:rPr lang="en-GB" dirty="0"/>
            <a:t>Intruder for </a:t>
          </a:r>
          <a:r>
            <a:rPr lang="en-GB" dirty="0" err="1"/>
            <a:t>realtime</a:t>
          </a:r>
          <a:r>
            <a:rPr lang="en-GB" dirty="0"/>
            <a:t> scanning/reporting - €500 per month</a:t>
          </a:r>
        </a:p>
      </dgm:t>
    </dgm:pt>
    <dgm:pt modelId="{A944DCF5-37CE-3649-A0CF-8707E791F7F0}" type="parTrans" cxnId="{C8A87BB8-6F06-1B49-BA5B-1BD118D4425A}">
      <dgm:prSet/>
      <dgm:spPr/>
      <dgm:t>
        <a:bodyPr/>
        <a:lstStyle/>
        <a:p>
          <a:endParaRPr lang="en-GB"/>
        </a:p>
      </dgm:t>
    </dgm:pt>
    <dgm:pt modelId="{F7E85A5D-56A8-9545-B03E-98C118E1D945}" type="sibTrans" cxnId="{C8A87BB8-6F06-1B49-BA5B-1BD118D4425A}">
      <dgm:prSet/>
      <dgm:spPr/>
      <dgm:t>
        <a:bodyPr/>
        <a:lstStyle/>
        <a:p>
          <a:endParaRPr lang="en-GB"/>
        </a:p>
      </dgm:t>
    </dgm:pt>
    <dgm:pt modelId="{5B3DB53A-41CA-AD4E-AA43-1D42701A4978}">
      <dgm:prSet phldrT="[Text]"/>
      <dgm:spPr/>
      <dgm:t>
        <a:bodyPr/>
        <a:lstStyle/>
        <a:p>
          <a:pPr>
            <a:lnSpc>
              <a:spcPct val="100000"/>
            </a:lnSpc>
            <a:defRPr b="1"/>
          </a:pPr>
          <a:r>
            <a:rPr lang="en-GB"/>
            <a:t>Totals</a:t>
          </a:r>
        </a:p>
      </dgm:t>
    </dgm:pt>
    <dgm:pt modelId="{9B817972-A9F4-A84F-AF33-D558E33F6C2C}" type="parTrans" cxnId="{32CD406A-38D3-7F46-900B-F66967758B9C}">
      <dgm:prSet/>
      <dgm:spPr/>
      <dgm:t>
        <a:bodyPr/>
        <a:lstStyle/>
        <a:p>
          <a:endParaRPr lang="en-GB"/>
        </a:p>
      </dgm:t>
    </dgm:pt>
    <dgm:pt modelId="{149F828A-FD94-CE4E-9F72-1A303D5761F9}" type="sibTrans" cxnId="{32CD406A-38D3-7F46-900B-F66967758B9C}">
      <dgm:prSet/>
      <dgm:spPr/>
      <dgm:t>
        <a:bodyPr/>
        <a:lstStyle/>
        <a:p>
          <a:endParaRPr lang="en-GB"/>
        </a:p>
      </dgm:t>
    </dgm:pt>
    <dgm:pt modelId="{807709AA-09C8-2141-AF71-C537A15D727F}">
      <dgm:prSet phldrT="[Text]"/>
      <dgm:spPr/>
      <dgm:t>
        <a:bodyPr/>
        <a:lstStyle/>
        <a:p>
          <a:pPr>
            <a:lnSpc>
              <a:spcPct val="100000"/>
            </a:lnSpc>
          </a:pPr>
          <a:r>
            <a:rPr lang="en-GB" dirty="0"/>
            <a:t>First year - €206,300</a:t>
          </a:r>
        </a:p>
      </dgm:t>
    </dgm:pt>
    <dgm:pt modelId="{94AB66FF-DB0A-374D-8320-77F566172223}" type="parTrans" cxnId="{343B7EFB-F695-434D-A543-B89594C31150}">
      <dgm:prSet/>
      <dgm:spPr/>
      <dgm:t>
        <a:bodyPr/>
        <a:lstStyle/>
        <a:p>
          <a:endParaRPr lang="en-GB"/>
        </a:p>
      </dgm:t>
    </dgm:pt>
    <dgm:pt modelId="{2D0B8D4F-CD56-164C-A8E9-94D9BF461F36}" type="sibTrans" cxnId="{343B7EFB-F695-434D-A543-B89594C31150}">
      <dgm:prSet/>
      <dgm:spPr/>
      <dgm:t>
        <a:bodyPr/>
        <a:lstStyle/>
        <a:p>
          <a:endParaRPr lang="en-GB"/>
        </a:p>
      </dgm:t>
    </dgm:pt>
    <dgm:pt modelId="{BB161549-9EDD-AF47-BFA3-55C328313D7B}">
      <dgm:prSet phldrT="[Text]"/>
      <dgm:spPr/>
      <dgm:t>
        <a:bodyPr/>
        <a:lstStyle/>
        <a:p>
          <a:pPr>
            <a:lnSpc>
              <a:spcPct val="100000"/>
            </a:lnSpc>
          </a:pPr>
          <a:r>
            <a:rPr lang="en-GB" dirty="0"/>
            <a:t>After implementation - €86,300</a:t>
          </a:r>
        </a:p>
      </dgm:t>
    </dgm:pt>
    <dgm:pt modelId="{47DFA042-F47D-EA46-8665-BC6CCF41D117}" type="parTrans" cxnId="{CA12458B-81E6-FF4F-A241-BAEA1438CF50}">
      <dgm:prSet/>
      <dgm:spPr/>
      <dgm:t>
        <a:bodyPr/>
        <a:lstStyle/>
        <a:p>
          <a:endParaRPr lang="en-GB"/>
        </a:p>
      </dgm:t>
    </dgm:pt>
    <dgm:pt modelId="{64BA97A1-FF3E-4A40-8719-F4ED6627C758}" type="sibTrans" cxnId="{CA12458B-81E6-FF4F-A241-BAEA1438CF50}">
      <dgm:prSet/>
      <dgm:spPr/>
      <dgm:t>
        <a:bodyPr/>
        <a:lstStyle/>
        <a:p>
          <a:endParaRPr lang="en-GB"/>
        </a:p>
      </dgm:t>
    </dgm:pt>
    <dgm:pt modelId="{A11B5948-936B-42B4-B7C7-B9058426B859}" type="pres">
      <dgm:prSet presAssocID="{86A991C8-CFA6-BA4C-8CC1-EDB85E980AC2}" presName="root" presStyleCnt="0">
        <dgm:presLayoutVars>
          <dgm:dir/>
          <dgm:resizeHandles val="exact"/>
        </dgm:presLayoutVars>
      </dgm:prSet>
      <dgm:spPr/>
    </dgm:pt>
    <dgm:pt modelId="{302BC3AC-87B0-4A76-BF2E-3E0D682FD9F2}" type="pres">
      <dgm:prSet presAssocID="{8855ED88-B0E2-6348-BA4D-D965BC2A9376}" presName="compNode" presStyleCnt="0"/>
      <dgm:spPr/>
    </dgm:pt>
    <dgm:pt modelId="{C8D22B07-4038-4070-89C0-A4B0A4B56A88}" type="pres">
      <dgm:prSet presAssocID="{8855ED88-B0E2-6348-BA4D-D965BC2A9376}"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eacher with solid fill"/>
        </a:ext>
      </dgm:extLst>
    </dgm:pt>
    <dgm:pt modelId="{178568C9-D423-45F4-9FB8-F825D3B2A0E4}" type="pres">
      <dgm:prSet presAssocID="{8855ED88-B0E2-6348-BA4D-D965BC2A9376}" presName="iconSpace" presStyleCnt="0"/>
      <dgm:spPr/>
    </dgm:pt>
    <dgm:pt modelId="{07660E45-A252-4956-82D4-5FD112B0D211}" type="pres">
      <dgm:prSet presAssocID="{8855ED88-B0E2-6348-BA4D-D965BC2A9376}" presName="parTx" presStyleLbl="revTx" presStyleIdx="0" presStyleCnt="8">
        <dgm:presLayoutVars>
          <dgm:chMax val="0"/>
          <dgm:chPref val="0"/>
        </dgm:presLayoutVars>
      </dgm:prSet>
      <dgm:spPr/>
    </dgm:pt>
    <dgm:pt modelId="{417AD334-6AD1-433C-9503-E539030B747F}" type="pres">
      <dgm:prSet presAssocID="{8855ED88-B0E2-6348-BA4D-D965BC2A9376}" presName="txSpace" presStyleCnt="0"/>
      <dgm:spPr/>
    </dgm:pt>
    <dgm:pt modelId="{E0249F15-FA92-4030-9546-867AA63BB381}" type="pres">
      <dgm:prSet presAssocID="{8855ED88-B0E2-6348-BA4D-D965BC2A9376}" presName="desTx" presStyleLbl="revTx" presStyleIdx="1" presStyleCnt="8">
        <dgm:presLayoutVars/>
      </dgm:prSet>
      <dgm:spPr/>
    </dgm:pt>
    <dgm:pt modelId="{FB5FE989-5958-43C6-A8C9-E5D566F6443F}" type="pres">
      <dgm:prSet presAssocID="{464F50B9-23F3-5C41-B3F6-74152120F8B1}" presName="sibTrans" presStyleCnt="0"/>
      <dgm:spPr/>
    </dgm:pt>
    <dgm:pt modelId="{C42CA58B-4745-4E22-A393-8A4060A6996B}" type="pres">
      <dgm:prSet presAssocID="{B1B04FAA-5484-7F46-8120-79B74B12F950}" presName="compNode" presStyleCnt="0"/>
      <dgm:spPr/>
    </dgm:pt>
    <dgm:pt modelId="{3974C542-5610-4496-BF94-22A57DAD9298}" type="pres">
      <dgm:prSet presAssocID="{B1B04FAA-5484-7F46-8120-79B74B12F95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7EE9D0A0-858F-4668-94C7-A928C28536B8}" type="pres">
      <dgm:prSet presAssocID="{B1B04FAA-5484-7F46-8120-79B74B12F950}" presName="iconSpace" presStyleCnt="0"/>
      <dgm:spPr/>
    </dgm:pt>
    <dgm:pt modelId="{6B5D0BB4-E994-4248-B9B2-760839CA360D}" type="pres">
      <dgm:prSet presAssocID="{B1B04FAA-5484-7F46-8120-79B74B12F950}" presName="parTx" presStyleLbl="revTx" presStyleIdx="2" presStyleCnt="8">
        <dgm:presLayoutVars>
          <dgm:chMax val="0"/>
          <dgm:chPref val="0"/>
        </dgm:presLayoutVars>
      </dgm:prSet>
      <dgm:spPr/>
    </dgm:pt>
    <dgm:pt modelId="{4A21E3E9-0591-412E-A632-446567FDF4CD}" type="pres">
      <dgm:prSet presAssocID="{B1B04FAA-5484-7F46-8120-79B74B12F950}" presName="txSpace" presStyleCnt="0"/>
      <dgm:spPr/>
    </dgm:pt>
    <dgm:pt modelId="{04AB6199-4948-4451-8E32-40E468ACBC81}" type="pres">
      <dgm:prSet presAssocID="{B1B04FAA-5484-7F46-8120-79B74B12F950}" presName="desTx" presStyleLbl="revTx" presStyleIdx="3" presStyleCnt="8">
        <dgm:presLayoutVars/>
      </dgm:prSet>
      <dgm:spPr/>
    </dgm:pt>
    <dgm:pt modelId="{F227F6FB-DE03-4927-B414-837A4286FF27}" type="pres">
      <dgm:prSet presAssocID="{ED26D6A4-58E1-1646-8A8E-A389A5FEE824}" presName="sibTrans" presStyleCnt="0"/>
      <dgm:spPr/>
    </dgm:pt>
    <dgm:pt modelId="{0424FC00-8B4B-4F15-89C4-D7591C4A25EB}" type="pres">
      <dgm:prSet presAssocID="{D74F8EF4-296B-EC40-BDD3-7C47E90E0291}" presName="compNode" presStyleCnt="0"/>
      <dgm:spPr/>
    </dgm:pt>
    <dgm:pt modelId="{509FE9A6-230F-4F9D-916B-B3CF1B2B8CC2}" type="pres">
      <dgm:prSet presAssocID="{D74F8EF4-296B-EC40-BDD3-7C47E90E02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78C26206-1839-44A8-A558-3216F1495652}" type="pres">
      <dgm:prSet presAssocID="{D74F8EF4-296B-EC40-BDD3-7C47E90E0291}" presName="iconSpace" presStyleCnt="0"/>
      <dgm:spPr/>
    </dgm:pt>
    <dgm:pt modelId="{63F70B56-D4B9-49BE-A607-61559086155D}" type="pres">
      <dgm:prSet presAssocID="{D74F8EF4-296B-EC40-BDD3-7C47E90E0291}" presName="parTx" presStyleLbl="revTx" presStyleIdx="4" presStyleCnt="8">
        <dgm:presLayoutVars>
          <dgm:chMax val="0"/>
          <dgm:chPref val="0"/>
        </dgm:presLayoutVars>
      </dgm:prSet>
      <dgm:spPr/>
    </dgm:pt>
    <dgm:pt modelId="{94FFE58F-F31D-4236-A903-0BF0D8AD5D66}" type="pres">
      <dgm:prSet presAssocID="{D74F8EF4-296B-EC40-BDD3-7C47E90E0291}" presName="txSpace" presStyleCnt="0"/>
      <dgm:spPr/>
    </dgm:pt>
    <dgm:pt modelId="{D93D6B0C-57F4-4370-B6E8-228193CCCC85}" type="pres">
      <dgm:prSet presAssocID="{D74F8EF4-296B-EC40-BDD3-7C47E90E0291}" presName="desTx" presStyleLbl="revTx" presStyleIdx="5" presStyleCnt="8">
        <dgm:presLayoutVars/>
      </dgm:prSet>
      <dgm:spPr/>
    </dgm:pt>
    <dgm:pt modelId="{65CB40D1-7CB2-4F65-9B72-C83947943572}" type="pres">
      <dgm:prSet presAssocID="{516D0427-0D81-4745-AFB5-1FD63F888607}" presName="sibTrans" presStyleCnt="0"/>
      <dgm:spPr/>
    </dgm:pt>
    <dgm:pt modelId="{EF67D05E-72C8-45D5-9256-8DC9377A0FF9}" type="pres">
      <dgm:prSet presAssocID="{5B3DB53A-41CA-AD4E-AA43-1D42701A4978}" presName="compNode" presStyleCnt="0"/>
      <dgm:spPr/>
    </dgm:pt>
    <dgm:pt modelId="{77036AB8-E552-4A53-ABAD-276CAF38A5CA}" type="pres">
      <dgm:prSet presAssocID="{5B3DB53A-41CA-AD4E-AA43-1D42701A49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DFECFD79-81ED-44D8-9699-E237930D110A}" type="pres">
      <dgm:prSet presAssocID="{5B3DB53A-41CA-AD4E-AA43-1D42701A4978}" presName="iconSpace" presStyleCnt="0"/>
      <dgm:spPr/>
    </dgm:pt>
    <dgm:pt modelId="{CD7D389D-D2A9-4623-A91D-272DAC197B50}" type="pres">
      <dgm:prSet presAssocID="{5B3DB53A-41CA-AD4E-AA43-1D42701A4978}" presName="parTx" presStyleLbl="revTx" presStyleIdx="6" presStyleCnt="8">
        <dgm:presLayoutVars>
          <dgm:chMax val="0"/>
          <dgm:chPref val="0"/>
        </dgm:presLayoutVars>
      </dgm:prSet>
      <dgm:spPr/>
    </dgm:pt>
    <dgm:pt modelId="{C867432C-8BEF-42B9-8A10-C82D61866BB8}" type="pres">
      <dgm:prSet presAssocID="{5B3DB53A-41CA-AD4E-AA43-1D42701A4978}" presName="txSpace" presStyleCnt="0"/>
      <dgm:spPr/>
    </dgm:pt>
    <dgm:pt modelId="{51B08518-C138-4DF3-ACB8-3FA61A86AE28}" type="pres">
      <dgm:prSet presAssocID="{5B3DB53A-41CA-AD4E-AA43-1D42701A4978}" presName="desTx" presStyleLbl="revTx" presStyleIdx="7" presStyleCnt="8">
        <dgm:presLayoutVars/>
      </dgm:prSet>
      <dgm:spPr/>
    </dgm:pt>
  </dgm:ptLst>
  <dgm:cxnLst>
    <dgm:cxn modelId="{AEA0C200-EDDD-0F4F-BEEF-A978BDB86D0D}" type="presOf" srcId="{E1C5A45B-4DF2-1A42-B02A-7BD60A43418F}" destId="{E0249F15-FA92-4030-9546-867AA63BB381}" srcOrd="0" destOrd="0" presId="urn:microsoft.com/office/officeart/2018/5/layout/CenteredIconLabelDescriptionList"/>
    <dgm:cxn modelId="{AD43960B-5105-D041-B420-C0CBB02B6C0E}" type="presOf" srcId="{B1B04FAA-5484-7F46-8120-79B74B12F950}" destId="{6B5D0BB4-E994-4248-B9B2-760839CA360D}" srcOrd="0" destOrd="0" presId="urn:microsoft.com/office/officeart/2018/5/layout/CenteredIconLabelDescriptionList"/>
    <dgm:cxn modelId="{403CD62F-2C68-6B47-A24A-FFD1ECD8AC2A}" srcId="{D74F8EF4-296B-EC40-BDD3-7C47E90E0291}" destId="{2F615FA4-B002-5245-92A6-8C6003025625}" srcOrd="1" destOrd="0" parTransId="{A415154A-BC9B-F44F-92E7-5B7CFBBF4088}" sibTransId="{2AC4FDB3-D686-F94D-AD47-8E4F9324B9AE}"/>
    <dgm:cxn modelId="{746B6E34-5747-D048-B694-AA5E2DD3F900}" type="presOf" srcId="{D74F8EF4-296B-EC40-BDD3-7C47E90E0291}" destId="{63F70B56-D4B9-49BE-A607-61559086155D}" srcOrd="0" destOrd="0" presId="urn:microsoft.com/office/officeart/2018/5/layout/CenteredIconLabelDescriptionList"/>
    <dgm:cxn modelId="{2BF1CE4A-4EB2-9E43-9AA0-24992D5BB137}" srcId="{D74F8EF4-296B-EC40-BDD3-7C47E90E0291}" destId="{CC4EB0E8-08CD-B94F-89A1-0CAF44C61192}" srcOrd="0" destOrd="0" parTransId="{243438BA-F4E5-DB4B-8089-B41C729F03BC}" sibTransId="{D2D4D73A-FE06-BE4A-A079-279493219AAC}"/>
    <dgm:cxn modelId="{80E81755-F77D-7542-BAA1-2755105C4050}" type="presOf" srcId="{C1689808-4501-0B49-AC1A-B3276154777E}" destId="{04AB6199-4948-4451-8E32-40E468ACBC81}" srcOrd="0" destOrd="0" presId="urn:microsoft.com/office/officeart/2018/5/layout/CenteredIconLabelDescriptionList"/>
    <dgm:cxn modelId="{1FF7545E-521F-1240-8527-FEAF75873C9A}" type="presOf" srcId="{5B3DB53A-41CA-AD4E-AA43-1D42701A4978}" destId="{CD7D389D-D2A9-4623-A91D-272DAC197B50}" srcOrd="0" destOrd="0" presId="urn:microsoft.com/office/officeart/2018/5/layout/CenteredIconLabelDescriptionList"/>
    <dgm:cxn modelId="{32CD406A-38D3-7F46-900B-F66967758B9C}" srcId="{86A991C8-CFA6-BA4C-8CC1-EDB85E980AC2}" destId="{5B3DB53A-41CA-AD4E-AA43-1D42701A4978}" srcOrd="3" destOrd="0" parTransId="{9B817972-A9F4-A84F-AF33-D558E33F6C2C}" sibTransId="{149F828A-FD94-CE4E-9F72-1A303D5761F9}"/>
    <dgm:cxn modelId="{FE69F570-4DBD-CB44-8174-987434614794}" srcId="{86A991C8-CFA6-BA4C-8CC1-EDB85E980AC2}" destId="{8855ED88-B0E2-6348-BA4D-D965BC2A9376}" srcOrd="0" destOrd="0" parTransId="{A81B7411-410E-5F43-A9C1-5834C9D0E67B}" sibTransId="{464F50B9-23F3-5C41-B3F6-74152120F8B1}"/>
    <dgm:cxn modelId="{CA12458B-81E6-FF4F-A241-BAEA1438CF50}" srcId="{5B3DB53A-41CA-AD4E-AA43-1D42701A4978}" destId="{BB161549-9EDD-AF47-BFA3-55C328313D7B}" srcOrd="1" destOrd="0" parTransId="{47DFA042-F47D-EA46-8665-BC6CCF41D117}" sibTransId="{64BA97A1-FF3E-4A40-8719-F4ED6627C758}"/>
    <dgm:cxn modelId="{6FBC33A2-01A0-304E-82E6-2E87C401A9FC}" type="presOf" srcId="{2F615FA4-B002-5245-92A6-8C6003025625}" destId="{D93D6B0C-57F4-4370-B6E8-228193CCCC85}" srcOrd="0" destOrd="1" presId="urn:microsoft.com/office/officeart/2018/5/layout/CenteredIconLabelDescriptionList"/>
    <dgm:cxn modelId="{710B1AAC-E472-7F44-8CCE-032D1729FB2C}" type="presOf" srcId="{86A991C8-CFA6-BA4C-8CC1-EDB85E980AC2}" destId="{A11B5948-936B-42B4-B7C7-B9058426B859}" srcOrd="0" destOrd="0" presId="urn:microsoft.com/office/officeart/2018/5/layout/CenteredIconLabelDescriptionList"/>
    <dgm:cxn modelId="{94B678AD-E4D1-4A43-BC8B-01EA740CCCA7}" srcId="{86A991C8-CFA6-BA4C-8CC1-EDB85E980AC2}" destId="{B1B04FAA-5484-7F46-8120-79B74B12F950}" srcOrd="1" destOrd="0" parTransId="{3DA80A61-1E7B-104B-856C-AFF2C5B1CB13}" sibTransId="{ED26D6A4-58E1-1646-8A8E-A389A5FEE824}"/>
    <dgm:cxn modelId="{AE67ADB2-063D-DB42-B85B-3806EA34F6C3}" type="presOf" srcId="{8855ED88-B0E2-6348-BA4D-D965BC2A9376}" destId="{07660E45-A252-4956-82D4-5FD112B0D211}" srcOrd="0" destOrd="0" presId="urn:microsoft.com/office/officeart/2018/5/layout/CenteredIconLabelDescriptionList"/>
    <dgm:cxn modelId="{81C39CB5-5B50-0045-BB9A-423C8B08EFFD}" srcId="{B1B04FAA-5484-7F46-8120-79B74B12F950}" destId="{C1689808-4501-0B49-AC1A-B3276154777E}" srcOrd="0" destOrd="0" parTransId="{1C646266-F2D3-034D-AF30-7282E9464918}" sibTransId="{485208D1-C15C-1F48-8E10-231613C4AB28}"/>
    <dgm:cxn modelId="{F57B38B8-DA43-4146-BA47-2BFDD6A8C3B3}" type="presOf" srcId="{A71934CF-CA8C-B540-9AF3-0F801C5E0D31}" destId="{D93D6B0C-57F4-4370-B6E8-228193CCCC85}" srcOrd="0" destOrd="2" presId="urn:microsoft.com/office/officeart/2018/5/layout/CenteredIconLabelDescriptionList"/>
    <dgm:cxn modelId="{C8A87BB8-6F06-1B49-BA5B-1BD118D4425A}" srcId="{D74F8EF4-296B-EC40-BDD3-7C47E90E0291}" destId="{A71934CF-CA8C-B540-9AF3-0F801C5E0D31}" srcOrd="2" destOrd="0" parTransId="{A944DCF5-37CE-3649-A0CF-8707E791F7F0}" sibTransId="{F7E85A5D-56A8-9545-B03E-98C118E1D945}"/>
    <dgm:cxn modelId="{36DD9BBE-2F50-D643-9BD6-73B204E03E6C}" type="presOf" srcId="{CC4EB0E8-08CD-B94F-89A1-0CAF44C61192}" destId="{D93D6B0C-57F4-4370-B6E8-228193CCCC85}" srcOrd="0" destOrd="0" presId="urn:microsoft.com/office/officeart/2018/5/layout/CenteredIconLabelDescriptionList"/>
    <dgm:cxn modelId="{D46D78D7-DD94-C74C-B782-7F4D7DC950B8}" type="presOf" srcId="{BB161549-9EDD-AF47-BFA3-55C328313D7B}" destId="{51B08518-C138-4DF3-ACB8-3FA61A86AE28}" srcOrd="0" destOrd="1" presId="urn:microsoft.com/office/officeart/2018/5/layout/CenteredIconLabelDescriptionList"/>
    <dgm:cxn modelId="{2CABDCEF-91B3-C540-8647-7A378443748D}" type="presOf" srcId="{807709AA-09C8-2141-AF71-C537A15D727F}" destId="{51B08518-C138-4DF3-ACB8-3FA61A86AE28}" srcOrd="0" destOrd="0" presId="urn:microsoft.com/office/officeart/2018/5/layout/CenteredIconLabelDescriptionList"/>
    <dgm:cxn modelId="{6B8A4FF0-2A64-4C4F-9F98-F54A0826DF3F}" srcId="{86A991C8-CFA6-BA4C-8CC1-EDB85E980AC2}" destId="{D74F8EF4-296B-EC40-BDD3-7C47E90E0291}" srcOrd="2" destOrd="0" parTransId="{148A2D27-0C7C-3C4E-9B98-D2EB6B4A37A1}" sibTransId="{516D0427-0D81-4745-AFB5-1FD63F888607}"/>
    <dgm:cxn modelId="{D512F6F3-845A-6446-917A-C16752BCF428}" srcId="{8855ED88-B0E2-6348-BA4D-D965BC2A9376}" destId="{E1C5A45B-4DF2-1A42-B02A-7BD60A43418F}" srcOrd="0" destOrd="0" parTransId="{213E51F3-AE6C-074F-9AF8-688AB8090079}" sibTransId="{07FC1E1D-BAF3-044A-BAE8-C92ACC9C7D73}"/>
    <dgm:cxn modelId="{343B7EFB-F695-434D-A543-B89594C31150}" srcId="{5B3DB53A-41CA-AD4E-AA43-1D42701A4978}" destId="{807709AA-09C8-2141-AF71-C537A15D727F}" srcOrd="0" destOrd="0" parTransId="{94AB66FF-DB0A-374D-8320-77F566172223}" sibTransId="{2D0B8D4F-CD56-164C-A8E9-94D9BF461F36}"/>
    <dgm:cxn modelId="{40B337C7-8820-0F49-8896-4ED659164D9D}" type="presParOf" srcId="{A11B5948-936B-42B4-B7C7-B9058426B859}" destId="{302BC3AC-87B0-4A76-BF2E-3E0D682FD9F2}" srcOrd="0" destOrd="0" presId="urn:microsoft.com/office/officeart/2018/5/layout/CenteredIconLabelDescriptionList"/>
    <dgm:cxn modelId="{3F00423A-0F4D-C44E-B7D7-DD6CFCF698DE}" type="presParOf" srcId="{302BC3AC-87B0-4A76-BF2E-3E0D682FD9F2}" destId="{C8D22B07-4038-4070-89C0-A4B0A4B56A88}" srcOrd="0" destOrd="0" presId="urn:microsoft.com/office/officeart/2018/5/layout/CenteredIconLabelDescriptionList"/>
    <dgm:cxn modelId="{C208C974-E353-D147-9E04-F2DF14FBA345}" type="presParOf" srcId="{302BC3AC-87B0-4A76-BF2E-3E0D682FD9F2}" destId="{178568C9-D423-45F4-9FB8-F825D3B2A0E4}" srcOrd="1" destOrd="0" presId="urn:microsoft.com/office/officeart/2018/5/layout/CenteredIconLabelDescriptionList"/>
    <dgm:cxn modelId="{ED302D71-D137-EB43-B6A8-06DF0589DFAA}" type="presParOf" srcId="{302BC3AC-87B0-4A76-BF2E-3E0D682FD9F2}" destId="{07660E45-A252-4956-82D4-5FD112B0D211}" srcOrd="2" destOrd="0" presId="urn:microsoft.com/office/officeart/2018/5/layout/CenteredIconLabelDescriptionList"/>
    <dgm:cxn modelId="{4040D8DE-60C8-9649-B092-83EC64537B32}" type="presParOf" srcId="{302BC3AC-87B0-4A76-BF2E-3E0D682FD9F2}" destId="{417AD334-6AD1-433C-9503-E539030B747F}" srcOrd="3" destOrd="0" presId="urn:microsoft.com/office/officeart/2018/5/layout/CenteredIconLabelDescriptionList"/>
    <dgm:cxn modelId="{F5DCFB00-3F4D-7D40-BDB4-9DC0E3977439}" type="presParOf" srcId="{302BC3AC-87B0-4A76-BF2E-3E0D682FD9F2}" destId="{E0249F15-FA92-4030-9546-867AA63BB381}" srcOrd="4" destOrd="0" presId="urn:microsoft.com/office/officeart/2018/5/layout/CenteredIconLabelDescriptionList"/>
    <dgm:cxn modelId="{94503634-44AC-2748-B098-CF09E83739CF}" type="presParOf" srcId="{A11B5948-936B-42B4-B7C7-B9058426B859}" destId="{FB5FE989-5958-43C6-A8C9-E5D566F6443F}" srcOrd="1" destOrd="0" presId="urn:microsoft.com/office/officeart/2018/5/layout/CenteredIconLabelDescriptionList"/>
    <dgm:cxn modelId="{F4695BAB-A5FA-9B4D-B46E-453055C2F63C}" type="presParOf" srcId="{A11B5948-936B-42B4-B7C7-B9058426B859}" destId="{C42CA58B-4745-4E22-A393-8A4060A6996B}" srcOrd="2" destOrd="0" presId="urn:microsoft.com/office/officeart/2018/5/layout/CenteredIconLabelDescriptionList"/>
    <dgm:cxn modelId="{B04FF287-18DC-424F-9DDA-592884AB08BA}" type="presParOf" srcId="{C42CA58B-4745-4E22-A393-8A4060A6996B}" destId="{3974C542-5610-4496-BF94-22A57DAD9298}" srcOrd="0" destOrd="0" presId="urn:microsoft.com/office/officeart/2018/5/layout/CenteredIconLabelDescriptionList"/>
    <dgm:cxn modelId="{8DAF2C4B-C9D8-4641-90B8-A129ACF8A677}" type="presParOf" srcId="{C42CA58B-4745-4E22-A393-8A4060A6996B}" destId="{7EE9D0A0-858F-4668-94C7-A928C28536B8}" srcOrd="1" destOrd="0" presId="urn:microsoft.com/office/officeart/2018/5/layout/CenteredIconLabelDescriptionList"/>
    <dgm:cxn modelId="{4C32B59E-0ABB-0340-887F-21EC282568B0}" type="presParOf" srcId="{C42CA58B-4745-4E22-A393-8A4060A6996B}" destId="{6B5D0BB4-E994-4248-B9B2-760839CA360D}" srcOrd="2" destOrd="0" presId="urn:microsoft.com/office/officeart/2018/5/layout/CenteredIconLabelDescriptionList"/>
    <dgm:cxn modelId="{6A355CAD-A257-414A-A912-24D32D34712F}" type="presParOf" srcId="{C42CA58B-4745-4E22-A393-8A4060A6996B}" destId="{4A21E3E9-0591-412E-A632-446567FDF4CD}" srcOrd="3" destOrd="0" presId="urn:microsoft.com/office/officeart/2018/5/layout/CenteredIconLabelDescriptionList"/>
    <dgm:cxn modelId="{FBAAF4A2-DF1D-BD49-88AA-7FEB8D57E187}" type="presParOf" srcId="{C42CA58B-4745-4E22-A393-8A4060A6996B}" destId="{04AB6199-4948-4451-8E32-40E468ACBC81}" srcOrd="4" destOrd="0" presId="urn:microsoft.com/office/officeart/2018/5/layout/CenteredIconLabelDescriptionList"/>
    <dgm:cxn modelId="{6F3B0E10-BE81-FF40-85FF-79B9D23781BD}" type="presParOf" srcId="{A11B5948-936B-42B4-B7C7-B9058426B859}" destId="{F227F6FB-DE03-4927-B414-837A4286FF27}" srcOrd="3" destOrd="0" presId="urn:microsoft.com/office/officeart/2018/5/layout/CenteredIconLabelDescriptionList"/>
    <dgm:cxn modelId="{544C5A28-01BA-724A-BA98-3BBCC1FD17AC}" type="presParOf" srcId="{A11B5948-936B-42B4-B7C7-B9058426B859}" destId="{0424FC00-8B4B-4F15-89C4-D7591C4A25EB}" srcOrd="4" destOrd="0" presId="urn:microsoft.com/office/officeart/2018/5/layout/CenteredIconLabelDescriptionList"/>
    <dgm:cxn modelId="{24C8CE56-678A-C44D-8A07-DFFD876FB5AB}" type="presParOf" srcId="{0424FC00-8B4B-4F15-89C4-D7591C4A25EB}" destId="{509FE9A6-230F-4F9D-916B-B3CF1B2B8CC2}" srcOrd="0" destOrd="0" presId="urn:microsoft.com/office/officeart/2018/5/layout/CenteredIconLabelDescriptionList"/>
    <dgm:cxn modelId="{F5C76448-D605-C742-8613-E703FB452951}" type="presParOf" srcId="{0424FC00-8B4B-4F15-89C4-D7591C4A25EB}" destId="{78C26206-1839-44A8-A558-3216F1495652}" srcOrd="1" destOrd="0" presId="urn:microsoft.com/office/officeart/2018/5/layout/CenteredIconLabelDescriptionList"/>
    <dgm:cxn modelId="{F3DF16AA-BA95-7641-9F4F-172FB0D140A8}" type="presParOf" srcId="{0424FC00-8B4B-4F15-89C4-D7591C4A25EB}" destId="{63F70B56-D4B9-49BE-A607-61559086155D}" srcOrd="2" destOrd="0" presId="urn:microsoft.com/office/officeart/2018/5/layout/CenteredIconLabelDescriptionList"/>
    <dgm:cxn modelId="{498FEA66-61A8-7A4E-A2AA-53A7302D7A2B}" type="presParOf" srcId="{0424FC00-8B4B-4F15-89C4-D7591C4A25EB}" destId="{94FFE58F-F31D-4236-A903-0BF0D8AD5D66}" srcOrd="3" destOrd="0" presId="urn:microsoft.com/office/officeart/2018/5/layout/CenteredIconLabelDescriptionList"/>
    <dgm:cxn modelId="{38306112-5BBC-4C4E-8BCA-B4BD6502D3C9}" type="presParOf" srcId="{0424FC00-8B4B-4F15-89C4-D7591C4A25EB}" destId="{D93D6B0C-57F4-4370-B6E8-228193CCCC85}" srcOrd="4" destOrd="0" presId="urn:microsoft.com/office/officeart/2018/5/layout/CenteredIconLabelDescriptionList"/>
    <dgm:cxn modelId="{4065CFDF-B2D6-854C-B79A-388806232E69}" type="presParOf" srcId="{A11B5948-936B-42B4-B7C7-B9058426B859}" destId="{65CB40D1-7CB2-4F65-9B72-C83947943572}" srcOrd="5" destOrd="0" presId="urn:microsoft.com/office/officeart/2018/5/layout/CenteredIconLabelDescriptionList"/>
    <dgm:cxn modelId="{A10A7C0C-61EF-5F4C-A8E7-9D2F1B0B239B}" type="presParOf" srcId="{A11B5948-936B-42B4-B7C7-B9058426B859}" destId="{EF67D05E-72C8-45D5-9256-8DC9377A0FF9}" srcOrd="6" destOrd="0" presId="urn:microsoft.com/office/officeart/2018/5/layout/CenteredIconLabelDescriptionList"/>
    <dgm:cxn modelId="{3C9549BF-9513-5448-9FB2-AEA241A9C1C3}" type="presParOf" srcId="{EF67D05E-72C8-45D5-9256-8DC9377A0FF9}" destId="{77036AB8-E552-4A53-ABAD-276CAF38A5CA}" srcOrd="0" destOrd="0" presId="urn:microsoft.com/office/officeart/2018/5/layout/CenteredIconLabelDescriptionList"/>
    <dgm:cxn modelId="{7ADACD80-AD36-8745-8E6D-A929EB72A426}" type="presParOf" srcId="{EF67D05E-72C8-45D5-9256-8DC9377A0FF9}" destId="{DFECFD79-81ED-44D8-9699-E237930D110A}" srcOrd="1" destOrd="0" presId="urn:microsoft.com/office/officeart/2018/5/layout/CenteredIconLabelDescriptionList"/>
    <dgm:cxn modelId="{53BC84D1-2C10-8D4B-B86B-378D781D9296}" type="presParOf" srcId="{EF67D05E-72C8-45D5-9256-8DC9377A0FF9}" destId="{CD7D389D-D2A9-4623-A91D-272DAC197B50}" srcOrd="2" destOrd="0" presId="urn:microsoft.com/office/officeart/2018/5/layout/CenteredIconLabelDescriptionList"/>
    <dgm:cxn modelId="{E5783013-ED61-5846-AEB1-C8FEEA7E0950}" type="presParOf" srcId="{EF67D05E-72C8-45D5-9256-8DC9377A0FF9}" destId="{C867432C-8BEF-42B9-8A10-C82D61866BB8}" srcOrd="3" destOrd="0" presId="urn:microsoft.com/office/officeart/2018/5/layout/CenteredIconLabelDescriptionList"/>
    <dgm:cxn modelId="{394CCACE-DFF5-C044-90C8-37013C3C91BB}" type="presParOf" srcId="{EF67D05E-72C8-45D5-9256-8DC9377A0FF9}" destId="{51B08518-C138-4DF3-ACB8-3FA61A86AE2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07EC31-2648-5E4E-8BC7-E7C5C20CA897}" type="doc">
      <dgm:prSet loTypeId="urn:microsoft.com/office/officeart/2005/8/layout/vList6" loCatId="" qsTypeId="urn:microsoft.com/office/officeart/2005/8/quickstyle/simple2" qsCatId="simple" csTypeId="urn:microsoft.com/office/officeart/2005/8/colors/colorful1" csCatId="colorful" phldr="1"/>
      <dgm:spPr/>
      <dgm:t>
        <a:bodyPr/>
        <a:lstStyle/>
        <a:p>
          <a:endParaRPr lang="en-GB"/>
        </a:p>
      </dgm:t>
    </dgm:pt>
    <dgm:pt modelId="{0FC6978B-9997-E14E-B383-B1AB53E58328}">
      <dgm:prSet phldrT="[Text]"/>
      <dgm:spPr/>
      <dgm:t>
        <a:bodyPr/>
        <a:lstStyle/>
        <a:p>
          <a:r>
            <a:rPr lang="en-GB" dirty="0"/>
            <a:t>Release Cycle</a:t>
          </a:r>
        </a:p>
      </dgm:t>
    </dgm:pt>
    <dgm:pt modelId="{63209D37-BD7D-174E-99D1-B6DC9CEED612}" type="parTrans" cxnId="{C3C9E07C-E31D-2E42-93F3-99E403B5E825}">
      <dgm:prSet/>
      <dgm:spPr/>
      <dgm:t>
        <a:bodyPr/>
        <a:lstStyle/>
        <a:p>
          <a:endParaRPr lang="en-GB"/>
        </a:p>
      </dgm:t>
    </dgm:pt>
    <dgm:pt modelId="{BB6B49A9-8AD5-4B44-8A16-013182CE7F8A}" type="sibTrans" cxnId="{C3C9E07C-E31D-2E42-93F3-99E403B5E825}">
      <dgm:prSet/>
      <dgm:spPr/>
      <dgm:t>
        <a:bodyPr/>
        <a:lstStyle/>
        <a:p>
          <a:endParaRPr lang="en-GB"/>
        </a:p>
      </dgm:t>
    </dgm:pt>
    <dgm:pt modelId="{9666B5EF-5F75-0340-AD97-676350C6B9C6}">
      <dgm:prSet phldrT="[Text]"/>
      <dgm:spPr/>
      <dgm:t>
        <a:bodyPr/>
        <a:lstStyle/>
        <a:p>
          <a:r>
            <a:rPr lang="en-GB" dirty="0"/>
            <a:t>More frequent releases</a:t>
          </a:r>
        </a:p>
      </dgm:t>
    </dgm:pt>
    <dgm:pt modelId="{A480262C-AE04-674F-9BEF-DAFFA1932470}" type="parTrans" cxnId="{2EDDB0FC-56A1-3544-8852-FCC8932F73A7}">
      <dgm:prSet/>
      <dgm:spPr/>
      <dgm:t>
        <a:bodyPr/>
        <a:lstStyle/>
        <a:p>
          <a:endParaRPr lang="en-GB"/>
        </a:p>
      </dgm:t>
    </dgm:pt>
    <dgm:pt modelId="{FB052EF7-BDDD-8742-8586-FB6DB2193C11}" type="sibTrans" cxnId="{2EDDB0FC-56A1-3544-8852-FCC8932F73A7}">
      <dgm:prSet/>
      <dgm:spPr/>
      <dgm:t>
        <a:bodyPr/>
        <a:lstStyle/>
        <a:p>
          <a:endParaRPr lang="en-GB"/>
        </a:p>
      </dgm:t>
    </dgm:pt>
    <dgm:pt modelId="{48D10FAE-36DE-1847-A96C-C5EFA6603C97}">
      <dgm:prSet phldrT="[Text]"/>
      <dgm:spPr/>
      <dgm:t>
        <a:bodyPr/>
        <a:lstStyle/>
        <a:p>
          <a:r>
            <a:rPr lang="en-GB" dirty="0"/>
            <a:t>Faster response to feedback</a:t>
          </a:r>
        </a:p>
      </dgm:t>
    </dgm:pt>
    <dgm:pt modelId="{63FA22E7-5B49-8247-9399-9A431FB3A307}" type="parTrans" cxnId="{BF3F2181-31A6-6E47-BAAF-9EB25B55A3D8}">
      <dgm:prSet/>
      <dgm:spPr/>
      <dgm:t>
        <a:bodyPr/>
        <a:lstStyle/>
        <a:p>
          <a:endParaRPr lang="en-GB"/>
        </a:p>
      </dgm:t>
    </dgm:pt>
    <dgm:pt modelId="{858BAF7B-70CD-984F-9672-D25F04CC6D48}" type="sibTrans" cxnId="{BF3F2181-31A6-6E47-BAAF-9EB25B55A3D8}">
      <dgm:prSet/>
      <dgm:spPr/>
      <dgm:t>
        <a:bodyPr/>
        <a:lstStyle/>
        <a:p>
          <a:endParaRPr lang="en-GB"/>
        </a:p>
      </dgm:t>
    </dgm:pt>
    <dgm:pt modelId="{01D200EE-D97F-2048-B2D4-D68B6673B2B4}">
      <dgm:prSet phldrT="[Text]"/>
      <dgm:spPr/>
      <dgm:t>
        <a:bodyPr/>
        <a:lstStyle/>
        <a:p>
          <a:r>
            <a:rPr lang="en-GB" dirty="0"/>
            <a:t>Security Vulnerabilities</a:t>
          </a:r>
        </a:p>
      </dgm:t>
    </dgm:pt>
    <dgm:pt modelId="{4C52F32A-C05B-AA42-A50C-F8E66DE8A2B6}" type="parTrans" cxnId="{CF0FBA2B-DFEF-1C4E-9EE7-2DB15A704E92}">
      <dgm:prSet/>
      <dgm:spPr/>
      <dgm:t>
        <a:bodyPr/>
        <a:lstStyle/>
        <a:p>
          <a:endParaRPr lang="en-GB"/>
        </a:p>
      </dgm:t>
    </dgm:pt>
    <dgm:pt modelId="{4F18EE19-E0BC-024A-855E-B95C5DCF1052}" type="sibTrans" cxnId="{CF0FBA2B-DFEF-1C4E-9EE7-2DB15A704E92}">
      <dgm:prSet/>
      <dgm:spPr/>
      <dgm:t>
        <a:bodyPr/>
        <a:lstStyle/>
        <a:p>
          <a:endParaRPr lang="en-GB"/>
        </a:p>
      </dgm:t>
    </dgm:pt>
    <dgm:pt modelId="{8EE0B960-F4E1-2240-A79B-03D130AF7B3E}">
      <dgm:prSet phldrT="[Text]"/>
      <dgm:spPr/>
      <dgm:t>
        <a:bodyPr/>
        <a:lstStyle/>
        <a:p>
          <a:r>
            <a:rPr lang="en-GB" dirty="0"/>
            <a:t>Measure response times</a:t>
          </a:r>
        </a:p>
      </dgm:t>
    </dgm:pt>
    <dgm:pt modelId="{9E96813C-0492-F54D-B0E5-5744ED1589D1}" type="parTrans" cxnId="{F094775E-CA5B-6C41-AA0F-6B2EE775C5AD}">
      <dgm:prSet/>
      <dgm:spPr/>
      <dgm:t>
        <a:bodyPr/>
        <a:lstStyle/>
        <a:p>
          <a:endParaRPr lang="en-GB"/>
        </a:p>
      </dgm:t>
    </dgm:pt>
    <dgm:pt modelId="{60F94AB2-BF3A-CE47-9EDC-253F977BA373}" type="sibTrans" cxnId="{F094775E-CA5B-6C41-AA0F-6B2EE775C5AD}">
      <dgm:prSet/>
      <dgm:spPr/>
      <dgm:t>
        <a:bodyPr/>
        <a:lstStyle/>
        <a:p>
          <a:endParaRPr lang="en-GB"/>
        </a:p>
      </dgm:t>
    </dgm:pt>
    <dgm:pt modelId="{DB7DF345-7FD5-D74A-8AD6-26FB3F228486}">
      <dgm:prSet phldrT="[Text]"/>
      <dgm:spPr/>
      <dgm:t>
        <a:bodyPr/>
        <a:lstStyle/>
        <a:p>
          <a:r>
            <a:rPr lang="en-GB" dirty="0"/>
            <a:t>Monitor for reduction in vulnerabilities detected in production</a:t>
          </a:r>
        </a:p>
      </dgm:t>
    </dgm:pt>
    <dgm:pt modelId="{D6A8A19A-84FE-634A-97E5-4FFE88CFAECA}" type="parTrans" cxnId="{03BACF7F-5EAD-6140-B37A-23EABD74CE01}">
      <dgm:prSet/>
      <dgm:spPr/>
      <dgm:t>
        <a:bodyPr/>
        <a:lstStyle/>
        <a:p>
          <a:endParaRPr lang="en-GB"/>
        </a:p>
      </dgm:t>
    </dgm:pt>
    <dgm:pt modelId="{DF0F4413-047A-0D41-B0E6-78DC5E2C8CCD}" type="sibTrans" cxnId="{03BACF7F-5EAD-6140-B37A-23EABD74CE01}">
      <dgm:prSet/>
      <dgm:spPr/>
      <dgm:t>
        <a:bodyPr/>
        <a:lstStyle/>
        <a:p>
          <a:endParaRPr lang="en-GB"/>
        </a:p>
      </dgm:t>
    </dgm:pt>
    <dgm:pt modelId="{BED4AF1C-DC6F-7044-9BC9-FA50C529B88B}">
      <dgm:prSet phldrT="[Text]"/>
      <dgm:spPr/>
      <dgm:t>
        <a:bodyPr/>
        <a:lstStyle/>
        <a:p>
          <a:r>
            <a:rPr lang="en-GB" dirty="0"/>
            <a:t>Collaboration</a:t>
          </a:r>
        </a:p>
      </dgm:t>
    </dgm:pt>
    <dgm:pt modelId="{84E8CF66-F72E-6245-8FFE-10F8D5F046F3}" type="parTrans" cxnId="{D72DBAF9-D8A5-1746-960E-9D3BF5D17951}">
      <dgm:prSet/>
      <dgm:spPr/>
      <dgm:t>
        <a:bodyPr/>
        <a:lstStyle/>
        <a:p>
          <a:endParaRPr lang="en-GB"/>
        </a:p>
      </dgm:t>
    </dgm:pt>
    <dgm:pt modelId="{CF596EB7-7C18-2E49-A08E-17BA71677B8A}" type="sibTrans" cxnId="{D72DBAF9-D8A5-1746-960E-9D3BF5D17951}">
      <dgm:prSet/>
      <dgm:spPr/>
    </dgm:pt>
    <dgm:pt modelId="{8F071D78-DC93-F94A-AD2B-2A186705200E}">
      <dgm:prSet phldrT="[Text]"/>
      <dgm:spPr/>
      <dgm:t>
        <a:bodyPr/>
        <a:lstStyle/>
        <a:p>
          <a:r>
            <a:rPr lang="en-GB" dirty="0"/>
            <a:t>Improved relationships</a:t>
          </a:r>
        </a:p>
      </dgm:t>
    </dgm:pt>
    <dgm:pt modelId="{A6FE2E2F-7CEC-B448-846F-1B8D3E3AA33F}" type="parTrans" cxnId="{985F859E-916A-CC47-929F-4F0E4A838B52}">
      <dgm:prSet/>
      <dgm:spPr/>
      <dgm:t>
        <a:bodyPr/>
        <a:lstStyle/>
        <a:p>
          <a:endParaRPr lang="en-GB"/>
        </a:p>
      </dgm:t>
    </dgm:pt>
    <dgm:pt modelId="{2C7254D7-65B1-264A-8F08-CECF505D7392}" type="sibTrans" cxnId="{985F859E-916A-CC47-929F-4F0E4A838B52}">
      <dgm:prSet/>
      <dgm:spPr/>
    </dgm:pt>
    <dgm:pt modelId="{1637AD4F-312A-6046-BCAA-B13B09A2599E}">
      <dgm:prSet phldrT="[Text]"/>
      <dgm:spPr/>
      <dgm:t>
        <a:bodyPr/>
        <a:lstStyle/>
        <a:p>
          <a:r>
            <a:rPr lang="en-GB" dirty="0"/>
            <a:t>Effective collaboration and communication</a:t>
          </a:r>
        </a:p>
      </dgm:t>
    </dgm:pt>
    <dgm:pt modelId="{00788D60-C6E3-6340-9BFF-6FF6536BE806}" type="parTrans" cxnId="{92E4BE27-B5C2-5646-ABF4-5853A5ED0C56}">
      <dgm:prSet/>
      <dgm:spPr/>
      <dgm:t>
        <a:bodyPr/>
        <a:lstStyle/>
        <a:p>
          <a:endParaRPr lang="en-GB"/>
        </a:p>
      </dgm:t>
    </dgm:pt>
    <dgm:pt modelId="{7A40A0C8-14FF-4749-B3BC-A1FCF9189E4E}" type="sibTrans" cxnId="{92E4BE27-B5C2-5646-ABF4-5853A5ED0C56}">
      <dgm:prSet/>
      <dgm:spPr/>
    </dgm:pt>
    <dgm:pt modelId="{C1EE7EE0-F3E0-8747-8E10-A672C676473C}" type="pres">
      <dgm:prSet presAssocID="{B207EC31-2648-5E4E-8BC7-E7C5C20CA897}" presName="Name0" presStyleCnt="0">
        <dgm:presLayoutVars>
          <dgm:dir/>
          <dgm:animLvl val="lvl"/>
          <dgm:resizeHandles/>
        </dgm:presLayoutVars>
      </dgm:prSet>
      <dgm:spPr/>
    </dgm:pt>
    <dgm:pt modelId="{8FB038FE-13CB-5345-8492-FFA9AE656ABC}" type="pres">
      <dgm:prSet presAssocID="{0FC6978B-9997-E14E-B383-B1AB53E58328}" presName="linNode" presStyleCnt="0"/>
      <dgm:spPr/>
    </dgm:pt>
    <dgm:pt modelId="{38D4ECC9-3C38-5E4C-B136-4B8D44683179}" type="pres">
      <dgm:prSet presAssocID="{0FC6978B-9997-E14E-B383-B1AB53E58328}" presName="parentShp" presStyleLbl="node1" presStyleIdx="0" presStyleCnt="3">
        <dgm:presLayoutVars>
          <dgm:bulletEnabled val="1"/>
        </dgm:presLayoutVars>
      </dgm:prSet>
      <dgm:spPr/>
    </dgm:pt>
    <dgm:pt modelId="{E55167D2-8C2B-5C42-B6AA-853E4F9527B7}" type="pres">
      <dgm:prSet presAssocID="{0FC6978B-9997-E14E-B383-B1AB53E58328}" presName="childShp" presStyleLbl="bgAccFollowNode1" presStyleIdx="0" presStyleCnt="3">
        <dgm:presLayoutVars>
          <dgm:bulletEnabled val="1"/>
        </dgm:presLayoutVars>
      </dgm:prSet>
      <dgm:spPr/>
    </dgm:pt>
    <dgm:pt modelId="{C37ED982-F412-D943-BE79-443735F7DF78}" type="pres">
      <dgm:prSet presAssocID="{BB6B49A9-8AD5-4B44-8A16-013182CE7F8A}" presName="spacing" presStyleCnt="0"/>
      <dgm:spPr/>
    </dgm:pt>
    <dgm:pt modelId="{D2B9FBFB-6708-334B-9438-9BB08361782C}" type="pres">
      <dgm:prSet presAssocID="{01D200EE-D97F-2048-B2D4-D68B6673B2B4}" presName="linNode" presStyleCnt="0"/>
      <dgm:spPr/>
    </dgm:pt>
    <dgm:pt modelId="{701AA7B6-CAEE-3046-9B8D-52C3FD4BA0E0}" type="pres">
      <dgm:prSet presAssocID="{01D200EE-D97F-2048-B2D4-D68B6673B2B4}" presName="parentShp" presStyleLbl="node1" presStyleIdx="1" presStyleCnt="3">
        <dgm:presLayoutVars>
          <dgm:bulletEnabled val="1"/>
        </dgm:presLayoutVars>
      </dgm:prSet>
      <dgm:spPr/>
    </dgm:pt>
    <dgm:pt modelId="{CD6ED5D6-FBDE-A940-B9EA-A22962F58BC4}" type="pres">
      <dgm:prSet presAssocID="{01D200EE-D97F-2048-B2D4-D68B6673B2B4}" presName="childShp" presStyleLbl="bgAccFollowNode1" presStyleIdx="1" presStyleCnt="3">
        <dgm:presLayoutVars>
          <dgm:bulletEnabled val="1"/>
        </dgm:presLayoutVars>
      </dgm:prSet>
      <dgm:spPr/>
    </dgm:pt>
    <dgm:pt modelId="{9F9308C1-6745-7D49-9722-DA13D7EEB819}" type="pres">
      <dgm:prSet presAssocID="{4F18EE19-E0BC-024A-855E-B95C5DCF1052}" presName="spacing" presStyleCnt="0"/>
      <dgm:spPr/>
    </dgm:pt>
    <dgm:pt modelId="{0D6C0C13-8E0F-3945-8B79-C638B7A25610}" type="pres">
      <dgm:prSet presAssocID="{BED4AF1C-DC6F-7044-9BC9-FA50C529B88B}" presName="linNode" presStyleCnt="0"/>
      <dgm:spPr/>
    </dgm:pt>
    <dgm:pt modelId="{0E3C9CEE-A53A-794E-8B08-95A6D4833EC9}" type="pres">
      <dgm:prSet presAssocID="{BED4AF1C-DC6F-7044-9BC9-FA50C529B88B}" presName="parentShp" presStyleLbl="node1" presStyleIdx="2" presStyleCnt="3">
        <dgm:presLayoutVars>
          <dgm:bulletEnabled val="1"/>
        </dgm:presLayoutVars>
      </dgm:prSet>
      <dgm:spPr/>
    </dgm:pt>
    <dgm:pt modelId="{4F6DC48A-7536-1E46-B9D8-325E0F5AFB69}" type="pres">
      <dgm:prSet presAssocID="{BED4AF1C-DC6F-7044-9BC9-FA50C529B88B}" presName="childShp" presStyleLbl="bgAccFollowNode1" presStyleIdx="2" presStyleCnt="3">
        <dgm:presLayoutVars>
          <dgm:bulletEnabled val="1"/>
        </dgm:presLayoutVars>
      </dgm:prSet>
      <dgm:spPr/>
    </dgm:pt>
  </dgm:ptLst>
  <dgm:cxnLst>
    <dgm:cxn modelId="{92E4BE27-B5C2-5646-ABF4-5853A5ED0C56}" srcId="{BED4AF1C-DC6F-7044-9BC9-FA50C529B88B}" destId="{1637AD4F-312A-6046-BCAA-B13B09A2599E}" srcOrd="1" destOrd="0" parTransId="{00788D60-C6E3-6340-9BFF-6FF6536BE806}" sibTransId="{7A40A0C8-14FF-4749-B3BC-A1FCF9189E4E}"/>
    <dgm:cxn modelId="{CF0FBA2B-DFEF-1C4E-9EE7-2DB15A704E92}" srcId="{B207EC31-2648-5E4E-8BC7-E7C5C20CA897}" destId="{01D200EE-D97F-2048-B2D4-D68B6673B2B4}" srcOrd="1" destOrd="0" parTransId="{4C52F32A-C05B-AA42-A50C-F8E66DE8A2B6}" sibTransId="{4F18EE19-E0BC-024A-855E-B95C5DCF1052}"/>
    <dgm:cxn modelId="{06847153-5246-4E44-BA8C-BE98C7D0F364}" type="presOf" srcId="{0FC6978B-9997-E14E-B383-B1AB53E58328}" destId="{38D4ECC9-3C38-5E4C-B136-4B8D44683179}" srcOrd="0" destOrd="0" presId="urn:microsoft.com/office/officeart/2005/8/layout/vList6"/>
    <dgm:cxn modelId="{34760D5A-8B0C-6242-B6F2-864F9C5070F2}" type="presOf" srcId="{8EE0B960-F4E1-2240-A79B-03D130AF7B3E}" destId="{CD6ED5D6-FBDE-A940-B9EA-A22962F58BC4}" srcOrd="0" destOrd="0" presId="urn:microsoft.com/office/officeart/2005/8/layout/vList6"/>
    <dgm:cxn modelId="{F094775E-CA5B-6C41-AA0F-6B2EE775C5AD}" srcId="{01D200EE-D97F-2048-B2D4-D68B6673B2B4}" destId="{8EE0B960-F4E1-2240-A79B-03D130AF7B3E}" srcOrd="0" destOrd="0" parTransId="{9E96813C-0492-F54D-B0E5-5744ED1589D1}" sibTransId="{60F94AB2-BF3A-CE47-9EDC-253F977BA373}"/>
    <dgm:cxn modelId="{C3C9E07C-E31D-2E42-93F3-99E403B5E825}" srcId="{B207EC31-2648-5E4E-8BC7-E7C5C20CA897}" destId="{0FC6978B-9997-E14E-B383-B1AB53E58328}" srcOrd="0" destOrd="0" parTransId="{63209D37-BD7D-174E-99D1-B6DC9CEED612}" sibTransId="{BB6B49A9-8AD5-4B44-8A16-013182CE7F8A}"/>
    <dgm:cxn modelId="{36EBE47E-B90C-AB49-A663-CF67D3A552B4}" type="presOf" srcId="{01D200EE-D97F-2048-B2D4-D68B6673B2B4}" destId="{701AA7B6-CAEE-3046-9B8D-52C3FD4BA0E0}" srcOrd="0" destOrd="0" presId="urn:microsoft.com/office/officeart/2005/8/layout/vList6"/>
    <dgm:cxn modelId="{03BACF7F-5EAD-6140-B37A-23EABD74CE01}" srcId="{01D200EE-D97F-2048-B2D4-D68B6673B2B4}" destId="{DB7DF345-7FD5-D74A-8AD6-26FB3F228486}" srcOrd="1" destOrd="0" parTransId="{D6A8A19A-84FE-634A-97E5-4FFE88CFAECA}" sibTransId="{DF0F4413-047A-0D41-B0E6-78DC5E2C8CCD}"/>
    <dgm:cxn modelId="{BF3F2181-31A6-6E47-BAAF-9EB25B55A3D8}" srcId="{0FC6978B-9997-E14E-B383-B1AB53E58328}" destId="{48D10FAE-36DE-1847-A96C-C5EFA6603C97}" srcOrd="1" destOrd="0" parTransId="{63FA22E7-5B49-8247-9399-9A431FB3A307}" sibTransId="{858BAF7B-70CD-984F-9672-D25F04CC6D48}"/>
    <dgm:cxn modelId="{985F859E-916A-CC47-929F-4F0E4A838B52}" srcId="{BED4AF1C-DC6F-7044-9BC9-FA50C529B88B}" destId="{8F071D78-DC93-F94A-AD2B-2A186705200E}" srcOrd="0" destOrd="0" parTransId="{A6FE2E2F-7CEC-B448-846F-1B8D3E3AA33F}" sibTransId="{2C7254D7-65B1-264A-8F08-CECF505D7392}"/>
    <dgm:cxn modelId="{2E0281B2-0C9A-AB4E-8A00-F1960480709A}" type="presOf" srcId="{DB7DF345-7FD5-D74A-8AD6-26FB3F228486}" destId="{CD6ED5D6-FBDE-A940-B9EA-A22962F58BC4}" srcOrd="0" destOrd="1" presId="urn:microsoft.com/office/officeart/2005/8/layout/vList6"/>
    <dgm:cxn modelId="{6CFCA8B7-F12D-714D-8FCF-A1D8402887A2}" type="presOf" srcId="{9666B5EF-5F75-0340-AD97-676350C6B9C6}" destId="{E55167D2-8C2B-5C42-B6AA-853E4F9527B7}" srcOrd="0" destOrd="0" presId="urn:microsoft.com/office/officeart/2005/8/layout/vList6"/>
    <dgm:cxn modelId="{07C432BC-8CAC-2145-9CE3-AB71BEC9283A}" type="presOf" srcId="{48D10FAE-36DE-1847-A96C-C5EFA6603C97}" destId="{E55167D2-8C2B-5C42-B6AA-853E4F9527B7}" srcOrd="0" destOrd="1" presId="urn:microsoft.com/office/officeart/2005/8/layout/vList6"/>
    <dgm:cxn modelId="{F8CC80BD-CF15-AB4A-8251-8C86572EA483}" type="presOf" srcId="{1637AD4F-312A-6046-BCAA-B13B09A2599E}" destId="{4F6DC48A-7536-1E46-B9D8-325E0F5AFB69}" srcOrd="0" destOrd="1" presId="urn:microsoft.com/office/officeart/2005/8/layout/vList6"/>
    <dgm:cxn modelId="{DAB24AD0-B6F9-A343-87FD-82734395BBF6}" type="presOf" srcId="{8F071D78-DC93-F94A-AD2B-2A186705200E}" destId="{4F6DC48A-7536-1E46-B9D8-325E0F5AFB69}" srcOrd="0" destOrd="0" presId="urn:microsoft.com/office/officeart/2005/8/layout/vList6"/>
    <dgm:cxn modelId="{9AD679ED-0240-B34A-A9E1-FBE1D37FC491}" type="presOf" srcId="{BED4AF1C-DC6F-7044-9BC9-FA50C529B88B}" destId="{0E3C9CEE-A53A-794E-8B08-95A6D4833EC9}" srcOrd="0" destOrd="0" presId="urn:microsoft.com/office/officeart/2005/8/layout/vList6"/>
    <dgm:cxn modelId="{98CC6AF7-48E2-864A-8995-04C1FCEE529E}" type="presOf" srcId="{B207EC31-2648-5E4E-8BC7-E7C5C20CA897}" destId="{C1EE7EE0-F3E0-8747-8E10-A672C676473C}" srcOrd="0" destOrd="0" presId="urn:microsoft.com/office/officeart/2005/8/layout/vList6"/>
    <dgm:cxn modelId="{D72DBAF9-D8A5-1746-960E-9D3BF5D17951}" srcId="{B207EC31-2648-5E4E-8BC7-E7C5C20CA897}" destId="{BED4AF1C-DC6F-7044-9BC9-FA50C529B88B}" srcOrd="2" destOrd="0" parTransId="{84E8CF66-F72E-6245-8FFE-10F8D5F046F3}" sibTransId="{CF596EB7-7C18-2E49-A08E-17BA71677B8A}"/>
    <dgm:cxn modelId="{2EDDB0FC-56A1-3544-8852-FCC8932F73A7}" srcId="{0FC6978B-9997-E14E-B383-B1AB53E58328}" destId="{9666B5EF-5F75-0340-AD97-676350C6B9C6}" srcOrd="0" destOrd="0" parTransId="{A480262C-AE04-674F-9BEF-DAFFA1932470}" sibTransId="{FB052EF7-BDDD-8742-8586-FB6DB2193C11}"/>
    <dgm:cxn modelId="{FE61C167-23AB-734D-B665-9473C9E97F37}" type="presParOf" srcId="{C1EE7EE0-F3E0-8747-8E10-A672C676473C}" destId="{8FB038FE-13CB-5345-8492-FFA9AE656ABC}" srcOrd="0" destOrd="0" presId="urn:microsoft.com/office/officeart/2005/8/layout/vList6"/>
    <dgm:cxn modelId="{22F5282F-4E52-5F49-B996-FA9E538E04D6}" type="presParOf" srcId="{8FB038FE-13CB-5345-8492-FFA9AE656ABC}" destId="{38D4ECC9-3C38-5E4C-B136-4B8D44683179}" srcOrd="0" destOrd="0" presId="urn:microsoft.com/office/officeart/2005/8/layout/vList6"/>
    <dgm:cxn modelId="{1861C06C-E5B1-B645-8ECD-ABAEE44BC3D7}" type="presParOf" srcId="{8FB038FE-13CB-5345-8492-FFA9AE656ABC}" destId="{E55167D2-8C2B-5C42-B6AA-853E4F9527B7}" srcOrd="1" destOrd="0" presId="urn:microsoft.com/office/officeart/2005/8/layout/vList6"/>
    <dgm:cxn modelId="{08B3DCD6-50EE-6A45-8253-FE6637C5F463}" type="presParOf" srcId="{C1EE7EE0-F3E0-8747-8E10-A672C676473C}" destId="{C37ED982-F412-D943-BE79-443735F7DF78}" srcOrd="1" destOrd="0" presId="urn:microsoft.com/office/officeart/2005/8/layout/vList6"/>
    <dgm:cxn modelId="{427E5219-5989-C64B-B179-61E1601C4A86}" type="presParOf" srcId="{C1EE7EE0-F3E0-8747-8E10-A672C676473C}" destId="{D2B9FBFB-6708-334B-9438-9BB08361782C}" srcOrd="2" destOrd="0" presId="urn:microsoft.com/office/officeart/2005/8/layout/vList6"/>
    <dgm:cxn modelId="{0EF584A8-E7B0-0843-B5A3-22AEE4F9801E}" type="presParOf" srcId="{D2B9FBFB-6708-334B-9438-9BB08361782C}" destId="{701AA7B6-CAEE-3046-9B8D-52C3FD4BA0E0}" srcOrd="0" destOrd="0" presId="urn:microsoft.com/office/officeart/2005/8/layout/vList6"/>
    <dgm:cxn modelId="{2BAA3846-4197-F147-8899-5C8623451188}" type="presParOf" srcId="{D2B9FBFB-6708-334B-9438-9BB08361782C}" destId="{CD6ED5D6-FBDE-A940-B9EA-A22962F58BC4}" srcOrd="1" destOrd="0" presId="urn:microsoft.com/office/officeart/2005/8/layout/vList6"/>
    <dgm:cxn modelId="{F6485509-4E84-6B4B-BDE3-890D12040C70}" type="presParOf" srcId="{C1EE7EE0-F3E0-8747-8E10-A672C676473C}" destId="{9F9308C1-6745-7D49-9722-DA13D7EEB819}" srcOrd="3" destOrd="0" presId="urn:microsoft.com/office/officeart/2005/8/layout/vList6"/>
    <dgm:cxn modelId="{61E973C3-7984-4340-A2B6-F59402FF22AC}" type="presParOf" srcId="{C1EE7EE0-F3E0-8747-8E10-A672C676473C}" destId="{0D6C0C13-8E0F-3945-8B79-C638B7A25610}" srcOrd="4" destOrd="0" presId="urn:microsoft.com/office/officeart/2005/8/layout/vList6"/>
    <dgm:cxn modelId="{115198DE-9FF7-734F-B198-D8B12607125E}" type="presParOf" srcId="{0D6C0C13-8E0F-3945-8B79-C638B7A25610}" destId="{0E3C9CEE-A53A-794E-8B08-95A6D4833EC9}" srcOrd="0" destOrd="0" presId="urn:microsoft.com/office/officeart/2005/8/layout/vList6"/>
    <dgm:cxn modelId="{74103E08-977D-6540-B5FB-D9E44B6DF084}" type="presParOf" srcId="{0D6C0C13-8E0F-3945-8B79-C638B7A25610}" destId="{4F6DC48A-7536-1E46-B9D8-325E0F5AFB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E94173-11F5-EE4C-85BF-22DC3A5E7551}" type="doc">
      <dgm:prSet loTypeId="urn:microsoft.com/office/officeart/2009/layout/CircleArrowProcess" loCatId="" qsTypeId="urn:microsoft.com/office/officeart/2005/8/quickstyle/simple1" qsCatId="simple" csTypeId="urn:microsoft.com/office/officeart/2005/8/colors/accent2_2" csCatId="accent2" phldr="1"/>
      <dgm:spPr/>
      <dgm:t>
        <a:bodyPr/>
        <a:lstStyle/>
        <a:p>
          <a:endParaRPr lang="en-GB"/>
        </a:p>
      </dgm:t>
    </dgm:pt>
    <dgm:pt modelId="{6DA3B28C-5C48-B14A-AFDB-36EA93D4D3FD}">
      <dgm:prSet phldrT="[Text]"/>
      <dgm:spPr/>
      <dgm:t>
        <a:bodyPr/>
        <a:lstStyle/>
        <a:p>
          <a:r>
            <a:rPr lang="en-GB"/>
            <a:t>Months 1-2</a:t>
          </a:r>
          <a:endParaRPr lang="en-GB" dirty="0"/>
        </a:p>
      </dgm:t>
    </dgm:pt>
    <dgm:pt modelId="{D7884816-AD84-C746-A116-D0ACB0B8B8E5}" type="parTrans" cxnId="{D48B4629-DA5F-1B4F-B9F1-CE1CDF38430B}">
      <dgm:prSet/>
      <dgm:spPr/>
      <dgm:t>
        <a:bodyPr/>
        <a:lstStyle/>
        <a:p>
          <a:endParaRPr lang="en-GB"/>
        </a:p>
      </dgm:t>
    </dgm:pt>
    <dgm:pt modelId="{0E648A80-1E11-9A48-99F5-0EA0BA80475E}" type="sibTrans" cxnId="{D48B4629-DA5F-1B4F-B9F1-CE1CDF38430B}">
      <dgm:prSet/>
      <dgm:spPr/>
      <dgm:t>
        <a:bodyPr/>
        <a:lstStyle/>
        <a:p>
          <a:endParaRPr lang="en-GB"/>
        </a:p>
      </dgm:t>
    </dgm:pt>
    <dgm:pt modelId="{AEAA0E2E-6C40-9F47-902A-FB71225B5E0E}">
      <dgm:prSet phldrT="[Text]"/>
      <dgm:spPr/>
      <dgm:t>
        <a:bodyPr/>
        <a:lstStyle/>
        <a:p>
          <a:r>
            <a:rPr lang="en-GB"/>
            <a:t>Months 3-6</a:t>
          </a:r>
          <a:endParaRPr lang="en-GB" dirty="0"/>
        </a:p>
      </dgm:t>
    </dgm:pt>
    <dgm:pt modelId="{33300A04-D147-B645-8679-61A9CF7E60D9}" type="parTrans" cxnId="{B8A6D87D-8856-EE44-A3B9-F50FE530AAFB}">
      <dgm:prSet/>
      <dgm:spPr/>
      <dgm:t>
        <a:bodyPr/>
        <a:lstStyle/>
        <a:p>
          <a:endParaRPr lang="en-GB"/>
        </a:p>
      </dgm:t>
    </dgm:pt>
    <dgm:pt modelId="{215A50F0-F6B3-B546-BFDD-6F2D339048C7}" type="sibTrans" cxnId="{B8A6D87D-8856-EE44-A3B9-F50FE530AAFB}">
      <dgm:prSet/>
      <dgm:spPr/>
      <dgm:t>
        <a:bodyPr/>
        <a:lstStyle/>
        <a:p>
          <a:endParaRPr lang="en-GB"/>
        </a:p>
      </dgm:t>
    </dgm:pt>
    <dgm:pt modelId="{1AA0A290-169A-E642-8328-EF03093E6714}">
      <dgm:prSet phldrT="[Text]"/>
      <dgm:spPr/>
      <dgm:t>
        <a:bodyPr/>
        <a:lstStyle/>
        <a:p>
          <a:r>
            <a:rPr lang="en-GB"/>
            <a:t>Months 8-9</a:t>
          </a:r>
          <a:endParaRPr lang="en-GB" dirty="0"/>
        </a:p>
      </dgm:t>
    </dgm:pt>
    <dgm:pt modelId="{20ADD01A-9DAA-3C46-98CB-70D446A059D7}" type="parTrans" cxnId="{2CDDDB49-3C00-D94D-B44C-C31F7855556D}">
      <dgm:prSet/>
      <dgm:spPr/>
      <dgm:t>
        <a:bodyPr/>
        <a:lstStyle/>
        <a:p>
          <a:endParaRPr lang="en-GB"/>
        </a:p>
      </dgm:t>
    </dgm:pt>
    <dgm:pt modelId="{5ADC857A-10F7-3545-9507-D49ABABCA899}" type="sibTrans" cxnId="{2CDDDB49-3C00-D94D-B44C-C31F7855556D}">
      <dgm:prSet/>
      <dgm:spPr/>
      <dgm:t>
        <a:bodyPr/>
        <a:lstStyle/>
        <a:p>
          <a:endParaRPr lang="en-GB"/>
        </a:p>
      </dgm:t>
    </dgm:pt>
    <dgm:pt modelId="{5514A9DC-87BD-E249-9961-F8C27D9BB14F}">
      <dgm:prSet phldrT="[Text]"/>
      <dgm:spPr/>
      <dgm:t>
        <a:bodyPr/>
        <a:lstStyle/>
        <a:p>
          <a:pPr>
            <a:lnSpc>
              <a:spcPct val="100000"/>
            </a:lnSpc>
          </a:pPr>
          <a:r>
            <a:rPr lang="en-GB"/>
            <a:t>Kickoff</a:t>
          </a:r>
          <a:endParaRPr lang="en-GB" dirty="0"/>
        </a:p>
      </dgm:t>
    </dgm:pt>
    <dgm:pt modelId="{6D559A80-B1B4-0940-A25A-3F90F31EB145}" type="parTrans" cxnId="{1AB0E24C-B86D-9C49-BD2A-CD67A10B39CA}">
      <dgm:prSet/>
      <dgm:spPr/>
      <dgm:t>
        <a:bodyPr/>
        <a:lstStyle/>
        <a:p>
          <a:endParaRPr lang="en-GB"/>
        </a:p>
      </dgm:t>
    </dgm:pt>
    <dgm:pt modelId="{92746272-64FD-B141-8186-13F68D42CB8D}" type="sibTrans" cxnId="{1AB0E24C-B86D-9C49-BD2A-CD67A10B39CA}">
      <dgm:prSet/>
      <dgm:spPr/>
      <dgm:t>
        <a:bodyPr/>
        <a:lstStyle/>
        <a:p>
          <a:endParaRPr lang="en-GB"/>
        </a:p>
      </dgm:t>
    </dgm:pt>
    <dgm:pt modelId="{9739E249-92F7-AD4F-BFB7-ADEB3941267B}">
      <dgm:prSet phldrT="[Text]"/>
      <dgm:spPr/>
      <dgm:t>
        <a:bodyPr/>
        <a:lstStyle/>
        <a:p>
          <a:pPr>
            <a:lnSpc>
              <a:spcPct val="100000"/>
            </a:lnSpc>
          </a:pPr>
          <a:r>
            <a:rPr lang="en-GB"/>
            <a:t>Evaluation and culture shift</a:t>
          </a:r>
          <a:endParaRPr lang="en-GB" dirty="0"/>
        </a:p>
      </dgm:t>
    </dgm:pt>
    <dgm:pt modelId="{50C0607A-F839-F846-85DC-DF91722B2071}" type="parTrans" cxnId="{359B2E21-6E4B-8041-8A08-78BB16E562AE}">
      <dgm:prSet/>
      <dgm:spPr/>
      <dgm:t>
        <a:bodyPr/>
        <a:lstStyle/>
        <a:p>
          <a:endParaRPr lang="en-GB"/>
        </a:p>
      </dgm:t>
    </dgm:pt>
    <dgm:pt modelId="{69015C99-3FC0-4046-8497-2135EFAE2FE9}" type="sibTrans" cxnId="{359B2E21-6E4B-8041-8A08-78BB16E562AE}">
      <dgm:prSet/>
      <dgm:spPr/>
      <dgm:t>
        <a:bodyPr/>
        <a:lstStyle/>
        <a:p>
          <a:endParaRPr lang="en-GB"/>
        </a:p>
      </dgm:t>
    </dgm:pt>
    <dgm:pt modelId="{3B594F9A-1BBF-D942-A6D7-EE8CBADE2E94}">
      <dgm:prSet phldrT="[Text]"/>
      <dgm:spPr/>
      <dgm:t>
        <a:bodyPr/>
        <a:lstStyle/>
        <a:p>
          <a:pPr>
            <a:lnSpc>
              <a:spcPct val="100000"/>
            </a:lnSpc>
          </a:pPr>
          <a:r>
            <a:rPr lang="en-GB"/>
            <a:t>Implementation</a:t>
          </a:r>
          <a:endParaRPr lang="en-GB" dirty="0"/>
        </a:p>
      </dgm:t>
    </dgm:pt>
    <dgm:pt modelId="{6853C4E4-659E-ED40-A8E1-EA61DE8ABAE5}" type="parTrans" cxnId="{9BCAA973-710E-5147-B126-16F64361BF45}">
      <dgm:prSet/>
      <dgm:spPr/>
      <dgm:t>
        <a:bodyPr/>
        <a:lstStyle/>
        <a:p>
          <a:endParaRPr lang="en-GB"/>
        </a:p>
      </dgm:t>
    </dgm:pt>
    <dgm:pt modelId="{061EA73F-167E-A249-8A44-583C03933170}" type="sibTrans" cxnId="{9BCAA973-710E-5147-B126-16F64361BF45}">
      <dgm:prSet/>
      <dgm:spPr/>
      <dgm:t>
        <a:bodyPr/>
        <a:lstStyle/>
        <a:p>
          <a:endParaRPr lang="en-GB"/>
        </a:p>
      </dgm:t>
    </dgm:pt>
    <dgm:pt modelId="{A5345548-7A10-3A4B-BE24-3E1EB2385931}">
      <dgm:prSet phldrT="[Text]"/>
      <dgm:spPr/>
      <dgm:t>
        <a:bodyPr/>
        <a:lstStyle/>
        <a:p>
          <a:r>
            <a:rPr lang="en-GB"/>
            <a:t>Months 9-10</a:t>
          </a:r>
          <a:endParaRPr lang="en-GB" dirty="0"/>
        </a:p>
      </dgm:t>
    </dgm:pt>
    <dgm:pt modelId="{AD2E5436-D29C-FC41-8740-B8F4FF380B59}" type="parTrans" cxnId="{47484E47-DCC4-DA47-8838-A0DA84376894}">
      <dgm:prSet/>
      <dgm:spPr/>
      <dgm:t>
        <a:bodyPr/>
        <a:lstStyle/>
        <a:p>
          <a:endParaRPr lang="en-GB"/>
        </a:p>
      </dgm:t>
    </dgm:pt>
    <dgm:pt modelId="{2D0DB7EF-D360-8247-92B1-FB94717146A1}" type="sibTrans" cxnId="{47484E47-DCC4-DA47-8838-A0DA84376894}">
      <dgm:prSet/>
      <dgm:spPr/>
      <dgm:t>
        <a:bodyPr/>
        <a:lstStyle/>
        <a:p>
          <a:endParaRPr lang="en-GB"/>
        </a:p>
      </dgm:t>
    </dgm:pt>
    <dgm:pt modelId="{F6966950-A9D9-7249-B7B5-E61DB6C84BBE}">
      <dgm:prSet phldrT="[Text]"/>
      <dgm:spPr/>
      <dgm:t>
        <a:bodyPr/>
        <a:lstStyle/>
        <a:p>
          <a:pPr>
            <a:lnSpc>
              <a:spcPct val="100000"/>
            </a:lnSpc>
          </a:pPr>
          <a:r>
            <a:rPr lang="en-GB"/>
            <a:t>Formalise Team</a:t>
          </a:r>
          <a:endParaRPr lang="en-GB" dirty="0"/>
        </a:p>
      </dgm:t>
    </dgm:pt>
    <dgm:pt modelId="{5220A0C8-37DD-6B4B-9E55-F3F2DCE4D673}" type="parTrans" cxnId="{F127CE54-370B-9E4E-8F71-D895574561BF}">
      <dgm:prSet/>
      <dgm:spPr/>
      <dgm:t>
        <a:bodyPr/>
        <a:lstStyle/>
        <a:p>
          <a:endParaRPr lang="en-GB"/>
        </a:p>
      </dgm:t>
    </dgm:pt>
    <dgm:pt modelId="{B591CAD2-F0A9-F147-945C-74CCCA2959DE}" type="sibTrans" cxnId="{F127CE54-370B-9E4E-8F71-D895574561BF}">
      <dgm:prSet/>
      <dgm:spPr/>
      <dgm:t>
        <a:bodyPr/>
        <a:lstStyle/>
        <a:p>
          <a:endParaRPr lang="en-GB"/>
        </a:p>
      </dgm:t>
    </dgm:pt>
    <dgm:pt modelId="{A446613B-E5F2-764D-B21C-43E1A6A013E6}">
      <dgm:prSet phldrT="[Text]"/>
      <dgm:spPr/>
      <dgm:t>
        <a:bodyPr/>
        <a:lstStyle/>
        <a:p>
          <a:r>
            <a:rPr lang="en-GB"/>
            <a:t>Months 10-12 and beyond</a:t>
          </a:r>
          <a:endParaRPr lang="en-GB" dirty="0"/>
        </a:p>
      </dgm:t>
    </dgm:pt>
    <dgm:pt modelId="{DE99B49C-B1F9-CF49-8804-C9E9C72C5A9E}" type="parTrans" cxnId="{D4011BA0-F145-9A4A-94C3-774974910384}">
      <dgm:prSet/>
      <dgm:spPr/>
      <dgm:t>
        <a:bodyPr/>
        <a:lstStyle/>
        <a:p>
          <a:endParaRPr lang="en-GB"/>
        </a:p>
      </dgm:t>
    </dgm:pt>
    <dgm:pt modelId="{8B08D08E-8337-8948-A51B-59F15B3F7905}" type="sibTrans" cxnId="{D4011BA0-F145-9A4A-94C3-774974910384}">
      <dgm:prSet/>
      <dgm:spPr/>
      <dgm:t>
        <a:bodyPr/>
        <a:lstStyle/>
        <a:p>
          <a:endParaRPr lang="en-GB"/>
        </a:p>
      </dgm:t>
    </dgm:pt>
    <dgm:pt modelId="{99647231-11F7-974C-8555-6A0FAC96F1DB}">
      <dgm:prSet phldrT="[Text]"/>
      <dgm:spPr/>
      <dgm:t>
        <a:bodyPr/>
        <a:lstStyle/>
        <a:p>
          <a:pPr>
            <a:lnSpc>
              <a:spcPct val="100000"/>
            </a:lnSpc>
          </a:pPr>
          <a:r>
            <a:rPr lang="en-GB"/>
            <a:t>Continuous Improvement</a:t>
          </a:r>
          <a:endParaRPr lang="en-GB" dirty="0"/>
        </a:p>
      </dgm:t>
    </dgm:pt>
    <dgm:pt modelId="{4FDBD91F-18F8-8246-8907-E9585C5909C6}" type="parTrans" cxnId="{E9B0057A-0271-6B4B-A0CA-EC52D72EEC91}">
      <dgm:prSet/>
      <dgm:spPr/>
      <dgm:t>
        <a:bodyPr/>
        <a:lstStyle/>
        <a:p>
          <a:endParaRPr lang="en-GB"/>
        </a:p>
      </dgm:t>
    </dgm:pt>
    <dgm:pt modelId="{F3B9D2FD-A5D5-854E-A6C3-AF74B5FE2E9F}" type="sibTrans" cxnId="{E9B0057A-0271-6B4B-A0CA-EC52D72EEC91}">
      <dgm:prSet/>
      <dgm:spPr/>
      <dgm:t>
        <a:bodyPr/>
        <a:lstStyle/>
        <a:p>
          <a:endParaRPr lang="en-GB"/>
        </a:p>
      </dgm:t>
    </dgm:pt>
    <dgm:pt modelId="{F49843DF-74CF-8B49-AD75-D00B5B7EDDEB}" type="pres">
      <dgm:prSet presAssocID="{A8E94173-11F5-EE4C-85BF-22DC3A5E7551}" presName="Name0" presStyleCnt="0">
        <dgm:presLayoutVars>
          <dgm:chMax val="7"/>
          <dgm:chPref val="7"/>
          <dgm:dir/>
          <dgm:animLvl val="lvl"/>
        </dgm:presLayoutVars>
      </dgm:prSet>
      <dgm:spPr/>
    </dgm:pt>
    <dgm:pt modelId="{2AB84388-0C33-6F44-8C39-333013E31352}" type="pres">
      <dgm:prSet presAssocID="{6DA3B28C-5C48-B14A-AFDB-36EA93D4D3FD}" presName="Accent1" presStyleCnt="0"/>
      <dgm:spPr/>
    </dgm:pt>
    <dgm:pt modelId="{2BDDACE0-D9E1-A34A-89AE-10910BB9A664}" type="pres">
      <dgm:prSet presAssocID="{6DA3B28C-5C48-B14A-AFDB-36EA93D4D3FD}" presName="Accent" presStyleLbl="node1" presStyleIdx="0" presStyleCnt="5"/>
      <dgm:spPr/>
    </dgm:pt>
    <dgm:pt modelId="{0C537181-55C9-7E47-87EE-6C7C961C86F3}" type="pres">
      <dgm:prSet presAssocID="{6DA3B28C-5C48-B14A-AFDB-36EA93D4D3FD}" presName="Child1" presStyleLbl="revTx" presStyleIdx="0" presStyleCnt="10">
        <dgm:presLayoutVars>
          <dgm:chMax val="0"/>
          <dgm:chPref val="0"/>
          <dgm:bulletEnabled val="1"/>
        </dgm:presLayoutVars>
      </dgm:prSet>
      <dgm:spPr/>
    </dgm:pt>
    <dgm:pt modelId="{ACCE7265-FC36-7942-B927-FC028878E45B}" type="pres">
      <dgm:prSet presAssocID="{6DA3B28C-5C48-B14A-AFDB-36EA93D4D3FD}" presName="Parent1" presStyleLbl="revTx" presStyleIdx="1" presStyleCnt="10">
        <dgm:presLayoutVars>
          <dgm:chMax val="1"/>
          <dgm:chPref val="1"/>
          <dgm:bulletEnabled val="1"/>
        </dgm:presLayoutVars>
      </dgm:prSet>
      <dgm:spPr/>
    </dgm:pt>
    <dgm:pt modelId="{2CB70652-2B71-B84C-83D5-FF5103219B5D}" type="pres">
      <dgm:prSet presAssocID="{AEAA0E2E-6C40-9F47-902A-FB71225B5E0E}" presName="Accent2" presStyleCnt="0"/>
      <dgm:spPr/>
    </dgm:pt>
    <dgm:pt modelId="{3024395B-6D25-E243-91BE-ABF770E6E518}" type="pres">
      <dgm:prSet presAssocID="{AEAA0E2E-6C40-9F47-902A-FB71225B5E0E}" presName="Accent" presStyleLbl="node1" presStyleIdx="1" presStyleCnt="5"/>
      <dgm:spPr/>
    </dgm:pt>
    <dgm:pt modelId="{4DE80DB1-8E7B-0047-B551-6A2318935E04}" type="pres">
      <dgm:prSet presAssocID="{AEAA0E2E-6C40-9F47-902A-FB71225B5E0E}" presName="Child2" presStyleLbl="revTx" presStyleIdx="2" presStyleCnt="10">
        <dgm:presLayoutVars>
          <dgm:chMax val="0"/>
          <dgm:chPref val="0"/>
          <dgm:bulletEnabled val="1"/>
        </dgm:presLayoutVars>
      </dgm:prSet>
      <dgm:spPr/>
    </dgm:pt>
    <dgm:pt modelId="{3F33F42D-8FAA-D44B-BCD5-D5483D876784}" type="pres">
      <dgm:prSet presAssocID="{AEAA0E2E-6C40-9F47-902A-FB71225B5E0E}" presName="Parent2" presStyleLbl="revTx" presStyleIdx="3" presStyleCnt="10">
        <dgm:presLayoutVars>
          <dgm:chMax val="1"/>
          <dgm:chPref val="1"/>
          <dgm:bulletEnabled val="1"/>
        </dgm:presLayoutVars>
      </dgm:prSet>
      <dgm:spPr/>
    </dgm:pt>
    <dgm:pt modelId="{C7755334-7A48-E443-90CA-D8351F933967}" type="pres">
      <dgm:prSet presAssocID="{1AA0A290-169A-E642-8328-EF03093E6714}" presName="Accent3" presStyleCnt="0"/>
      <dgm:spPr/>
    </dgm:pt>
    <dgm:pt modelId="{F6F034DB-C774-2D4D-B489-4494FCE396A4}" type="pres">
      <dgm:prSet presAssocID="{1AA0A290-169A-E642-8328-EF03093E6714}" presName="Accent" presStyleLbl="node1" presStyleIdx="2" presStyleCnt="5"/>
      <dgm:spPr/>
    </dgm:pt>
    <dgm:pt modelId="{CBD3773B-C4A6-0549-BC2B-7D8DF6B1E393}" type="pres">
      <dgm:prSet presAssocID="{1AA0A290-169A-E642-8328-EF03093E6714}" presName="Child3" presStyleLbl="revTx" presStyleIdx="4" presStyleCnt="10">
        <dgm:presLayoutVars>
          <dgm:chMax val="0"/>
          <dgm:chPref val="0"/>
          <dgm:bulletEnabled val="1"/>
        </dgm:presLayoutVars>
      </dgm:prSet>
      <dgm:spPr/>
    </dgm:pt>
    <dgm:pt modelId="{A8713BEC-E61A-1841-998F-6980910C9C1B}" type="pres">
      <dgm:prSet presAssocID="{1AA0A290-169A-E642-8328-EF03093E6714}" presName="Parent3" presStyleLbl="revTx" presStyleIdx="5" presStyleCnt="10">
        <dgm:presLayoutVars>
          <dgm:chMax val="1"/>
          <dgm:chPref val="1"/>
          <dgm:bulletEnabled val="1"/>
        </dgm:presLayoutVars>
      </dgm:prSet>
      <dgm:spPr/>
    </dgm:pt>
    <dgm:pt modelId="{C0F0CE19-B5D3-B447-ACDE-65D909B38972}" type="pres">
      <dgm:prSet presAssocID="{A5345548-7A10-3A4B-BE24-3E1EB2385931}" presName="Accent4" presStyleCnt="0"/>
      <dgm:spPr/>
    </dgm:pt>
    <dgm:pt modelId="{A330A233-35D7-9747-ADEB-3D9F156B2530}" type="pres">
      <dgm:prSet presAssocID="{A5345548-7A10-3A4B-BE24-3E1EB2385931}" presName="Accent" presStyleLbl="node1" presStyleIdx="3" presStyleCnt="5"/>
      <dgm:spPr/>
    </dgm:pt>
    <dgm:pt modelId="{B2CC2A57-3A29-3C40-8157-C513902696C0}" type="pres">
      <dgm:prSet presAssocID="{A5345548-7A10-3A4B-BE24-3E1EB2385931}" presName="Child4" presStyleLbl="revTx" presStyleIdx="6" presStyleCnt="10">
        <dgm:presLayoutVars>
          <dgm:chMax val="0"/>
          <dgm:chPref val="0"/>
          <dgm:bulletEnabled val="1"/>
        </dgm:presLayoutVars>
      </dgm:prSet>
      <dgm:spPr/>
    </dgm:pt>
    <dgm:pt modelId="{A7110BB4-1990-E742-B7FE-4CAF07E3535F}" type="pres">
      <dgm:prSet presAssocID="{A5345548-7A10-3A4B-BE24-3E1EB2385931}" presName="Parent4" presStyleLbl="revTx" presStyleIdx="7" presStyleCnt="10">
        <dgm:presLayoutVars>
          <dgm:chMax val="1"/>
          <dgm:chPref val="1"/>
          <dgm:bulletEnabled val="1"/>
        </dgm:presLayoutVars>
      </dgm:prSet>
      <dgm:spPr/>
    </dgm:pt>
    <dgm:pt modelId="{A9BBDF37-2E05-2B49-AD94-2C70BD7CAFBF}" type="pres">
      <dgm:prSet presAssocID="{A446613B-E5F2-764D-B21C-43E1A6A013E6}" presName="Accent5" presStyleCnt="0"/>
      <dgm:spPr/>
    </dgm:pt>
    <dgm:pt modelId="{6935BEEF-7151-654D-B19B-E85D6329EAB6}" type="pres">
      <dgm:prSet presAssocID="{A446613B-E5F2-764D-B21C-43E1A6A013E6}" presName="Accent" presStyleLbl="node1" presStyleIdx="4" presStyleCnt="5"/>
      <dgm:spPr/>
    </dgm:pt>
    <dgm:pt modelId="{CA7A493D-8339-BB41-8180-5EBCE8E911B0}" type="pres">
      <dgm:prSet presAssocID="{A446613B-E5F2-764D-B21C-43E1A6A013E6}" presName="Child5" presStyleLbl="revTx" presStyleIdx="8" presStyleCnt="10">
        <dgm:presLayoutVars>
          <dgm:chMax val="0"/>
          <dgm:chPref val="0"/>
          <dgm:bulletEnabled val="1"/>
        </dgm:presLayoutVars>
      </dgm:prSet>
      <dgm:spPr/>
    </dgm:pt>
    <dgm:pt modelId="{8C83F8F4-5CA6-2847-A211-349085847053}" type="pres">
      <dgm:prSet presAssocID="{A446613B-E5F2-764D-B21C-43E1A6A013E6}" presName="Parent5" presStyleLbl="revTx" presStyleIdx="9" presStyleCnt="10">
        <dgm:presLayoutVars>
          <dgm:chMax val="1"/>
          <dgm:chPref val="1"/>
          <dgm:bulletEnabled val="1"/>
        </dgm:presLayoutVars>
      </dgm:prSet>
      <dgm:spPr/>
    </dgm:pt>
  </dgm:ptLst>
  <dgm:cxnLst>
    <dgm:cxn modelId="{C4E58C09-F83A-674B-8381-F186A273FAA7}" type="presOf" srcId="{A5345548-7A10-3A4B-BE24-3E1EB2385931}" destId="{A7110BB4-1990-E742-B7FE-4CAF07E3535F}" srcOrd="0" destOrd="0" presId="urn:microsoft.com/office/officeart/2009/layout/CircleArrowProcess"/>
    <dgm:cxn modelId="{359B2E21-6E4B-8041-8A08-78BB16E562AE}" srcId="{AEAA0E2E-6C40-9F47-902A-FB71225B5E0E}" destId="{9739E249-92F7-AD4F-BFB7-ADEB3941267B}" srcOrd="0" destOrd="0" parTransId="{50C0607A-F839-F846-85DC-DF91722B2071}" sibTransId="{69015C99-3FC0-4046-8497-2135EFAE2FE9}"/>
    <dgm:cxn modelId="{D48B4629-DA5F-1B4F-B9F1-CE1CDF38430B}" srcId="{A8E94173-11F5-EE4C-85BF-22DC3A5E7551}" destId="{6DA3B28C-5C48-B14A-AFDB-36EA93D4D3FD}" srcOrd="0" destOrd="0" parTransId="{D7884816-AD84-C746-A116-D0ACB0B8B8E5}" sibTransId="{0E648A80-1E11-9A48-99F5-0EA0BA80475E}"/>
    <dgm:cxn modelId="{F97C4A44-B089-DA42-9443-C5CD4F0AA453}" type="presOf" srcId="{1AA0A290-169A-E642-8328-EF03093E6714}" destId="{A8713BEC-E61A-1841-998F-6980910C9C1B}" srcOrd="0" destOrd="0" presId="urn:microsoft.com/office/officeart/2009/layout/CircleArrowProcess"/>
    <dgm:cxn modelId="{6FFEAA46-643B-1441-B93B-95BDD1AEBB62}" type="presOf" srcId="{9739E249-92F7-AD4F-BFB7-ADEB3941267B}" destId="{4DE80DB1-8E7B-0047-B551-6A2318935E04}" srcOrd="0" destOrd="0" presId="urn:microsoft.com/office/officeart/2009/layout/CircleArrowProcess"/>
    <dgm:cxn modelId="{47484E47-DCC4-DA47-8838-A0DA84376894}" srcId="{A8E94173-11F5-EE4C-85BF-22DC3A5E7551}" destId="{A5345548-7A10-3A4B-BE24-3E1EB2385931}" srcOrd="3" destOrd="0" parTransId="{AD2E5436-D29C-FC41-8740-B8F4FF380B59}" sibTransId="{2D0DB7EF-D360-8247-92B1-FB94717146A1}"/>
    <dgm:cxn modelId="{2CDDDB49-3C00-D94D-B44C-C31F7855556D}" srcId="{A8E94173-11F5-EE4C-85BF-22DC3A5E7551}" destId="{1AA0A290-169A-E642-8328-EF03093E6714}" srcOrd="2" destOrd="0" parTransId="{20ADD01A-9DAA-3C46-98CB-70D446A059D7}" sibTransId="{5ADC857A-10F7-3545-9507-D49ABABCA899}"/>
    <dgm:cxn modelId="{1AB0E24C-B86D-9C49-BD2A-CD67A10B39CA}" srcId="{6DA3B28C-5C48-B14A-AFDB-36EA93D4D3FD}" destId="{5514A9DC-87BD-E249-9961-F8C27D9BB14F}" srcOrd="0" destOrd="0" parTransId="{6D559A80-B1B4-0940-A25A-3F90F31EB145}" sibTransId="{92746272-64FD-B141-8186-13F68D42CB8D}"/>
    <dgm:cxn modelId="{F127CE54-370B-9E4E-8F71-D895574561BF}" srcId="{A5345548-7A10-3A4B-BE24-3E1EB2385931}" destId="{F6966950-A9D9-7249-B7B5-E61DB6C84BBE}" srcOrd="0" destOrd="0" parTransId="{5220A0C8-37DD-6B4B-9E55-F3F2DCE4D673}" sibTransId="{B591CAD2-F0A9-F147-945C-74CCCA2959DE}"/>
    <dgm:cxn modelId="{9BCAA973-710E-5147-B126-16F64361BF45}" srcId="{1AA0A290-169A-E642-8328-EF03093E6714}" destId="{3B594F9A-1BBF-D942-A6D7-EE8CBADE2E94}" srcOrd="0" destOrd="0" parTransId="{6853C4E4-659E-ED40-A8E1-EA61DE8ABAE5}" sibTransId="{061EA73F-167E-A249-8A44-583C03933170}"/>
    <dgm:cxn modelId="{E9B0057A-0271-6B4B-A0CA-EC52D72EEC91}" srcId="{A446613B-E5F2-764D-B21C-43E1A6A013E6}" destId="{99647231-11F7-974C-8555-6A0FAC96F1DB}" srcOrd="0" destOrd="0" parTransId="{4FDBD91F-18F8-8246-8907-E9585C5909C6}" sibTransId="{F3B9D2FD-A5D5-854E-A6C3-AF74B5FE2E9F}"/>
    <dgm:cxn modelId="{B8A6D87D-8856-EE44-A3B9-F50FE530AAFB}" srcId="{A8E94173-11F5-EE4C-85BF-22DC3A5E7551}" destId="{AEAA0E2E-6C40-9F47-902A-FB71225B5E0E}" srcOrd="1" destOrd="0" parTransId="{33300A04-D147-B645-8679-61A9CF7E60D9}" sibTransId="{215A50F0-F6B3-B546-BFDD-6F2D339048C7}"/>
    <dgm:cxn modelId="{C623EF7D-4F80-6246-8A13-C42F9BF8970C}" type="presOf" srcId="{A446613B-E5F2-764D-B21C-43E1A6A013E6}" destId="{8C83F8F4-5CA6-2847-A211-349085847053}" srcOrd="0" destOrd="0" presId="urn:microsoft.com/office/officeart/2009/layout/CircleArrowProcess"/>
    <dgm:cxn modelId="{D4011BA0-F145-9A4A-94C3-774974910384}" srcId="{A8E94173-11F5-EE4C-85BF-22DC3A5E7551}" destId="{A446613B-E5F2-764D-B21C-43E1A6A013E6}" srcOrd="4" destOrd="0" parTransId="{DE99B49C-B1F9-CF49-8804-C9E9C72C5A9E}" sibTransId="{8B08D08E-8337-8948-A51B-59F15B3F7905}"/>
    <dgm:cxn modelId="{97C136A9-EF73-244E-AAD8-BA1AA5FCF225}" type="presOf" srcId="{A8E94173-11F5-EE4C-85BF-22DC3A5E7551}" destId="{F49843DF-74CF-8B49-AD75-D00B5B7EDDEB}" srcOrd="0" destOrd="0" presId="urn:microsoft.com/office/officeart/2009/layout/CircleArrowProcess"/>
    <dgm:cxn modelId="{B00601AA-68A7-9642-8DEF-AF7DAB72DD2A}" type="presOf" srcId="{3B594F9A-1BBF-D942-A6D7-EE8CBADE2E94}" destId="{CBD3773B-C4A6-0549-BC2B-7D8DF6B1E393}" srcOrd="0" destOrd="0" presId="urn:microsoft.com/office/officeart/2009/layout/CircleArrowProcess"/>
    <dgm:cxn modelId="{8B372AD3-3710-FC4A-9D81-BA6E1F2FD230}" type="presOf" srcId="{5514A9DC-87BD-E249-9961-F8C27D9BB14F}" destId="{0C537181-55C9-7E47-87EE-6C7C961C86F3}" srcOrd="0" destOrd="0" presId="urn:microsoft.com/office/officeart/2009/layout/CircleArrowProcess"/>
    <dgm:cxn modelId="{5AF70AD9-B400-E84D-9DA9-C16DF6272ECD}" type="presOf" srcId="{F6966950-A9D9-7249-B7B5-E61DB6C84BBE}" destId="{B2CC2A57-3A29-3C40-8157-C513902696C0}" srcOrd="0" destOrd="0" presId="urn:microsoft.com/office/officeart/2009/layout/CircleArrowProcess"/>
    <dgm:cxn modelId="{7C98B9EE-1D07-1545-8F0A-045C19AF3BE6}" type="presOf" srcId="{6DA3B28C-5C48-B14A-AFDB-36EA93D4D3FD}" destId="{ACCE7265-FC36-7942-B927-FC028878E45B}" srcOrd="0" destOrd="0" presId="urn:microsoft.com/office/officeart/2009/layout/CircleArrowProcess"/>
    <dgm:cxn modelId="{F0B07CF6-8378-2440-B7C7-7D020BF8EFAA}" type="presOf" srcId="{AEAA0E2E-6C40-9F47-902A-FB71225B5E0E}" destId="{3F33F42D-8FAA-D44B-BCD5-D5483D876784}" srcOrd="0" destOrd="0" presId="urn:microsoft.com/office/officeart/2009/layout/CircleArrowProcess"/>
    <dgm:cxn modelId="{F0DC7DFD-D862-CA45-BCB9-31B962C6F44F}" type="presOf" srcId="{99647231-11F7-974C-8555-6A0FAC96F1DB}" destId="{CA7A493D-8339-BB41-8180-5EBCE8E911B0}" srcOrd="0" destOrd="0" presId="urn:microsoft.com/office/officeart/2009/layout/CircleArrowProcess"/>
    <dgm:cxn modelId="{4482E496-D6C4-9F47-89F8-6A40899EA851}" type="presParOf" srcId="{F49843DF-74CF-8B49-AD75-D00B5B7EDDEB}" destId="{2AB84388-0C33-6F44-8C39-333013E31352}" srcOrd="0" destOrd="0" presId="urn:microsoft.com/office/officeart/2009/layout/CircleArrowProcess"/>
    <dgm:cxn modelId="{26CCB65B-C8EC-BF4E-8725-5329F92D0E81}" type="presParOf" srcId="{2AB84388-0C33-6F44-8C39-333013E31352}" destId="{2BDDACE0-D9E1-A34A-89AE-10910BB9A664}" srcOrd="0" destOrd="0" presId="urn:microsoft.com/office/officeart/2009/layout/CircleArrowProcess"/>
    <dgm:cxn modelId="{EAEC14D1-80CC-5C4F-87A1-63DCF9DE5D25}" type="presParOf" srcId="{F49843DF-74CF-8B49-AD75-D00B5B7EDDEB}" destId="{0C537181-55C9-7E47-87EE-6C7C961C86F3}" srcOrd="1" destOrd="0" presId="urn:microsoft.com/office/officeart/2009/layout/CircleArrowProcess"/>
    <dgm:cxn modelId="{B52A8726-B88D-0842-987D-4989CC967046}" type="presParOf" srcId="{F49843DF-74CF-8B49-AD75-D00B5B7EDDEB}" destId="{ACCE7265-FC36-7942-B927-FC028878E45B}" srcOrd="2" destOrd="0" presId="urn:microsoft.com/office/officeart/2009/layout/CircleArrowProcess"/>
    <dgm:cxn modelId="{A8B9F110-ABA7-714A-8501-19967D9B33A3}" type="presParOf" srcId="{F49843DF-74CF-8B49-AD75-D00B5B7EDDEB}" destId="{2CB70652-2B71-B84C-83D5-FF5103219B5D}" srcOrd="3" destOrd="0" presId="urn:microsoft.com/office/officeart/2009/layout/CircleArrowProcess"/>
    <dgm:cxn modelId="{1C05364C-1D25-0942-9F09-DB0A05D87E77}" type="presParOf" srcId="{2CB70652-2B71-B84C-83D5-FF5103219B5D}" destId="{3024395B-6D25-E243-91BE-ABF770E6E518}" srcOrd="0" destOrd="0" presId="urn:microsoft.com/office/officeart/2009/layout/CircleArrowProcess"/>
    <dgm:cxn modelId="{EE4B0299-41E0-5846-AB24-0DF1F5E189FB}" type="presParOf" srcId="{F49843DF-74CF-8B49-AD75-D00B5B7EDDEB}" destId="{4DE80DB1-8E7B-0047-B551-6A2318935E04}" srcOrd="4" destOrd="0" presId="urn:microsoft.com/office/officeart/2009/layout/CircleArrowProcess"/>
    <dgm:cxn modelId="{336BA887-488A-0A4C-A95C-278A3F3F67B9}" type="presParOf" srcId="{F49843DF-74CF-8B49-AD75-D00B5B7EDDEB}" destId="{3F33F42D-8FAA-D44B-BCD5-D5483D876784}" srcOrd="5" destOrd="0" presId="urn:microsoft.com/office/officeart/2009/layout/CircleArrowProcess"/>
    <dgm:cxn modelId="{0D10AA41-50AB-B441-A445-395801F0B066}" type="presParOf" srcId="{F49843DF-74CF-8B49-AD75-D00B5B7EDDEB}" destId="{C7755334-7A48-E443-90CA-D8351F933967}" srcOrd="6" destOrd="0" presId="urn:microsoft.com/office/officeart/2009/layout/CircleArrowProcess"/>
    <dgm:cxn modelId="{DBC6A1E6-BA88-CA4C-9E3F-777868A2349D}" type="presParOf" srcId="{C7755334-7A48-E443-90CA-D8351F933967}" destId="{F6F034DB-C774-2D4D-B489-4494FCE396A4}" srcOrd="0" destOrd="0" presId="urn:microsoft.com/office/officeart/2009/layout/CircleArrowProcess"/>
    <dgm:cxn modelId="{8829FDDE-451B-6143-9508-002DD9BA94CA}" type="presParOf" srcId="{F49843DF-74CF-8B49-AD75-D00B5B7EDDEB}" destId="{CBD3773B-C4A6-0549-BC2B-7D8DF6B1E393}" srcOrd="7" destOrd="0" presId="urn:microsoft.com/office/officeart/2009/layout/CircleArrowProcess"/>
    <dgm:cxn modelId="{126CA829-C33E-BC48-8BD5-09834CB1160C}" type="presParOf" srcId="{F49843DF-74CF-8B49-AD75-D00B5B7EDDEB}" destId="{A8713BEC-E61A-1841-998F-6980910C9C1B}" srcOrd="8" destOrd="0" presId="urn:microsoft.com/office/officeart/2009/layout/CircleArrowProcess"/>
    <dgm:cxn modelId="{A35A8AAC-7424-C54E-8AEF-921691809CBB}" type="presParOf" srcId="{F49843DF-74CF-8B49-AD75-D00B5B7EDDEB}" destId="{C0F0CE19-B5D3-B447-ACDE-65D909B38972}" srcOrd="9" destOrd="0" presId="urn:microsoft.com/office/officeart/2009/layout/CircleArrowProcess"/>
    <dgm:cxn modelId="{38FBAD34-2D9D-6141-BAA0-9FBB75731C59}" type="presParOf" srcId="{C0F0CE19-B5D3-B447-ACDE-65D909B38972}" destId="{A330A233-35D7-9747-ADEB-3D9F156B2530}" srcOrd="0" destOrd="0" presId="urn:microsoft.com/office/officeart/2009/layout/CircleArrowProcess"/>
    <dgm:cxn modelId="{D9CCB311-621F-F544-89F7-161CCEE27321}" type="presParOf" srcId="{F49843DF-74CF-8B49-AD75-D00B5B7EDDEB}" destId="{B2CC2A57-3A29-3C40-8157-C513902696C0}" srcOrd="10" destOrd="0" presId="urn:microsoft.com/office/officeart/2009/layout/CircleArrowProcess"/>
    <dgm:cxn modelId="{17DE8556-CA69-9A40-BEFD-CFF08EA85195}" type="presParOf" srcId="{F49843DF-74CF-8B49-AD75-D00B5B7EDDEB}" destId="{A7110BB4-1990-E742-B7FE-4CAF07E3535F}" srcOrd="11" destOrd="0" presId="urn:microsoft.com/office/officeart/2009/layout/CircleArrowProcess"/>
    <dgm:cxn modelId="{B7ED9471-09AB-364A-BEE1-E97FCE5E328E}" type="presParOf" srcId="{F49843DF-74CF-8B49-AD75-D00B5B7EDDEB}" destId="{A9BBDF37-2E05-2B49-AD94-2C70BD7CAFBF}" srcOrd="12" destOrd="0" presId="urn:microsoft.com/office/officeart/2009/layout/CircleArrowProcess"/>
    <dgm:cxn modelId="{D3162FA3-289D-9543-B9C4-778FBBB74C9D}" type="presParOf" srcId="{A9BBDF37-2E05-2B49-AD94-2C70BD7CAFBF}" destId="{6935BEEF-7151-654D-B19B-E85D6329EAB6}" srcOrd="0" destOrd="0" presId="urn:microsoft.com/office/officeart/2009/layout/CircleArrowProcess"/>
    <dgm:cxn modelId="{2B1CCC50-9389-4347-B8FD-B21D0A7C5115}" type="presParOf" srcId="{F49843DF-74CF-8B49-AD75-D00B5B7EDDEB}" destId="{CA7A493D-8339-BB41-8180-5EBCE8E911B0}" srcOrd="13" destOrd="0" presId="urn:microsoft.com/office/officeart/2009/layout/CircleArrowProcess"/>
    <dgm:cxn modelId="{AF2C065E-7DCB-434A-88D9-72256A1A3CDB}" type="presParOf" srcId="{F49843DF-74CF-8B49-AD75-D00B5B7EDDEB}" destId="{8C83F8F4-5CA6-2847-A211-349085847053}" srcOrd="14"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42DB8-18A5-4C2F-B030-A261FFF201C8}">
      <dsp:nvSpPr>
        <dsp:cNvPr id="0" name=""/>
        <dsp:cNvSpPr/>
      </dsp:nvSpPr>
      <dsp:spPr>
        <a:xfrm>
          <a:off x="999731" y="898027"/>
          <a:ext cx="1265303" cy="1265303"/>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5C046E5D-1561-4D52-9704-82F49ACF6A70}">
      <dsp:nvSpPr>
        <dsp:cNvPr id="0" name=""/>
        <dsp:cNvSpPr/>
      </dsp:nvSpPr>
      <dsp:spPr>
        <a:xfrm>
          <a:off x="1269385" y="1167681"/>
          <a:ext cx="725993" cy="72599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C41A30-9F79-4470-851C-BE2472E3CDAA}">
      <dsp:nvSpPr>
        <dsp:cNvPr id="0" name=""/>
        <dsp:cNvSpPr/>
      </dsp:nvSpPr>
      <dsp:spPr>
        <a:xfrm>
          <a:off x="595248" y="2557440"/>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Siloed workloads</a:t>
          </a:r>
          <a:endParaRPr lang="en-US" sz="1600" kern="1200" dirty="0"/>
        </a:p>
      </dsp:txBody>
      <dsp:txXfrm>
        <a:off x="595248" y="2557440"/>
        <a:ext cx="2074267" cy="720000"/>
      </dsp:txXfrm>
    </dsp:sp>
    <dsp:sp modelId="{E92F72AE-E3C3-4572-854F-EAB36A042F25}">
      <dsp:nvSpPr>
        <dsp:cNvPr id="0" name=""/>
        <dsp:cNvSpPr/>
      </dsp:nvSpPr>
      <dsp:spPr>
        <a:xfrm>
          <a:off x="3436995" y="898027"/>
          <a:ext cx="1265303" cy="1265303"/>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EBB5FDB3-D29E-46C4-9DBF-993FBAEE59AF}">
      <dsp:nvSpPr>
        <dsp:cNvPr id="0" name=""/>
        <dsp:cNvSpPr/>
      </dsp:nvSpPr>
      <dsp:spPr>
        <a:xfrm>
          <a:off x="3706650" y="1167681"/>
          <a:ext cx="725993" cy="72599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84DF84-5F49-4E25-B918-C796E713AFAB}">
      <dsp:nvSpPr>
        <dsp:cNvPr id="0" name=""/>
        <dsp:cNvSpPr/>
      </dsp:nvSpPr>
      <dsp:spPr>
        <a:xfrm>
          <a:off x="3032513" y="2557440"/>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Technical debt</a:t>
          </a:r>
          <a:endParaRPr lang="en-US" sz="1600" kern="1200" dirty="0"/>
        </a:p>
      </dsp:txBody>
      <dsp:txXfrm>
        <a:off x="3032513" y="2557440"/>
        <a:ext cx="2074267" cy="720000"/>
      </dsp:txXfrm>
    </dsp:sp>
    <dsp:sp modelId="{F029AE88-AEAF-424C-A698-BBE16B1C2E83}">
      <dsp:nvSpPr>
        <dsp:cNvPr id="0" name=""/>
        <dsp:cNvSpPr/>
      </dsp:nvSpPr>
      <dsp:spPr>
        <a:xfrm>
          <a:off x="5874259" y="898027"/>
          <a:ext cx="1265303" cy="1265303"/>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38289CA-AD5D-492A-AB1A-D7BFFF652A4C}">
      <dsp:nvSpPr>
        <dsp:cNvPr id="0" name=""/>
        <dsp:cNvSpPr/>
      </dsp:nvSpPr>
      <dsp:spPr>
        <a:xfrm>
          <a:off x="6143914" y="1167681"/>
          <a:ext cx="725993" cy="7259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80E0D4-144E-433E-939C-571C29B918DC}">
      <dsp:nvSpPr>
        <dsp:cNvPr id="0" name=""/>
        <dsp:cNvSpPr/>
      </dsp:nvSpPr>
      <dsp:spPr>
        <a:xfrm>
          <a:off x="5469777" y="2557440"/>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Poor interpersonal relationships</a:t>
          </a:r>
          <a:endParaRPr lang="en-US" sz="1600" kern="1200" dirty="0"/>
        </a:p>
      </dsp:txBody>
      <dsp:txXfrm>
        <a:off x="5469777" y="2557440"/>
        <a:ext cx="2074267" cy="720000"/>
      </dsp:txXfrm>
    </dsp:sp>
    <dsp:sp modelId="{94FBA987-1C7F-4E0C-97FB-A014E50256F4}">
      <dsp:nvSpPr>
        <dsp:cNvPr id="0" name=""/>
        <dsp:cNvSpPr/>
      </dsp:nvSpPr>
      <dsp:spPr>
        <a:xfrm>
          <a:off x="8311523" y="898027"/>
          <a:ext cx="1265303" cy="1265303"/>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B39B8C84-4771-4EC2-A82D-C78543D30DAB}">
      <dsp:nvSpPr>
        <dsp:cNvPr id="0" name=""/>
        <dsp:cNvSpPr/>
      </dsp:nvSpPr>
      <dsp:spPr>
        <a:xfrm>
          <a:off x="8581178" y="1167681"/>
          <a:ext cx="725993" cy="7259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BF44A3-3035-40A6-BDCE-458C2ACD19C5}">
      <dsp:nvSpPr>
        <dsp:cNvPr id="0" name=""/>
        <dsp:cNvSpPr/>
      </dsp:nvSpPr>
      <dsp:spPr>
        <a:xfrm>
          <a:off x="7907041" y="2557440"/>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Slow release schedule</a:t>
          </a:r>
          <a:endParaRPr lang="en-US" sz="1600" kern="1200" dirty="0"/>
        </a:p>
      </dsp:txBody>
      <dsp:txXfrm>
        <a:off x="7907041" y="2557440"/>
        <a:ext cx="207426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ECC5C-B8D4-4954-A084-7ABC7BC4C255}">
      <dsp:nvSpPr>
        <dsp:cNvPr id="0" name=""/>
        <dsp:cNvSpPr/>
      </dsp:nvSpPr>
      <dsp:spPr>
        <a:xfrm>
          <a:off x="0" y="509"/>
          <a:ext cx="10576558" cy="11926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A93D4E-E60F-477C-A42E-35EB21061EFA}">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3F617C-F7D7-47FB-9100-358503462E38}">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90000"/>
            </a:lnSpc>
            <a:spcBef>
              <a:spcPct val="0"/>
            </a:spcBef>
            <a:spcAft>
              <a:spcPct val="35000"/>
            </a:spcAft>
            <a:buNone/>
          </a:pPr>
          <a:r>
            <a:rPr lang="en-GB" sz="2500" kern="1200"/>
            <a:t>Focus on soft skills</a:t>
          </a:r>
          <a:endParaRPr lang="en-US" sz="2500" kern="1200"/>
        </a:p>
      </dsp:txBody>
      <dsp:txXfrm>
        <a:off x="1377568" y="509"/>
        <a:ext cx="9198989" cy="1192699"/>
      </dsp:txXfrm>
    </dsp:sp>
    <dsp:sp modelId="{6EBCBAC1-7010-4F47-9F2B-E62900810A6F}">
      <dsp:nvSpPr>
        <dsp:cNvPr id="0" name=""/>
        <dsp:cNvSpPr/>
      </dsp:nvSpPr>
      <dsp:spPr>
        <a:xfrm>
          <a:off x="0" y="1491384"/>
          <a:ext cx="10576558" cy="11926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FC2B24-5B4C-495D-A3D7-8BBB6E1F38E5}">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F9BD85-54FB-4D05-A19C-FFC22C596411}">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90000"/>
            </a:lnSpc>
            <a:spcBef>
              <a:spcPct val="0"/>
            </a:spcBef>
            <a:spcAft>
              <a:spcPct val="35000"/>
            </a:spcAft>
            <a:buNone/>
          </a:pPr>
          <a:r>
            <a:rPr lang="en-GB" sz="2500" kern="1200"/>
            <a:t>Accountability and performance monitoring framework</a:t>
          </a:r>
          <a:endParaRPr lang="en-US" sz="2500" kern="1200"/>
        </a:p>
      </dsp:txBody>
      <dsp:txXfrm>
        <a:off x="1377568" y="1491384"/>
        <a:ext cx="9198989" cy="1192699"/>
      </dsp:txXfrm>
    </dsp:sp>
    <dsp:sp modelId="{FDF2A1E4-B2BC-4C5E-A917-C26389A8298D}">
      <dsp:nvSpPr>
        <dsp:cNvPr id="0" name=""/>
        <dsp:cNvSpPr/>
      </dsp:nvSpPr>
      <dsp:spPr>
        <a:xfrm>
          <a:off x="0" y="2982258"/>
          <a:ext cx="10576558" cy="11926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D59D73-F296-48DF-A575-B704F6E3A59D}">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4CAB4D-B1DA-4167-9014-CD210F189E8E}">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90000"/>
            </a:lnSpc>
            <a:spcBef>
              <a:spcPct val="0"/>
            </a:spcBef>
            <a:spcAft>
              <a:spcPct val="35000"/>
            </a:spcAft>
            <a:buNone/>
          </a:pPr>
          <a:r>
            <a:rPr lang="en-GB" sz="2500" kern="1200"/>
            <a:t>Integrate security functions into the development process</a:t>
          </a:r>
          <a:endParaRPr lang="en-US" sz="2500" kern="1200"/>
        </a:p>
      </dsp:txBody>
      <dsp:txXfrm>
        <a:off x="1377568" y="2982258"/>
        <a:ext cx="9198989" cy="11926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F5F33-2A27-4437-B2BD-7307DEEA3EB2}">
      <dsp:nvSpPr>
        <dsp:cNvPr id="0" name=""/>
        <dsp:cNvSpPr/>
      </dsp:nvSpPr>
      <dsp:spPr>
        <a:xfrm>
          <a:off x="1232381" y="897294"/>
          <a:ext cx="1303681" cy="13036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3AC30D-F2C1-4021-A4D0-0182B4E9AA7A}">
      <dsp:nvSpPr>
        <dsp:cNvPr id="0" name=""/>
        <dsp:cNvSpPr/>
      </dsp:nvSpPr>
      <dsp:spPr>
        <a:xfrm>
          <a:off x="435687" y="2558173"/>
          <a:ext cx="28970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GB" sz="2600" kern="1200"/>
            <a:t>DevSecOps Culture</a:t>
          </a:r>
        </a:p>
      </dsp:txBody>
      <dsp:txXfrm>
        <a:off x="435687" y="2558173"/>
        <a:ext cx="2897069" cy="720000"/>
      </dsp:txXfrm>
    </dsp:sp>
    <dsp:sp modelId="{5AFD4E9C-729E-47DA-9E35-E11048E6D6BA}">
      <dsp:nvSpPr>
        <dsp:cNvPr id="0" name=""/>
        <dsp:cNvSpPr/>
      </dsp:nvSpPr>
      <dsp:spPr>
        <a:xfrm>
          <a:off x="4636438" y="897294"/>
          <a:ext cx="1303681" cy="130368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8FB173-89E4-4124-B0AF-52D420F64EB8}">
      <dsp:nvSpPr>
        <dsp:cNvPr id="0" name=""/>
        <dsp:cNvSpPr/>
      </dsp:nvSpPr>
      <dsp:spPr>
        <a:xfrm>
          <a:off x="3839744" y="2558173"/>
          <a:ext cx="28970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GB" sz="2600" kern="1200"/>
            <a:t>Cross-Functional Team</a:t>
          </a:r>
        </a:p>
      </dsp:txBody>
      <dsp:txXfrm>
        <a:off x="3839744" y="2558173"/>
        <a:ext cx="2897069" cy="720000"/>
      </dsp:txXfrm>
    </dsp:sp>
    <dsp:sp modelId="{4795CC0D-346E-4118-8226-525BC4DECC85}">
      <dsp:nvSpPr>
        <dsp:cNvPr id="0" name=""/>
        <dsp:cNvSpPr/>
      </dsp:nvSpPr>
      <dsp:spPr>
        <a:xfrm>
          <a:off x="8040495" y="897294"/>
          <a:ext cx="1303681" cy="13036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44B307-EB3A-44DF-A1C5-2DFCFAD60558}">
      <dsp:nvSpPr>
        <dsp:cNvPr id="0" name=""/>
        <dsp:cNvSpPr/>
      </dsp:nvSpPr>
      <dsp:spPr>
        <a:xfrm>
          <a:off x="7243801" y="2558173"/>
          <a:ext cx="28970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GB" sz="2600" kern="1200"/>
            <a:t>Automation</a:t>
          </a:r>
        </a:p>
      </dsp:txBody>
      <dsp:txXfrm>
        <a:off x="7243801" y="2558173"/>
        <a:ext cx="289706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22B07-4038-4070-89C0-A4B0A4B56A88}">
      <dsp:nvSpPr>
        <dsp:cNvPr id="0" name=""/>
        <dsp:cNvSpPr/>
      </dsp:nvSpPr>
      <dsp:spPr>
        <a:xfrm>
          <a:off x="759978" y="272205"/>
          <a:ext cx="818015" cy="81801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660E45-A252-4956-82D4-5FD112B0D211}">
      <dsp:nvSpPr>
        <dsp:cNvPr id="0" name=""/>
        <dsp:cNvSpPr/>
      </dsp:nvSpPr>
      <dsp:spPr>
        <a:xfrm>
          <a:off x="392" y="1246356"/>
          <a:ext cx="2337187" cy="35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GB" sz="2300" kern="1200"/>
            <a:t>Training</a:t>
          </a:r>
        </a:p>
      </dsp:txBody>
      <dsp:txXfrm>
        <a:off x="392" y="1246356"/>
        <a:ext cx="2337187" cy="350578"/>
      </dsp:txXfrm>
    </dsp:sp>
    <dsp:sp modelId="{E0249F15-FA92-4030-9546-867AA63BB381}">
      <dsp:nvSpPr>
        <dsp:cNvPr id="0" name=""/>
        <dsp:cNvSpPr/>
      </dsp:nvSpPr>
      <dsp:spPr>
        <a:xfrm>
          <a:off x="392" y="1669555"/>
          <a:ext cx="2337187" cy="223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GB" sz="1700" kern="1200" dirty="0"/>
            <a:t>Allocate €2,000 per person (25) for training </a:t>
          </a:r>
        </a:p>
      </dsp:txBody>
      <dsp:txXfrm>
        <a:off x="392" y="1669555"/>
        <a:ext cx="2337187" cy="2233707"/>
      </dsp:txXfrm>
    </dsp:sp>
    <dsp:sp modelId="{3974C542-5610-4496-BF94-22A57DAD9298}">
      <dsp:nvSpPr>
        <dsp:cNvPr id="0" name=""/>
        <dsp:cNvSpPr/>
      </dsp:nvSpPr>
      <dsp:spPr>
        <a:xfrm>
          <a:off x="3506173" y="272205"/>
          <a:ext cx="818015" cy="8180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5D0BB4-E994-4248-B9B2-760839CA360D}">
      <dsp:nvSpPr>
        <dsp:cNvPr id="0" name=""/>
        <dsp:cNvSpPr/>
      </dsp:nvSpPr>
      <dsp:spPr>
        <a:xfrm>
          <a:off x="2746587" y="1246356"/>
          <a:ext cx="2337187" cy="35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GB" sz="2300" kern="1200"/>
            <a:t>Recruitment</a:t>
          </a:r>
        </a:p>
      </dsp:txBody>
      <dsp:txXfrm>
        <a:off x="2746587" y="1246356"/>
        <a:ext cx="2337187" cy="350578"/>
      </dsp:txXfrm>
    </dsp:sp>
    <dsp:sp modelId="{04AB6199-4948-4451-8E32-40E468ACBC81}">
      <dsp:nvSpPr>
        <dsp:cNvPr id="0" name=""/>
        <dsp:cNvSpPr/>
      </dsp:nvSpPr>
      <dsp:spPr>
        <a:xfrm>
          <a:off x="2746587" y="1669555"/>
          <a:ext cx="2337187" cy="223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GB" sz="1700" kern="1200" dirty="0"/>
            <a:t>Allocate €120,000 for recruits with relevant skills and experience</a:t>
          </a:r>
        </a:p>
      </dsp:txBody>
      <dsp:txXfrm>
        <a:off x="2746587" y="1669555"/>
        <a:ext cx="2337187" cy="2233707"/>
      </dsp:txXfrm>
    </dsp:sp>
    <dsp:sp modelId="{509FE9A6-230F-4F9D-916B-B3CF1B2B8CC2}">
      <dsp:nvSpPr>
        <dsp:cNvPr id="0" name=""/>
        <dsp:cNvSpPr/>
      </dsp:nvSpPr>
      <dsp:spPr>
        <a:xfrm>
          <a:off x="6252368" y="272205"/>
          <a:ext cx="818015" cy="8180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F70B56-D4B9-49BE-A607-61559086155D}">
      <dsp:nvSpPr>
        <dsp:cNvPr id="0" name=""/>
        <dsp:cNvSpPr/>
      </dsp:nvSpPr>
      <dsp:spPr>
        <a:xfrm>
          <a:off x="5492782" y="1246356"/>
          <a:ext cx="2337187" cy="35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GB" sz="2300" kern="1200"/>
            <a:t>Tools</a:t>
          </a:r>
        </a:p>
      </dsp:txBody>
      <dsp:txXfrm>
        <a:off x="5492782" y="1246356"/>
        <a:ext cx="2337187" cy="350578"/>
      </dsp:txXfrm>
    </dsp:sp>
    <dsp:sp modelId="{D93D6B0C-57F4-4370-B6E8-228193CCCC85}">
      <dsp:nvSpPr>
        <dsp:cNvPr id="0" name=""/>
        <dsp:cNvSpPr/>
      </dsp:nvSpPr>
      <dsp:spPr>
        <a:xfrm>
          <a:off x="5492782" y="1669555"/>
          <a:ext cx="2337187" cy="223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GB" sz="1700" kern="1200" dirty="0"/>
            <a:t>Gitlab with SAST/DAST - €99 per month per user (25)</a:t>
          </a:r>
        </a:p>
        <a:p>
          <a:pPr marL="0" lvl="0" indent="0" algn="ctr" defTabSz="755650">
            <a:lnSpc>
              <a:spcPct val="100000"/>
            </a:lnSpc>
            <a:spcBef>
              <a:spcPct val="0"/>
            </a:spcBef>
            <a:spcAft>
              <a:spcPct val="35000"/>
            </a:spcAft>
            <a:buNone/>
          </a:pPr>
          <a:r>
            <a:rPr lang="en-GB" sz="1700" kern="1200" dirty="0" err="1"/>
            <a:t>Snyk</a:t>
          </a:r>
          <a:r>
            <a:rPr lang="en-GB" sz="1700" kern="1200" dirty="0"/>
            <a:t> for SCA - €25 per month per product</a:t>
          </a:r>
        </a:p>
        <a:p>
          <a:pPr marL="0" lvl="0" indent="0" algn="ctr" defTabSz="755650">
            <a:lnSpc>
              <a:spcPct val="100000"/>
            </a:lnSpc>
            <a:spcBef>
              <a:spcPct val="0"/>
            </a:spcBef>
            <a:spcAft>
              <a:spcPct val="35000"/>
            </a:spcAft>
            <a:buNone/>
          </a:pPr>
          <a:r>
            <a:rPr lang="en-GB" sz="1700" kern="1200" dirty="0"/>
            <a:t>Intruder for </a:t>
          </a:r>
          <a:r>
            <a:rPr lang="en-GB" sz="1700" kern="1200" dirty="0" err="1"/>
            <a:t>realtime</a:t>
          </a:r>
          <a:r>
            <a:rPr lang="en-GB" sz="1700" kern="1200" dirty="0"/>
            <a:t> scanning/reporting - €500 per month</a:t>
          </a:r>
        </a:p>
      </dsp:txBody>
      <dsp:txXfrm>
        <a:off x="5492782" y="1669555"/>
        <a:ext cx="2337187" cy="2233707"/>
      </dsp:txXfrm>
    </dsp:sp>
    <dsp:sp modelId="{77036AB8-E552-4A53-ABAD-276CAF38A5CA}">
      <dsp:nvSpPr>
        <dsp:cNvPr id="0" name=""/>
        <dsp:cNvSpPr/>
      </dsp:nvSpPr>
      <dsp:spPr>
        <a:xfrm>
          <a:off x="8998564" y="272205"/>
          <a:ext cx="818015" cy="8180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7D389D-D2A9-4623-A91D-272DAC197B50}">
      <dsp:nvSpPr>
        <dsp:cNvPr id="0" name=""/>
        <dsp:cNvSpPr/>
      </dsp:nvSpPr>
      <dsp:spPr>
        <a:xfrm>
          <a:off x="8238978" y="1246356"/>
          <a:ext cx="2337187" cy="35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GB" sz="2300" kern="1200"/>
            <a:t>Totals</a:t>
          </a:r>
        </a:p>
      </dsp:txBody>
      <dsp:txXfrm>
        <a:off x="8238978" y="1246356"/>
        <a:ext cx="2337187" cy="350578"/>
      </dsp:txXfrm>
    </dsp:sp>
    <dsp:sp modelId="{51B08518-C138-4DF3-ACB8-3FA61A86AE28}">
      <dsp:nvSpPr>
        <dsp:cNvPr id="0" name=""/>
        <dsp:cNvSpPr/>
      </dsp:nvSpPr>
      <dsp:spPr>
        <a:xfrm>
          <a:off x="8238978" y="1669555"/>
          <a:ext cx="2337187" cy="223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GB" sz="1700" kern="1200" dirty="0"/>
            <a:t>First year - €206,300</a:t>
          </a:r>
        </a:p>
        <a:p>
          <a:pPr marL="0" lvl="0" indent="0" algn="ctr" defTabSz="755650">
            <a:lnSpc>
              <a:spcPct val="100000"/>
            </a:lnSpc>
            <a:spcBef>
              <a:spcPct val="0"/>
            </a:spcBef>
            <a:spcAft>
              <a:spcPct val="35000"/>
            </a:spcAft>
            <a:buNone/>
          </a:pPr>
          <a:r>
            <a:rPr lang="en-GB" sz="1700" kern="1200" dirty="0"/>
            <a:t>After implementation - €86,300</a:t>
          </a:r>
        </a:p>
      </dsp:txBody>
      <dsp:txXfrm>
        <a:off x="8238978" y="1669555"/>
        <a:ext cx="2337187" cy="22337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167D2-8C2B-5C42-B6AA-853E4F9527B7}">
      <dsp:nvSpPr>
        <dsp:cNvPr id="0" name=""/>
        <dsp:cNvSpPr/>
      </dsp:nvSpPr>
      <dsp:spPr>
        <a:xfrm>
          <a:off x="4230623" y="0"/>
          <a:ext cx="6345934" cy="1304833"/>
        </a:xfrm>
        <a:prstGeom prst="rightArrow">
          <a:avLst>
            <a:gd name="adj1" fmla="val 75000"/>
            <a:gd name="adj2" fmla="val 50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GB" sz="2200" kern="1200" dirty="0"/>
            <a:t>More frequent releases</a:t>
          </a:r>
        </a:p>
        <a:p>
          <a:pPr marL="228600" lvl="1" indent="-228600" algn="l" defTabSz="977900">
            <a:lnSpc>
              <a:spcPct val="90000"/>
            </a:lnSpc>
            <a:spcBef>
              <a:spcPct val="0"/>
            </a:spcBef>
            <a:spcAft>
              <a:spcPct val="15000"/>
            </a:spcAft>
            <a:buChar char="•"/>
          </a:pPr>
          <a:r>
            <a:rPr lang="en-GB" sz="2200" kern="1200" dirty="0"/>
            <a:t>Faster response to feedback</a:t>
          </a:r>
        </a:p>
      </dsp:txBody>
      <dsp:txXfrm>
        <a:off x="4230623" y="163104"/>
        <a:ext cx="5856622" cy="978625"/>
      </dsp:txXfrm>
    </dsp:sp>
    <dsp:sp modelId="{38D4ECC9-3C38-5E4C-B136-4B8D44683179}">
      <dsp:nvSpPr>
        <dsp:cNvPr id="0" name=""/>
        <dsp:cNvSpPr/>
      </dsp:nvSpPr>
      <dsp:spPr>
        <a:xfrm>
          <a:off x="0" y="0"/>
          <a:ext cx="4230623" cy="130483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GB" sz="3800" kern="1200" dirty="0"/>
            <a:t>Release Cycle</a:t>
          </a:r>
        </a:p>
      </dsp:txBody>
      <dsp:txXfrm>
        <a:off x="63697" y="63697"/>
        <a:ext cx="4103229" cy="1177439"/>
      </dsp:txXfrm>
    </dsp:sp>
    <dsp:sp modelId="{CD6ED5D6-FBDE-A940-B9EA-A22962F58BC4}">
      <dsp:nvSpPr>
        <dsp:cNvPr id="0" name=""/>
        <dsp:cNvSpPr/>
      </dsp:nvSpPr>
      <dsp:spPr>
        <a:xfrm>
          <a:off x="4230623" y="1435317"/>
          <a:ext cx="6345934" cy="1304833"/>
        </a:xfrm>
        <a:prstGeom prst="rightArrow">
          <a:avLst>
            <a:gd name="adj1" fmla="val 75000"/>
            <a:gd name="adj2" fmla="val 50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GB" sz="2200" kern="1200" dirty="0"/>
            <a:t>Measure response times</a:t>
          </a:r>
        </a:p>
        <a:p>
          <a:pPr marL="228600" lvl="1" indent="-228600" algn="l" defTabSz="977900">
            <a:lnSpc>
              <a:spcPct val="90000"/>
            </a:lnSpc>
            <a:spcBef>
              <a:spcPct val="0"/>
            </a:spcBef>
            <a:spcAft>
              <a:spcPct val="15000"/>
            </a:spcAft>
            <a:buChar char="•"/>
          </a:pPr>
          <a:r>
            <a:rPr lang="en-GB" sz="2200" kern="1200" dirty="0"/>
            <a:t>Monitor for reduction in vulnerabilities detected in production</a:t>
          </a:r>
        </a:p>
      </dsp:txBody>
      <dsp:txXfrm>
        <a:off x="4230623" y="1598421"/>
        <a:ext cx="5856622" cy="978625"/>
      </dsp:txXfrm>
    </dsp:sp>
    <dsp:sp modelId="{701AA7B6-CAEE-3046-9B8D-52C3FD4BA0E0}">
      <dsp:nvSpPr>
        <dsp:cNvPr id="0" name=""/>
        <dsp:cNvSpPr/>
      </dsp:nvSpPr>
      <dsp:spPr>
        <a:xfrm>
          <a:off x="0" y="1435317"/>
          <a:ext cx="4230623" cy="130483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GB" sz="3800" kern="1200" dirty="0"/>
            <a:t>Security Vulnerabilities</a:t>
          </a:r>
        </a:p>
      </dsp:txBody>
      <dsp:txXfrm>
        <a:off x="63697" y="1499014"/>
        <a:ext cx="4103229" cy="1177439"/>
      </dsp:txXfrm>
    </dsp:sp>
    <dsp:sp modelId="{4F6DC48A-7536-1E46-B9D8-325E0F5AFB69}">
      <dsp:nvSpPr>
        <dsp:cNvPr id="0" name=""/>
        <dsp:cNvSpPr/>
      </dsp:nvSpPr>
      <dsp:spPr>
        <a:xfrm>
          <a:off x="4230623" y="2870634"/>
          <a:ext cx="6345934" cy="1304833"/>
        </a:xfrm>
        <a:prstGeom prst="rightArrow">
          <a:avLst>
            <a:gd name="adj1" fmla="val 75000"/>
            <a:gd name="adj2" fmla="val 50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GB" sz="2200" kern="1200" dirty="0"/>
            <a:t>Improved relationships</a:t>
          </a:r>
        </a:p>
        <a:p>
          <a:pPr marL="228600" lvl="1" indent="-228600" algn="l" defTabSz="977900">
            <a:lnSpc>
              <a:spcPct val="90000"/>
            </a:lnSpc>
            <a:spcBef>
              <a:spcPct val="0"/>
            </a:spcBef>
            <a:spcAft>
              <a:spcPct val="15000"/>
            </a:spcAft>
            <a:buChar char="•"/>
          </a:pPr>
          <a:r>
            <a:rPr lang="en-GB" sz="2200" kern="1200" dirty="0"/>
            <a:t>Effective collaboration and communication</a:t>
          </a:r>
        </a:p>
      </dsp:txBody>
      <dsp:txXfrm>
        <a:off x="4230623" y="3033738"/>
        <a:ext cx="5856622" cy="978625"/>
      </dsp:txXfrm>
    </dsp:sp>
    <dsp:sp modelId="{0E3C9CEE-A53A-794E-8B08-95A6D4833EC9}">
      <dsp:nvSpPr>
        <dsp:cNvPr id="0" name=""/>
        <dsp:cNvSpPr/>
      </dsp:nvSpPr>
      <dsp:spPr>
        <a:xfrm>
          <a:off x="0" y="2870634"/>
          <a:ext cx="4230623" cy="130483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GB" sz="3800" kern="1200" dirty="0"/>
            <a:t>Collaboration</a:t>
          </a:r>
        </a:p>
      </dsp:txBody>
      <dsp:txXfrm>
        <a:off x="63697" y="2934331"/>
        <a:ext cx="4103229" cy="11774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DACE0-D9E1-A34A-89AE-10910BB9A664}">
      <dsp:nvSpPr>
        <dsp:cNvPr id="0" name=""/>
        <dsp:cNvSpPr/>
      </dsp:nvSpPr>
      <dsp:spPr>
        <a:xfrm>
          <a:off x="1928520" y="0"/>
          <a:ext cx="1628726" cy="1628808"/>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37181-55C9-7E47-87EE-6C7C961C86F3}">
      <dsp:nvSpPr>
        <dsp:cNvPr id="0" name=""/>
        <dsp:cNvSpPr/>
      </dsp:nvSpPr>
      <dsp:spPr>
        <a:xfrm>
          <a:off x="3554802" y="483174"/>
          <a:ext cx="976441" cy="647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l" defTabSz="400050">
            <a:lnSpc>
              <a:spcPct val="100000"/>
            </a:lnSpc>
            <a:spcBef>
              <a:spcPct val="0"/>
            </a:spcBef>
            <a:spcAft>
              <a:spcPct val="15000"/>
            </a:spcAft>
            <a:buChar char="•"/>
          </a:pPr>
          <a:r>
            <a:rPr lang="en-GB" sz="900" kern="1200"/>
            <a:t>Kickoff</a:t>
          </a:r>
          <a:endParaRPr lang="en-GB" sz="900" kern="1200" dirty="0"/>
        </a:p>
      </dsp:txBody>
      <dsp:txXfrm>
        <a:off x="3554802" y="483174"/>
        <a:ext cx="976441" cy="647738"/>
      </dsp:txXfrm>
    </dsp:sp>
    <dsp:sp modelId="{ACCE7265-FC36-7942-B927-FC028878E45B}">
      <dsp:nvSpPr>
        <dsp:cNvPr id="0" name=""/>
        <dsp:cNvSpPr/>
      </dsp:nvSpPr>
      <dsp:spPr>
        <a:xfrm>
          <a:off x="2288117" y="589904"/>
          <a:ext cx="908921" cy="45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a:t>Months 1-2</a:t>
          </a:r>
          <a:endParaRPr lang="en-GB" sz="1100" kern="1200" dirty="0"/>
        </a:p>
      </dsp:txBody>
      <dsp:txXfrm>
        <a:off x="2288117" y="589904"/>
        <a:ext cx="908921" cy="454257"/>
      </dsp:txXfrm>
    </dsp:sp>
    <dsp:sp modelId="{3024395B-6D25-E243-91BE-ABF770E6E518}">
      <dsp:nvSpPr>
        <dsp:cNvPr id="0" name=""/>
        <dsp:cNvSpPr/>
      </dsp:nvSpPr>
      <dsp:spPr>
        <a:xfrm>
          <a:off x="1476045" y="935855"/>
          <a:ext cx="1628726" cy="1628808"/>
        </a:xfrm>
        <a:prstGeom prst="leftCircularArrow">
          <a:avLst>
            <a:gd name="adj1" fmla="val 10980"/>
            <a:gd name="adj2" fmla="val 1142322"/>
            <a:gd name="adj3" fmla="val 6300000"/>
            <a:gd name="adj4" fmla="val 18900000"/>
            <a:gd name="adj5" fmla="val 125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E80DB1-8E7B-0047-B551-6A2318935E04}">
      <dsp:nvSpPr>
        <dsp:cNvPr id="0" name=""/>
        <dsp:cNvSpPr/>
      </dsp:nvSpPr>
      <dsp:spPr>
        <a:xfrm>
          <a:off x="3109965" y="1431122"/>
          <a:ext cx="976441" cy="647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l" defTabSz="400050">
            <a:lnSpc>
              <a:spcPct val="100000"/>
            </a:lnSpc>
            <a:spcBef>
              <a:spcPct val="0"/>
            </a:spcBef>
            <a:spcAft>
              <a:spcPct val="15000"/>
            </a:spcAft>
            <a:buChar char="•"/>
          </a:pPr>
          <a:r>
            <a:rPr lang="en-GB" sz="900" kern="1200"/>
            <a:t>Evaluation and culture shift</a:t>
          </a:r>
          <a:endParaRPr lang="en-GB" sz="900" kern="1200" dirty="0"/>
        </a:p>
      </dsp:txBody>
      <dsp:txXfrm>
        <a:off x="3109965" y="1431122"/>
        <a:ext cx="976441" cy="647738"/>
      </dsp:txXfrm>
    </dsp:sp>
    <dsp:sp modelId="{3F33F42D-8FAA-D44B-BCD5-D5483D876784}">
      <dsp:nvSpPr>
        <dsp:cNvPr id="0" name=""/>
        <dsp:cNvSpPr/>
      </dsp:nvSpPr>
      <dsp:spPr>
        <a:xfrm>
          <a:off x="1833809" y="1527862"/>
          <a:ext cx="908921" cy="45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a:t>Months 3-6</a:t>
          </a:r>
          <a:endParaRPr lang="en-GB" sz="1100" kern="1200" dirty="0"/>
        </a:p>
      </dsp:txBody>
      <dsp:txXfrm>
        <a:off x="1833809" y="1527862"/>
        <a:ext cx="908921" cy="454257"/>
      </dsp:txXfrm>
    </dsp:sp>
    <dsp:sp modelId="{F6F034DB-C774-2D4D-B489-4494FCE396A4}">
      <dsp:nvSpPr>
        <dsp:cNvPr id="0" name=""/>
        <dsp:cNvSpPr/>
      </dsp:nvSpPr>
      <dsp:spPr>
        <a:xfrm>
          <a:off x="1928520" y="1875916"/>
          <a:ext cx="1628726" cy="1628808"/>
        </a:xfrm>
        <a:prstGeom prst="circularArrow">
          <a:avLst>
            <a:gd name="adj1" fmla="val 10980"/>
            <a:gd name="adj2" fmla="val 1142322"/>
            <a:gd name="adj3" fmla="val 4500000"/>
            <a:gd name="adj4" fmla="val 13500000"/>
            <a:gd name="adj5" fmla="val 125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D3773B-C4A6-0549-BC2B-7D8DF6B1E393}">
      <dsp:nvSpPr>
        <dsp:cNvPr id="0" name=""/>
        <dsp:cNvSpPr/>
      </dsp:nvSpPr>
      <dsp:spPr>
        <a:xfrm>
          <a:off x="3554802" y="2359091"/>
          <a:ext cx="976441" cy="647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l" defTabSz="400050">
            <a:lnSpc>
              <a:spcPct val="100000"/>
            </a:lnSpc>
            <a:spcBef>
              <a:spcPct val="0"/>
            </a:spcBef>
            <a:spcAft>
              <a:spcPct val="15000"/>
            </a:spcAft>
            <a:buChar char="•"/>
          </a:pPr>
          <a:r>
            <a:rPr lang="en-GB" sz="900" kern="1200"/>
            <a:t>Implementation</a:t>
          </a:r>
          <a:endParaRPr lang="en-GB" sz="900" kern="1200" dirty="0"/>
        </a:p>
      </dsp:txBody>
      <dsp:txXfrm>
        <a:off x="3554802" y="2359091"/>
        <a:ext cx="976441" cy="647738"/>
      </dsp:txXfrm>
    </dsp:sp>
    <dsp:sp modelId="{A8713BEC-E61A-1841-998F-6980910C9C1B}">
      <dsp:nvSpPr>
        <dsp:cNvPr id="0" name=""/>
        <dsp:cNvSpPr/>
      </dsp:nvSpPr>
      <dsp:spPr>
        <a:xfrm>
          <a:off x="2288117" y="2465295"/>
          <a:ext cx="908921" cy="45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a:t>Months 8-9</a:t>
          </a:r>
          <a:endParaRPr lang="en-GB" sz="1100" kern="1200" dirty="0"/>
        </a:p>
      </dsp:txBody>
      <dsp:txXfrm>
        <a:off x="2288117" y="2465295"/>
        <a:ext cx="908921" cy="454257"/>
      </dsp:txXfrm>
    </dsp:sp>
    <dsp:sp modelId="{A330A233-35D7-9747-ADEB-3D9F156B2530}">
      <dsp:nvSpPr>
        <dsp:cNvPr id="0" name=""/>
        <dsp:cNvSpPr/>
      </dsp:nvSpPr>
      <dsp:spPr>
        <a:xfrm>
          <a:off x="1476045" y="2813349"/>
          <a:ext cx="1628726" cy="1628808"/>
        </a:xfrm>
        <a:prstGeom prst="leftCircularArrow">
          <a:avLst>
            <a:gd name="adj1" fmla="val 10980"/>
            <a:gd name="adj2" fmla="val 1142322"/>
            <a:gd name="adj3" fmla="val 6300000"/>
            <a:gd name="adj4" fmla="val 18900000"/>
            <a:gd name="adj5" fmla="val 125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CC2A57-3A29-3C40-8157-C513902696C0}">
      <dsp:nvSpPr>
        <dsp:cNvPr id="0" name=""/>
        <dsp:cNvSpPr/>
      </dsp:nvSpPr>
      <dsp:spPr>
        <a:xfrm>
          <a:off x="3109965" y="3297049"/>
          <a:ext cx="976441" cy="647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l" defTabSz="400050">
            <a:lnSpc>
              <a:spcPct val="100000"/>
            </a:lnSpc>
            <a:spcBef>
              <a:spcPct val="0"/>
            </a:spcBef>
            <a:spcAft>
              <a:spcPct val="15000"/>
            </a:spcAft>
            <a:buChar char="•"/>
          </a:pPr>
          <a:r>
            <a:rPr lang="en-GB" sz="900" kern="1200"/>
            <a:t>Formalise Team</a:t>
          </a:r>
          <a:endParaRPr lang="en-GB" sz="900" kern="1200" dirty="0"/>
        </a:p>
      </dsp:txBody>
      <dsp:txXfrm>
        <a:off x="3109965" y="3297049"/>
        <a:ext cx="976441" cy="647738"/>
      </dsp:txXfrm>
    </dsp:sp>
    <dsp:sp modelId="{A7110BB4-1990-E742-B7FE-4CAF07E3535F}">
      <dsp:nvSpPr>
        <dsp:cNvPr id="0" name=""/>
        <dsp:cNvSpPr/>
      </dsp:nvSpPr>
      <dsp:spPr>
        <a:xfrm>
          <a:off x="1833809" y="3403253"/>
          <a:ext cx="908921" cy="45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a:t>Months 9-10</a:t>
          </a:r>
          <a:endParaRPr lang="en-GB" sz="1100" kern="1200" dirty="0"/>
        </a:p>
      </dsp:txBody>
      <dsp:txXfrm>
        <a:off x="1833809" y="3403253"/>
        <a:ext cx="908921" cy="454257"/>
      </dsp:txXfrm>
    </dsp:sp>
    <dsp:sp modelId="{6935BEEF-7151-654D-B19B-E85D6329EAB6}">
      <dsp:nvSpPr>
        <dsp:cNvPr id="0" name=""/>
        <dsp:cNvSpPr/>
      </dsp:nvSpPr>
      <dsp:spPr>
        <a:xfrm>
          <a:off x="2044312" y="3857511"/>
          <a:ext cx="1399281" cy="1400102"/>
        </a:xfrm>
        <a:prstGeom prst="blockArc">
          <a:avLst>
            <a:gd name="adj1" fmla="val 13500000"/>
            <a:gd name="adj2" fmla="val 10800000"/>
            <a:gd name="adj3" fmla="val 1274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7A493D-8339-BB41-8180-5EBCE8E911B0}">
      <dsp:nvSpPr>
        <dsp:cNvPr id="0" name=""/>
        <dsp:cNvSpPr/>
      </dsp:nvSpPr>
      <dsp:spPr>
        <a:xfrm>
          <a:off x="3554802" y="4244471"/>
          <a:ext cx="976441" cy="647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l" defTabSz="400050">
            <a:lnSpc>
              <a:spcPct val="100000"/>
            </a:lnSpc>
            <a:spcBef>
              <a:spcPct val="0"/>
            </a:spcBef>
            <a:spcAft>
              <a:spcPct val="15000"/>
            </a:spcAft>
            <a:buChar char="•"/>
          </a:pPr>
          <a:r>
            <a:rPr lang="en-GB" sz="900" kern="1200"/>
            <a:t>Continuous Improvement</a:t>
          </a:r>
          <a:endParaRPr lang="en-GB" sz="900" kern="1200" dirty="0"/>
        </a:p>
      </dsp:txBody>
      <dsp:txXfrm>
        <a:off x="3554802" y="4244471"/>
        <a:ext cx="976441" cy="647738"/>
      </dsp:txXfrm>
    </dsp:sp>
    <dsp:sp modelId="{8C83F8F4-5CA6-2847-A211-349085847053}">
      <dsp:nvSpPr>
        <dsp:cNvPr id="0" name=""/>
        <dsp:cNvSpPr/>
      </dsp:nvSpPr>
      <dsp:spPr>
        <a:xfrm>
          <a:off x="2288117" y="4341211"/>
          <a:ext cx="908921" cy="45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a:t>Months 10-12 and beyond</a:t>
          </a:r>
          <a:endParaRPr lang="en-GB" sz="1100" kern="1200" dirty="0"/>
        </a:p>
      </dsp:txBody>
      <dsp:txXfrm>
        <a:off x="2288117" y="4341211"/>
        <a:ext cx="908921" cy="45425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BBE9A-8647-244B-903B-9277CD16CAB0}" type="datetimeFigureOut">
              <a:rPr lang="en-GB" smtClean="0"/>
              <a:t>12/03/2024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40E74-7CD2-6844-ADA2-025CF7FA3625}" type="slidenum">
              <a:rPr lang="en-GB" smtClean="0"/>
              <a:t>‹#›</a:t>
            </a:fld>
            <a:endParaRPr lang="en-GB"/>
          </a:p>
        </p:txBody>
      </p:sp>
    </p:spTree>
    <p:extLst>
      <p:ext uri="{BB962C8B-B14F-4D97-AF65-F5344CB8AC3E}">
        <p14:creationId xmlns:p14="http://schemas.microsoft.com/office/powerpoint/2010/main" val="3231700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My name is Craig and I’m the Development Team Lead</a:t>
            </a:r>
          </a:p>
          <a:p>
            <a:r>
              <a:rPr lang="en-GB" dirty="0"/>
              <a:t>Thanks for taking the time to attend this presentation.</a:t>
            </a:r>
          </a:p>
          <a:p>
            <a:r>
              <a:rPr lang="en-GB" dirty="0"/>
              <a:t>I’d also like to extend a warm welcome to the new CEO who is making an instant positive impact</a:t>
            </a:r>
          </a:p>
        </p:txBody>
      </p:sp>
      <p:sp>
        <p:nvSpPr>
          <p:cNvPr id="4" name="Slide Number Placeholder 3"/>
          <p:cNvSpPr>
            <a:spLocks noGrp="1"/>
          </p:cNvSpPr>
          <p:nvPr>
            <p:ph type="sldNum" sz="quarter" idx="5"/>
          </p:nvPr>
        </p:nvSpPr>
        <p:spPr/>
        <p:txBody>
          <a:bodyPr/>
          <a:lstStyle/>
          <a:p>
            <a:fld id="{9BB40E74-7CD2-6844-ADA2-025CF7FA3625}" type="slidenum">
              <a:rPr lang="en-GB" smtClean="0"/>
              <a:t>1</a:t>
            </a:fld>
            <a:endParaRPr lang="en-GB"/>
          </a:p>
        </p:txBody>
      </p:sp>
    </p:spTree>
    <p:extLst>
      <p:ext uri="{BB962C8B-B14F-4D97-AF65-F5344CB8AC3E}">
        <p14:creationId xmlns:p14="http://schemas.microsoft.com/office/powerpoint/2010/main" val="89216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We’re facing current challenges</a:t>
            </a:r>
          </a:p>
          <a:p>
            <a:endParaRPr lang="en-GB" dirty="0"/>
          </a:p>
          <a:p>
            <a:r>
              <a:rPr lang="en-GB" dirty="0"/>
              <a:t>Siloed workloads, not a lot of knowledge sharing or communication on decisions made in the development process</a:t>
            </a:r>
          </a:p>
          <a:p>
            <a:r>
              <a:rPr lang="en-GB" dirty="0"/>
              <a:t>Technical debt from poor product quality meaning engineers spend more time than they should fixing problems in production</a:t>
            </a:r>
          </a:p>
          <a:p>
            <a:r>
              <a:rPr lang="en-GB" dirty="0"/>
              <a:t>Personality clashes are creating a challenging work environment and having a serious impact on collaboration and knowledge sharing</a:t>
            </a:r>
          </a:p>
          <a:p>
            <a:r>
              <a:rPr lang="en-GB" dirty="0"/>
              <a:t>As a result, we have a year long release cycle where competitors are releasing at a much faster rate, the CEO has set a target of a release per quarter</a:t>
            </a:r>
          </a:p>
        </p:txBody>
      </p:sp>
      <p:sp>
        <p:nvSpPr>
          <p:cNvPr id="4" name="Slide Number Placeholder 3"/>
          <p:cNvSpPr>
            <a:spLocks noGrp="1"/>
          </p:cNvSpPr>
          <p:nvPr>
            <p:ph type="sldNum" sz="quarter" idx="5"/>
          </p:nvPr>
        </p:nvSpPr>
        <p:spPr/>
        <p:txBody>
          <a:bodyPr/>
          <a:lstStyle/>
          <a:p>
            <a:fld id="{9BB40E74-7CD2-6844-ADA2-025CF7FA3625}" type="slidenum">
              <a:rPr lang="en-GB" smtClean="0"/>
              <a:t>2</a:t>
            </a:fld>
            <a:endParaRPr lang="en-GB"/>
          </a:p>
        </p:txBody>
      </p:sp>
    </p:spTree>
    <p:extLst>
      <p:ext uri="{BB962C8B-B14F-4D97-AF65-F5344CB8AC3E}">
        <p14:creationId xmlns:p14="http://schemas.microsoft.com/office/powerpoint/2010/main" val="292356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could focus on developing soft skills like communication, conflict resolution and active listening. Utilise team-building events and a mentorship program to encourage teams to interact.</a:t>
            </a:r>
          </a:p>
          <a:p>
            <a:endParaRPr lang="en-GB" dirty="0"/>
          </a:p>
          <a:p>
            <a:r>
              <a:rPr lang="en-GB" dirty="0"/>
              <a:t>We could enforce Performance metrics where senior team members are accountable for ensuring  there is clear communication between teams without incident. Consider mandatory team building events, leadership empowerment training and a strict conflict resolution process.</a:t>
            </a:r>
          </a:p>
          <a:p>
            <a:endParaRPr lang="en-GB" dirty="0"/>
          </a:p>
          <a:p>
            <a:r>
              <a:rPr lang="en-GB" dirty="0"/>
              <a:t>Integrate security into the development cycle, </a:t>
            </a:r>
            <a:r>
              <a:rPr lang="en-GB" dirty="0" err="1"/>
              <a:t>DevSecOps</a:t>
            </a:r>
            <a:r>
              <a:rPr lang="en-GB" dirty="0"/>
              <a:t>.</a:t>
            </a:r>
          </a:p>
        </p:txBody>
      </p:sp>
      <p:sp>
        <p:nvSpPr>
          <p:cNvPr id="4" name="Slide Number Placeholder 3"/>
          <p:cNvSpPr>
            <a:spLocks noGrp="1"/>
          </p:cNvSpPr>
          <p:nvPr>
            <p:ph type="sldNum" sz="quarter" idx="5"/>
          </p:nvPr>
        </p:nvSpPr>
        <p:spPr/>
        <p:txBody>
          <a:bodyPr/>
          <a:lstStyle/>
          <a:p>
            <a:fld id="{9BB40E74-7CD2-6844-ADA2-025CF7FA3625}" type="slidenum">
              <a:rPr lang="en-GB" smtClean="0"/>
              <a:t>3</a:t>
            </a:fld>
            <a:endParaRPr lang="en-GB"/>
          </a:p>
        </p:txBody>
      </p:sp>
    </p:spTree>
    <p:extLst>
      <p:ext uri="{BB962C8B-B14F-4D97-AF65-F5344CB8AC3E}">
        <p14:creationId xmlns:p14="http://schemas.microsoft.com/office/powerpoint/2010/main" val="352981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We are familiar with the DevOps cycle of continuously moving and improving.</a:t>
            </a:r>
          </a:p>
          <a:p>
            <a:endParaRPr lang="en-GB" dirty="0"/>
          </a:p>
          <a:p>
            <a:r>
              <a:rPr lang="en-GB" dirty="0" err="1"/>
              <a:t>DevSecOps</a:t>
            </a:r>
            <a:r>
              <a:rPr lang="en-GB" dirty="0"/>
              <a:t> builds on that, and includes security functions as part of the cycle preventing it becoming an afterthought. In our case, the security team have no input to the development cycle and after </a:t>
            </a:r>
            <a:r>
              <a:rPr lang="en-GB" dirty="0" err="1"/>
              <a:t>analyising</a:t>
            </a:r>
            <a:r>
              <a:rPr lang="en-GB" dirty="0"/>
              <a:t> the product they then have to return issues to the development team. This has caused many disagreements and huge delays in releases, not to mention shortcuts being taken to attempt to remediate issues.</a:t>
            </a:r>
          </a:p>
        </p:txBody>
      </p:sp>
      <p:sp>
        <p:nvSpPr>
          <p:cNvPr id="4" name="Slide Number Placeholder 3"/>
          <p:cNvSpPr>
            <a:spLocks noGrp="1"/>
          </p:cNvSpPr>
          <p:nvPr>
            <p:ph type="sldNum" sz="quarter" idx="5"/>
          </p:nvPr>
        </p:nvSpPr>
        <p:spPr/>
        <p:txBody>
          <a:bodyPr/>
          <a:lstStyle/>
          <a:p>
            <a:fld id="{9BB40E74-7CD2-6844-ADA2-025CF7FA3625}" type="slidenum">
              <a:rPr lang="en-GB" smtClean="0"/>
              <a:t>4</a:t>
            </a:fld>
            <a:endParaRPr lang="en-GB"/>
          </a:p>
        </p:txBody>
      </p:sp>
    </p:spTree>
    <p:extLst>
      <p:ext uri="{BB962C8B-B14F-4D97-AF65-F5344CB8AC3E}">
        <p14:creationId xmlns:p14="http://schemas.microsoft.com/office/powerpoint/2010/main" val="3749997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do we get to this Valhalla?</a:t>
            </a:r>
          </a:p>
          <a:p>
            <a:endParaRPr lang="en-GB" dirty="0"/>
          </a:p>
          <a:p>
            <a:r>
              <a:rPr lang="en-GB" dirty="0"/>
              <a:t>In one piece, hopefully. We embrace </a:t>
            </a:r>
            <a:r>
              <a:rPr lang="en-GB" dirty="0" err="1"/>
              <a:t>DevSecOps</a:t>
            </a:r>
            <a:r>
              <a:rPr lang="en-GB" dirty="0"/>
              <a:t> culture, that is open communication, staff empowerment, metrics, visibility and modern and efficient processes.</a:t>
            </a:r>
          </a:p>
          <a:p>
            <a:endParaRPr lang="en-GB" dirty="0"/>
          </a:p>
          <a:p>
            <a:r>
              <a:rPr lang="en-GB" dirty="0"/>
              <a:t>Create a cross functional team, bring the development and security teams together. Rely on the expertise and experience of both to build a fast, resilient and reliable development pipeline.</a:t>
            </a:r>
          </a:p>
          <a:p>
            <a:endParaRPr lang="en-GB" dirty="0"/>
          </a:p>
          <a:p>
            <a:r>
              <a:rPr lang="en-GB" dirty="0"/>
              <a:t>Automate as many of the functions as possible, security needs to be a 24/7 process and we can only achieve that through automation. Standardised checks with rapid alerting is the goal.</a:t>
            </a:r>
          </a:p>
        </p:txBody>
      </p:sp>
      <p:sp>
        <p:nvSpPr>
          <p:cNvPr id="4" name="Slide Number Placeholder 3"/>
          <p:cNvSpPr>
            <a:spLocks noGrp="1"/>
          </p:cNvSpPr>
          <p:nvPr>
            <p:ph type="sldNum" sz="quarter" idx="5"/>
          </p:nvPr>
        </p:nvSpPr>
        <p:spPr/>
        <p:txBody>
          <a:bodyPr/>
          <a:lstStyle/>
          <a:p>
            <a:fld id="{9BB40E74-7CD2-6844-ADA2-025CF7FA3625}" type="slidenum">
              <a:rPr lang="en-GB" smtClean="0"/>
              <a:t>5</a:t>
            </a:fld>
            <a:endParaRPr lang="en-GB"/>
          </a:p>
        </p:txBody>
      </p:sp>
    </p:spTree>
    <p:extLst>
      <p:ext uri="{BB962C8B-B14F-4D97-AF65-F5344CB8AC3E}">
        <p14:creationId xmlns:p14="http://schemas.microsoft.com/office/powerpoint/2010/main" val="30993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all sounds great, but what is it going to cost us?</a:t>
            </a:r>
          </a:p>
          <a:p>
            <a:endParaRPr lang="en-GB" dirty="0"/>
          </a:p>
          <a:p>
            <a:r>
              <a:rPr lang="en-GB" dirty="0"/>
              <a:t>There will be a lot of training required, both for soft skills and technical skills.</a:t>
            </a:r>
          </a:p>
          <a:p>
            <a:endParaRPr lang="en-GB" dirty="0"/>
          </a:p>
          <a:p>
            <a:r>
              <a:rPr lang="en-GB" dirty="0"/>
              <a:t>We should allocate some funds for recruitment, bringing in one or two people with the experience of working in a </a:t>
            </a:r>
            <a:r>
              <a:rPr lang="en-GB" dirty="0" err="1"/>
              <a:t>DevSecOps</a:t>
            </a:r>
            <a:r>
              <a:rPr lang="en-GB" dirty="0"/>
              <a:t> environment would be beneficial.</a:t>
            </a:r>
          </a:p>
          <a:p>
            <a:endParaRPr lang="en-GB" dirty="0"/>
          </a:p>
          <a:p>
            <a:r>
              <a:rPr lang="en-GB" dirty="0"/>
              <a:t>We need modern tooling to enable the automation of features, SAST (static application security testing) scans software before it is compiled whereas DAST (dynamic application security testing) simulates malicious actors in a production environment, SCA checks dependencies for vulnerabilities and Intruder monitors the attack surface. Things like expired SSL certs, exposed cloud storage accounts and port scanning.</a:t>
            </a:r>
          </a:p>
          <a:p>
            <a:endParaRPr lang="en-GB" dirty="0"/>
          </a:p>
          <a:p>
            <a:r>
              <a:rPr lang="en-GB" dirty="0"/>
              <a:t>Ongoing annual financial cost includes training, keeping team members up to speed with the latest vulnerabilities and technology stacks.</a:t>
            </a:r>
          </a:p>
        </p:txBody>
      </p:sp>
      <p:sp>
        <p:nvSpPr>
          <p:cNvPr id="4" name="Slide Number Placeholder 3"/>
          <p:cNvSpPr>
            <a:spLocks noGrp="1"/>
          </p:cNvSpPr>
          <p:nvPr>
            <p:ph type="sldNum" sz="quarter" idx="5"/>
          </p:nvPr>
        </p:nvSpPr>
        <p:spPr/>
        <p:txBody>
          <a:bodyPr/>
          <a:lstStyle/>
          <a:p>
            <a:fld id="{9BB40E74-7CD2-6844-ADA2-025CF7FA3625}" type="slidenum">
              <a:rPr lang="en-GB" smtClean="0"/>
              <a:t>6</a:t>
            </a:fld>
            <a:endParaRPr lang="en-GB"/>
          </a:p>
        </p:txBody>
      </p:sp>
    </p:spTree>
    <p:extLst>
      <p:ext uri="{BB962C8B-B14F-4D97-AF65-F5344CB8AC3E}">
        <p14:creationId xmlns:p14="http://schemas.microsoft.com/office/powerpoint/2010/main" val="54129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B40E74-7CD2-6844-ADA2-025CF7FA3625}" type="slidenum">
              <a:rPr lang="en-GB" smtClean="0"/>
              <a:t>7</a:t>
            </a:fld>
            <a:endParaRPr lang="en-GB"/>
          </a:p>
        </p:txBody>
      </p:sp>
    </p:spTree>
    <p:extLst>
      <p:ext uri="{BB962C8B-B14F-4D97-AF65-F5344CB8AC3E}">
        <p14:creationId xmlns:p14="http://schemas.microsoft.com/office/powerpoint/2010/main" val="223572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Kickoff</a:t>
            </a:r>
            <a:r>
              <a:rPr lang="en-GB" dirty="0"/>
              <a:t> meeting for the teams, introduce the vision and benefits. Ensure the topic comes up in company wide communications and meetings as well.</a:t>
            </a:r>
          </a:p>
          <a:p>
            <a:endParaRPr lang="en-GB" dirty="0"/>
          </a:p>
          <a:p>
            <a:r>
              <a:rPr lang="en-GB" dirty="0"/>
              <a:t>Start planning the formation of a cross-functional team, hold awareness sessions highlighting the requirements for change. Deep dive into the current processes of development and security teams, identify requirements and issues.</a:t>
            </a:r>
          </a:p>
          <a:p>
            <a:endParaRPr lang="en-GB" dirty="0"/>
          </a:p>
          <a:p>
            <a:endParaRPr lang="en-GB" dirty="0"/>
          </a:p>
          <a:p>
            <a:endParaRPr lang="en-GB" dirty="0"/>
          </a:p>
          <a:p>
            <a:r>
              <a:rPr lang="en-GB" dirty="0"/>
              <a:t>Begin training and Embed the culture shift by having regular company wide status updates, seek regular feedback and updates. Evaluate tools, what needs to change, shortlist and test new tooling. Begin planning and implementing and training for using these new tools and developing procedures around the </a:t>
            </a:r>
            <a:r>
              <a:rPr lang="en-GB" dirty="0" err="1"/>
              <a:t>DevSecOps</a:t>
            </a:r>
            <a:r>
              <a:rPr lang="en-GB" dirty="0"/>
              <a:t> pipeline.</a:t>
            </a:r>
          </a:p>
          <a:p>
            <a:endParaRPr lang="en-GB" dirty="0"/>
          </a:p>
          <a:p>
            <a:endParaRPr lang="en-GB" dirty="0"/>
          </a:p>
          <a:p>
            <a:r>
              <a:rPr lang="en-GB" dirty="0"/>
              <a:t>Integrate new tooling into the existing workflow, replace what needs to be replaced. Deploy monitoring systems to check production environment in </a:t>
            </a:r>
            <a:r>
              <a:rPr lang="en-GB" dirty="0" err="1"/>
              <a:t>realtime</a:t>
            </a:r>
            <a:r>
              <a:rPr lang="en-GB" dirty="0"/>
              <a:t>.</a:t>
            </a:r>
          </a:p>
          <a:p>
            <a:endParaRPr lang="en-GB" dirty="0"/>
          </a:p>
          <a:p>
            <a:endParaRPr lang="en-GB" dirty="0"/>
          </a:p>
          <a:p>
            <a:r>
              <a:rPr lang="en-GB" dirty="0"/>
              <a:t>Formalise the cross-functional team, no longer a development or security team, a single unit of self organising who take ownership of processes, issues and solutions.</a:t>
            </a:r>
          </a:p>
          <a:p>
            <a:endParaRPr lang="en-GB" dirty="0"/>
          </a:p>
          <a:p>
            <a:endParaRPr lang="en-GB" dirty="0"/>
          </a:p>
          <a:p>
            <a:r>
              <a:rPr lang="en-GB" dirty="0"/>
              <a:t>Continue to monitor KPIs, regular feedback from staff and address issues as they arise, encourage mentorship programs and consider bringing QA into the same cycle and becoming a core part of the </a:t>
            </a:r>
            <a:r>
              <a:rPr lang="en-GB" dirty="0" err="1"/>
              <a:t>DevSecOps</a:t>
            </a:r>
            <a:r>
              <a:rPr lang="en-GB" dirty="0"/>
              <a:t> process.</a:t>
            </a:r>
          </a:p>
        </p:txBody>
      </p:sp>
      <p:sp>
        <p:nvSpPr>
          <p:cNvPr id="4" name="Slide Number Placeholder 3"/>
          <p:cNvSpPr>
            <a:spLocks noGrp="1"/>
          </p:cNvSpPr>
          <p:nvPr>
            <p:ph type="sldNum" sz="quarter" idx="5"/>
          </p:nvPr>
        </p:nvSpPr>
        <p:spPr/>
        <p:txBody>
          <a:bodyPr/>
          <a:lstStyle/>
          <a:p>
            <a:fld id="{9BB40E74-7CD2-6844-ADA2-025CF7FA3625}" type="slidenum">
              <a:rPr lang="en-GB" smtClean="0"/>
              <a:t>8</a:t>
            </a:fld>
            <a:endParaRPr lang="en-GB"/>
          </a:p>
        </p:txBody>
      </p:sp>
    </p:spTree>
    <p:extLst>
      <p:ext uri="{BB962C8B-B14F-4D97-AF65-F5344CB8AC3E}">
        <p14:creationId xmlns:p14="http://schemas.microsoft.com/office/powerpoint/2010/main" val="2874705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questions?</a:t>
            </a:r>
          </a:p>
        </p:txBody>
      </p:sp>
      <p:sp>
        <p:nvSpPr>
          <p:cNvPr id="4" name="Slide Number Placeholder 3"/>
          <p:cNvSpPr>
            <a:spLocks noGrp="1"/>
          </p:cNvSpPr>
          <p:nvPr>
            <p:ph type="sldNum" sz="quarter" idx="5"/>
          </p:nvPr>
        </p:nvSpPr>
        <p:spPr/>
        <p:txBody>
          <a:bodyPr/>
          <a:lstStyle/>
          <a:p>
            <a:fld id="{9BB40E74-7CD2-6844-ADA2-025CF7FA3625}" type="slidenum">
              <a:rPr lang="en-GB" smtClean="0"/>
              <a:t>9</a:t>
            </a:fld>
            <a:endParaRPr lang="en-GB"/>
          </a:p>
        </p:txBody>
      </p:sp>
    </p:spTree>
    <p:extLst>
      <p:ext uri="{BB962C8B-B14F-4D97-AF65-F5344CB8AC3E}">
        <p14:creationId xmlns:p14="http://schemas.microsoft.com/office/powerpoint/2010/main" val="133869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17C4BEE-B73F-EF42-BAD9-C8FCC0C60A17}" type="datetimeFigureOut">
              <a:rPr lang="en-GB" smtClean="0"/>
              <a:t>10/03/2024</a:t>
            </a:fld>
            <a:endParaRPr lang="en-GB"/>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GB"/>
          </a:p>
        </p:txBody>
      </p:sp>
      <p:sp>
        <p:nvSpPr>
          <p:cNvPr id="6" name="Slide Number Placeholder 5"/>
          <p:cNvSpPr>
            <a:spLocks noGrp="1"/>
          </p:cNvSpPr>
          <p:nvPr>
            <p:ph type="sldNum" sz="quarter" idx="12"/>
          </p:nvPr>
        </p:nvSpPr>
        <p:spPr>
          <a:xfrm>
            <a:off x="10469880" y="320040"/>
            <a:ext cx="914400" cy="320040"/>
          </a:xfrm>
        </p:spPr>
        <p:txBody>
          <a:bodyPr/>
          <a:lstStyle/>
          <a:p>
            <a:fld id="{0B6A2813-CFFD-7947-81E2-3CEBF8335C2E}" type="slidenum">
              <a:rPr lang="en-GB" smtClean="0"/>
              <a:t>‹#›</a:t>
            </a:fld>
            <a:endParaRPr lang="en-GB"/>
          </a:p>
        </p:txBody>
      </p:sp>
    </p:spTree>
    <p:extLst>
      <p:ext uri="{BB962C8B-B14F-4D97-AF65-F5344CB8AC3E}">
        <p14:creationId xmlns:p14="http://schemas.microsoft.com/office/powerpoint/2010/main" val="1824459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17C4BEE-B73F-EF42-BAD9-C8FCC0C60A17}" type="datetimeFigureOut">
              <a:rPr lang="en-GB" smtClean="0"/>
              <a:t>10/03/2024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6A2813-CFFD-7947-81E2-3CEBF8335C2E}" type="slidenum">
              <a:rPr lang="en-GB" smtClean="0"/>
              <a:t>‹#›</a:t>
            </a:fld>
            <a:endParaRPr lang="en-GB"/>
          </a:p>
        </p:txBody>
      </p:sp>
    </p:spTree>
    <p:extLst>
      <p:ext uri="{BB962C8B-B14F-4D97-AF65-F5344CB8AC3E}">
        <p14:creationId xmlns:p14="http://schemas.microsoft.com/office/powerpoint/2010/main" val="203813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17C4BEE-B73F-EF42-BAD9-C8FCC0C60A17}" type="datetimeFigureOut">
              <a:rPr lang="en-GB" smtClean="0"/>
              <a:t>10/03/2024</a:t>
            </a:fld>
            <a:endParaRPr lang="en-GB"/>
          </a:p>
        </p:txBody>
      </p:sp>
      <p:sp>
        <p:nvSpPr>
          <p:cNvPr id="5" name="Footer Placeholder 4"/>
          <p:cNvSpPr>
            <a:spLocks noGrp="1"/>
          </p:cNvSpPr>
          <p:nvPr>
            <p:ph type="ftr" sz="quarter" idx="11"/>
          </p:nvPr>
        </p:nvSpPr>
        <p:spPr>
          <a:xfrm>
            <a:off x="804672" y="6227064"/>
            <a:ext cx="10588752" cy="320040"/>
          </a:xfrm>
        </p:spPr>
        <p:txBody>
          <a:bodyPr/>
          <a:lstStyle/>
          <a:p>
            <a:endParaRPr lang="en-GB"/>
          </a:p>
        </p:txBody>
      </p:sp>
      <p:sp>
        <p:nvSpPr>
          <p:cNvPr id="6" name="Slide Number Placeholder 5"/>
          <p:cNvSpPr>
            <a:spLocks noGrp="1"/>
          </p:cNvSpPr>
          <p:nvPr>
            <p:ph type="sldNum" sz="quarter" idx="12"/>
          </p:nvPr>
        </p:nvSpPr>
        <p:spPr>
          <a:xfrm>
            <a:off x="10469880" y="320040"/>
            <a:ext cx="914400" cy="320040"/>
          </a:xfrm>
        </p:spPr>
        <p:txBody>
          <a:bodyPr/>
          <a:lstStyle/>
          <a:p>
            <a:fld id="{0B6A2813-CFFD-7947-81E2-3CEBF8335C2E}" type="slidenum">
              <a:rPr lang="en-GB" smtClean="0"/>
              <a:t>‹#›</a:t>
            </a:fld>
            <a:endParaRPr lang="en-GB"/>
          </a:p>
        </p:txBody>
      </p:sp>
    </p:spTree>
    <p:extLst>
      <p:ext uri="{BB962C8B-B14F-4D97-AF65-F5344CB8AC3E}">
        <p14:creationId xmlns:p14="http://schemas.microsoft.com/office/powerpoint/2010/main" val="130028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17C4BEE-B73F-EF42-BAD9-C8FCC0C60A17}" type="datetimeFigureOut">
              <a:rPr lang="en-GB" smtClean="0"/>
              <a:t>10/03/2024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6A2813-CFFD-7947-81E2-3CEBF8335C2E}" type="slidenum">
              <a:rPr lang="en-GB" smtClean="0"/>
              <a:t>‹#›</a:t>
            </a:fld>
            <a:endParaRPr lang="en-GB"/>
          </a:p>
        </p:txBody>
      </p:sp>
    </p:spTree>
    <p:extLst>
      <p:ext uri="{BB962C8B-B14F-4D97-AF65-F5344CB8AC3E}">
        <p14:creationId xmlns:p14="http://schemas.microsoft.com/office/powerpoint/2010/main" val="360877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17C4BEE-B73F-EF42-BAD9-C8FCC0C60A17}" type="datetimeFigureOut">
              <a:rPr lang="en-GB" smtClean="0"/>
              <a:t>10/03/2024</a:t>
            </a:fld>
            <a:endParaRPr lang="en-GB"/>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GB"/>
          </a:p>
        </p:txBody>
      </p:sp>
      <p:sp>
        <p:nvSpPr>
          <p:cNvPr id="6" name="Slide Number Placeholder 5"/>
          <p:cNvSpPr>
            <a:spLocks noGrp="1"/>
          </p:cNvSpPr>
          <p:nvPr>
            <p:ph type="sldNum" sz="quarter" idx="12"/>
          </p:nvPr>
        </p:nvSpPr>
        <p:spPr>
          <a:xfrm>
            <a:off x="10469880" y="320040"/>
            <a:ext cx="914400" cy="320040"/>
          </a:xfrm>
        </p:spPr>
        <p:txBody>
          <a:bodyPr/>
          <a:lstStyle/>
          <a:p>
            <a:fld id="{0B6A2813-CFFD-7947-81E2-3CEBF8335C2E}" type="slidenum">
              <a:rPr lang="en-GB" smtClean="0"/>
              <a:t>‹#›</a:t>
            </a:fld>
            <a:endParaRPr lang="en-GB"/>
          </a:p>
        </p:txBody>
      </p:sp>
    </p:spTree>
    <p:extLst>
      <p:ext uri="{BB962C8B-B14F-4D97-AF65-F5344CB8AC3E}">
        <p14:creationId xmlns:p14="http://schemas.microsoft.com/office/powerpoint/2010/main" val="2798847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17C4BEE-B73F-EF42-BAD9-C8FCC0C60A17}" type="datetimeFigureOut">
              <a:rPr lang="en-GB" smtClean="0"/>
              <a:t>10/03/2024</a:t>
            </a:fld>
            <a:endParaRPr lang="en-GB"/>
          </a:p>
        </p:txBody>
      </p:sp>
      <p:sp>
        <p:nvSpPr>
          <p:cNvPr id="6" name="Footer Placeholder 5"/>
          <p:cNvSpPr>
            <a:spLocks noGrp="1"/>
          </p:cNvSpPr>
          <p:nvPr>
            <p:ph type="ftr" sz="quarter" idx="11"/>
          </p:nvPr>
        </p:nvSpPr>
        <p:spPr>
          <a:xfrm>
            <a:off x="804672" y="6227064"/>
            <a:ext cx="10588752" cy="320040"/>
          </a:xfrm>
        </p:spPr>
        <p:txBody>
          <a:bodyPr/>
          <a:lstStyle/>
          <a:p>
            <a:endParaRPr lang="en-GB"/>
          </a:p>
        </p:txBody>
      </p:sp>
      <p:sp>
        <p:nvSpPr>
          <p:cNvPr id="7" name="Slide Number Placeholder 6"/>
          <p:cNvSpPr>
            <a:spLocks noGrp="1"/>
          </p:cNvSpPr>
          <p:nvPr>
            <p:ph type="sldNum" sz="quarter" idx="12"/>
          </p:nvPr>
        </p:nvSpPr>
        <p:spPr>
          <a:xfrm>
            <a:off x="10469880" y="320040"/>
            <a:ext cx="914400" cy="320040"/>
          </a:xfrm>
        </p:spPr>
        <p:txBody>
          <a:bodyPr/>
          <a:lstStyle/>
          <a:p>
            <a:fld id="{0B6A2813-CFFD-7947-81E2-3CEBF8335C2E}" type="slidenum">
              <a:rPr lang="en-GB" smtClean="0"/>
              <a:t>‹#›</a:t>
            </a:fld>
            <a:endParaRPr lang="en-GB"/>
          </a:p>
        </p:txBody>
      </p:sp>
    </p:spTree>
    <p:extLst>
      <p:ext uri="{BB962C8B-B14F-4D97-AF65-F5344CB8AC3E}">
        <p14:creationId xmlns:p14="http://schemas.microsoft.com/office/powerpoint/2010/main" val="258504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17C4BEE-B73F-EF42-BAD9-C8FCC0C60A17}" type="datetimeFigureOut">
              <a:rPr lang="en-GB" smtClean="0"/>
              <a:t>10/03/2024</a:t>
            </a:fld>
            <a:endParaRPr lang="en-GB"/>
          </a:p>
        </p:txBody>
      </p:sp>
      <p:sp>
        <p:nvSpPr>
          <p:cNvPr id="8" name="Footer Placeholder 7"/>
          <p:cNvSpPr>
            <a:spLocks noGrp="1"/>
          </p:cNvSpPr>
          <p:nvPr>
            <p:ph type="ftr" sz="quarter" idx="11"/>
          </p:nvPr>
        </p:nvSpPr>
        <p:spPr>
          <a:xfrm>
            <a:off x="804672" y="6227064"/>
            <a:ext cx="10588752" cy="320040"/>
          </a:xfrm>
        </p:spPr>
        <p:txBody>
          <a:bodyPr/>
          <a:lstStyle/>
          <a:p>
            <a:endParaRPr lang="en-GB"/>
          </a:p>
        </p:txBody>
      </p:sp>
      <p:sp>
        <p:nvSpPr>
          <p:cNvPr id="9" name="Slide Number Placeholder 8"/>
          <p:cNvSpPr>
            <a:spLocks noGrp="1"/>
          </p:cNvSpPr>
          <p:nvPr>
            <p:ph type="sldNum" sz="quarter" idx="12"/>
          </p:nvPr>
        </p:nvSpPr>
        <p:spPr>
          <a:xfrm>
            <a:off x="10469880" y="320040"/>
            <a:ext cx="914400" cy="320040"/>
          </a:xfrm>
        </p:spPr>
        <p:txBody>
          <a:bodyPr/>
          <a:lstStyle/>
          <a:p>
            <a:fld id="{0B6A2813-CFFD-7947-81E2-3CEBF8335C2E}" type="slidenum">
              <a:rPr lang="en-GB" smtClean="0"/>
              <a:t>‹#›</a:t>
            </a:fld>
            <a:endParaRPr lang="en-GB"/>
          </a:p>
        </p:txBody>
      </p:sp>
    </p:spTree>
    <p:extLst>
      <p:ext uri="{BB962C8B-B14F-4D97-AF65-F5344CB8AC3E}">
        <p14:creationId xmlns:p14="http://schemas.microsoft.com/office/powerpoint/2010/main" val="82380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17C4BEE-B73F-EF42-BAD9-C8FCC0C60A17}" type="datetimeFigureOut">
              <a:rPr lang="en-GB" smtClean="0"/>
              <a:t>10/03/2024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B6A2813-CFFD-7947-81E2-3CEBF8335C2E}" type="slidenum">
              <a:rPr lang="en-GB" smtClean="0"/>
              <a:t>‹#›</a:t>
            </a:fld>
            <a:endParaRPr lang="en-GB"/>
          </a:p>
        </p:txBody>
      </p:sp>
    </p:spTree>
    <p:extLst>
      <p:ext uri="{BB962C8B-B14F-4D97-AF65-F5344CB8AC3E}">
        <p14:creationId xmlns:p14="http://schemas.microsoft.com/office/powerpoint/2010/main" val="175189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17C4BEE-B73F-EF42-BAD9-C8FCC0C60A17}" type="datetimeFigureOut">
              <a:rPr lang="en-GB" smtClean="0"/>
              <a:t>10/03/2024</a:t>
            </a:fld>
            <a:endParaRPr lang="en-GB"/>
          </a:p>
        </p:txBody>
      </p:sp>
      <p:sp>
        <p:nvSpPr>
          <p:cNvPr id="3" name="Footer Placeholder 2"/>
          <p:cNvSpPr>
            <a:spLocks noGrp="1"/>
          </p:cNvSpPr>
          <p:nvPr>
            <p:ph type="ftr" sz="quarter" idx="11"/>
          </p:nvPr>
        </p:nvSpPr>
        <p:spPr>
          <a:xfrm>
            <a:off x="804672" y="6227064"/>
            <a:ext cx="10588752" cy="320040"/>
          </a:xfrm>
        </p:spPr>
        <p:txBody>
          <a:bodyPr/>
          <a:lstStyle/>
          <a:p>
            <a:endParaRPr lang="en-GB"/>
          </a:p>
        </p:txBody>
      </p:sp>
      <p:sp>
        <p:nvSpPr>
          <p:cNvPr id="4" name="Slide Number Placeholder 3"/>
          <p:cNvSpPr>
            <a:spLocks noGrp="1"/>
          </p:cNvSpPr>
          <p:nvPr>
            <p:ph type="sldNum" sz="quarter" idx="12"/>
          </p:nvPr>
        </p:nvSpPr>
        <p:spPr>
          <a:xfrm>
            <a:off x="10469880" y="320040"/>
            <a:ext cx="914400" cy="320040"/>
          </a:xfrm>
        </p:spPr>
        <p:txBody>
          <a:bodyPr/>
          <a:lstStyle/>
          <a:p>
            <a:fld id="{0B6A2813-CFFD-7947-81E2-3CEBF8335C2E}" type="slidenum">
              <a:rPr lang="en-GB" smtClean="0"/>
              <a:t>‹#›</a:t>
            </a:fld>
            <a:endParaRPr lang="en-GB"/>
          </a:p>
        </p:txBody>
      </p:sp>
    </p:spTree>
    <p:extLst>
      <p:ext uri="{BB962C8B-B14F-4D97-AF65-F5344CB8AC3E}">
        <p14:creationId xmlns:p14="http://schemas.microsoft.com/office/powerpoint/2010/main" val="371509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17C4BEE-B73F-EF42-BAD9-C8FCC0C60A17}" type="datetimeFigureOut">
              <a:rPr lang="en-GB" smtClean="0"/>
              <a:t>10/03/2024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6A2813-CFFD-7947-81E2-3CEBF8335C2E}" type="slidenum">
              <a:rPr lang="en-GB" smtClean="0"/>
              <a:t>‹#›</a:t>
            </a:fld>
            <a:endParaRPr lang="en-GB"/>
          </a:p>
        </p:txBody>
      </p:sp>
    </p:spTree>
    <p:extLst>
      <p:ext uri="{BB962C8B-B14F-4D97-AF65-F5344CB8AC3E}">
        <p14:creationId xmlns:p14="http://schemas.microsoft.com/office/powerpoint/2010/main" val="125897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17C4BEE-B73F-EF42-BAD9-C8FCC0C60A17}" type="datetimeFigureOut">
              <a:rPr lang="en-GB" smtClean="0"/>
              <a:t>10/03/2024</a:t>
            </a:fld>
            <a:endParaRPr lang="en-GB"/>
          </a:p>
        </p:txBody>
      </p:sp>
      <p:sp>
        <p:nvSpPr>
          <p:cNvPr id="6" name="Footer Placeholder 5"/>
          <p:cNvSpPr>
            <a:spLocks noGrp="1"/>
          </p:cNvSpPr>
          <p:nvPr>
            <p:ph type="ftr" sz="quarter" idx="11"/>
          </p:nvPr>
        </p:nvSpPr>
        <p:spPr>
          <a:xfrm>
            <a:off x="804672" y="6227064"/>
            <a:ext cx="5942203" cy="320040"/>
          </a:xfrm>
        </p:spPr>
        <p:txBody>
          <a:bodyPr/>
          <a:lstStyle/>
          <a:p>
            <a:endParaRPr lang="en-GB"/>
          </a:p>
        </p:txBody>
      </p:sp>
      <p:sp>
        <p:nvSpPr>
          <p:cNvPr id="7" name="Slide Number Placeholder 6"/>
          <p:cNvSpPr>
            <a:spLocks noGrp="1"/>
          </p:cNvSpPr>
          <p:nvPr>
            <p:ph type="sldNum" sz="quarter" idx="12"/>
          </p:nvPr>
        </p:nvSpPr>
        <p:spPr>
          <a:xfrm>
            <a:off x="5828377" y="320040"/>
            <a:ext cx="914400" cy="320040"/>
          </a:xfrm>
        </p:spPr>
        <p:txBody>
          <a:bodyPr/>
          <a:lstStyle/>
          <a:p>
            <a:fld id="{0B6A2813-CFFD-7947-81E2-3CEBF8335C2E}" type="slidenum">
              <a:rPr lang="en-GB" smtClean="0"/>
              <a:t>‹#›</a:t>
            </a:fld>
            <a:endParaRPr lang="en-GB"/>
          </a:p>
        </p:txBody>
      </p:sp>
    </p:spTree>
    <p:extLst>
      <p:ext uri="{BB962C8B-B14F-4D97-AF65-F5344CB8AC3E}">
        <p14:creationId xmlns:p14="http://schemas.microsoft.com/office/powerpoint/2010/main" val="1182727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17C4BEE-B73F-EF42-BAD9-C8FCC0C60A17}" type="datetimeFigureOut">
              <a:rPr lang="en-GB" smtClean="0"/>
              <a:t>10/03/2024</a:t>
            </a:fld>
            <a:endParaRPr lang="en-GB"/>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B6A2813-CFFD-7947-81E2-3CEBF8335C2E}" type="slidenum">
              <a:rPr lang="en-GB" smtClean="0"/>
              <a:t>‹#›</a:t>
            </a:fld>
            <a:endParaRPr lang="en-GB"/>
          </a:p>
        </p:txBody>
      </p:sp>
    </p:spTree>
    <p:extLst>
      <p:ext uri="{BB962C8B-B14F-4D97-AF65-F5344CB8AC3E}">
        <p14:creationId xmlns:p14="http://schemas.microsoft.com/office/powerpoint/2010/main" val="1801801958"/>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nyk.io/pla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pixabay.com/nl/vectors/vergrootglas-vergrootglas-glas-glas-18925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11"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txBody>
            <a:bodyPr/>
            <a:lstStyle/>
            <a:p>
              <a:endParaRPr lang="en-GB"/>
            </a:p>
          </p:txBody>
        </p:sp>
        <p:sp>
          <p:nvSpPr>
            <p:cNvPr id="12"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txBody>
            <a:bodyPr/>
            <a:lstStyle/>
            <a:p>
              <a:endParaRPr lang="en-GB"/>
            </a:p>
          </p:txBody>
        </p:sp>
        <p:sp>
          <p:nvSpPr>
            <p:cNvPr id="13"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txBody>
            <a:bodyPr/>
            <a:lstStyle/>
            <a:p>
              <a:endParaRPr lang="en-GB"/>
            </a:p>
          </p:txBody>
        </p:sp>
        <p:sp>
          <p:nvSpPr>
            <p:cNvPr id="14"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txBody>
            <a:bodyPr/>
            <a:lstStyle/>
            <a:p>
              <a:endParaRPr lang="en-GB"/>
            </a:p>
          </p:txBody>
        </p:sp>
        <p:sp>
          <p:nvSpPr>
            <p:cNvPr id="15"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txBody>
            <a:bodyPr/>
            <a:lstStyle/>
            <a:p>
              <a:endParaRPr lang="en-GB"/>
            </a:p>
          </p:txBody>
        </p:sp>
        <p:sp>
          <p:nvSpPr>
            <p:cNvPr id="16"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txBody>
            <a:bodyPr/>
            <a:lstStyle/>
            <a:p>
              <a:endParaRPr lang="en-GB"/>
            </a:p>
          </p:txBody>
        </p:sp>
        <p:sp>
          <p:nvSpPr>
            <p:cNvPr id="17"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txBody>
            <a:bodyPr/>
            <a:lstStyle/>
            <a:p>
              <a:endParaRPr lang="en-GB"/>
            </a:p>
          </p:txBody>
        </p:sp>
        <p:sp>
          <p:nvSpPr>
            <p:cNvPr id="18"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txBody>
            <a:bodyPr/>
            <a:lstStyle/>
            <a:p>
              <a:endParaRPr lang="en-GB"/>
            </a:p>
          </p:txBody>
        </p:sp>
        <p:sp>
          <p:nvSpPr>
            <p:cNvPr id="19"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txBody>
            <a:bodyPr/>
            <a:lstStyle/>
            <a:p>
              <a:endParaRPr lang="en-GB"/>
            </a:p>
          </p:txBody>
        </p:sp>
        <p:sp>
          <p:nvSpPr>
            <p:cNvPr id="20"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txBody>
            <a:bodyPr/>
            <a:lstStyle/>
            <a:p>
              <a:endParaRPr lang="en-GB"/>
            </a:p>
          </p:txBody>
        </p:sp>
        <p:sp>
          <p:nvSpPr>
            <p:cNvPr id="21"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txBody>
            <a:bodyPr/>
            <a:lstStyle/>
            <a:p>
              <a:endParaRPr lang="en-GB"/>
            </a:p>
          </p:txBody>
        </p:sp>
        <p:sp>
          <p:nvSpPr>
            <p:cNvPr id="22"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txBody>
            <a:bodyPr/>
            <a:lstStyle/>
            <a:p>
              <a:endParaRPr lang="en-GB"/>
            </a:p>
          </p:txBody>
        </p:sp>
        <p:sp>
          <p:nvSpPr>
            <p:cNvPr id="23"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txBody>
            <a:bodyPr/>
            <a:lstStyle/>
            <a:p>
              <a:endParaRPr lang="en-GB"/>
            </a:p>
          </p:txBody>
        </p:sp>
        <p:sp>
          <p:nvSpPr>
            <p:cNvPr id="24"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txBody>
            <a:bodyPr/>
            <a:lstStyle/>
            <a:p>
              <a:endParaRPr lang="en-GB"/>
            </a:p>
          </p:txBody>
        </p:sp>
        <p:sp>
          <p:nvSpPr>
            <p:cNvPr id="25"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txBody>
            <a:bodyPr/>
            <a:lstStyle/>
            <a:p>
              <a:endParaRPr lang="en-GB"/>
            </a:p>
          </p:txBody>
        </p:sp>
        <p:sp>
          <p:nvSpPr>
            <p:cNvPr id="26"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txBody>
            <a:bodyPr/>
            <a:lstStyle/>
            <a:p>
              <a:endParaRPr lang="en-GB"/>
            </a:p>
          </p:txBody>
        </p:sp>
        <p:sp>
          <p:nvSpPr>
            <p:cNvPr id="27"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txBody>
            <a:bodyPr/>
            <a:lstStyle/>
            <a:p>
              <a:endParaRPr lang="en-GB"/>
            </a:p>
          </p:txBody>
        </p:sp>
        <p:sp>
          <p:nvSpPr>
            <p:cNvPr id="28"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txBody>
            <a:bodyPr/>
            <a:lstStyle/>
            <a:p>
              <a:endParaRPr lang="en-GB"/>
            </a:p>
          </p:txBody>
        </p:sp>
        <p:sp>
          <p:nvSpPr>
            <p:cNvPr id="29"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txBody>
            <a:bodyPr/>
            <a:lstStyle/>
            <a:p>
              <a:endParaRPr lang="en-GB"/>
            </a:p>
          </p:txBody>
        </p:sp>
      </p:grpSp>
      <p:sp>
        <p:nvSpPr>
          <p:cNvPr id="2" name="Title 1">
            <a:extLst>
              <a:ext uri="{FF2B5EF4-FFF2-40B4-BE49-F238E27FC236}">
                <a16:creationId xmlns:a16="http://schemas.microsoft.com/office/drawing/2014/main" id="{7C1480D9-56D1-6B23-285A-82382CD0BBBD}"/>
              </a:ext>
            </a:extLst>
          </p:cNvPr>
          <p:cNvSpPr>
            <a:spLocks noGrp="1"/>
          </p:cNvSpPr>
          <p:nvPr>
            <p:ph type="ctrTitle"/>
          </p:nvPr>
        </p:nvSpPr>
        <p:spPr>
          <a:xfrm>
            <a:off x="2004716" y="1263404"/>
            <a:ext cx="8239252" cy="3115075"/>
          </a:xfrm>
        </p:spPr>
        <p:txBody>
          <a:bodyPr>
            <a:normAutofit/>
          </a:bodyPr>
          <a:lstStyle/>
          <a:p>
            <a:pPr algn="l"/>
            <a:r>
              <a:rPr lang="en-GB" sz="7200">
                <a:solidFill>
                  <a:schemeClr val="tx1"/>
                </a:solidFill>
              </a:rPr>
              <a:t>DevSecOps Proposal</a:t>
            </a:r>
          </a:p>
        </p:txBody>
      </p:sp>
      <p:sp>
        <p:nvSpPr>
          <p:cNvPr id="3" name="Subtitle 2">
            <a:extLst>
              <a:ext uri="{FF2B5EF4-FFF2-40B4-BE49-F238E27FC236}">
                <a16:creationId xmlns:a16="http://schemas.microsoft.com/office/drawing/2014/main" id="{55C8E998-B16A-32FA-3BF5-75D0F0F187B2}"/>
              </a:ext>
            </a:extLst>
          </p:cNvPr>
          <p:cNvSpPr>
            <a:spLocks noGrp="1"/>
          </p:cNvSpPr>
          <p:nvPr>
            <p:ph type="subTitle" idx="1"/>
          </p:nvPr>
        </p:nvSpPr>
        <p:spPr>
          <a:xfrm>
            <a:off x="2004716" y="4560432"/>
            <a:ext cx="8239253" cy="1228171"/>
          </a:xfrm>
        </p:spPr>
        <p:txBody>
          <a:bodyPr>
            <a:normAutofit/>
          </a:bodyPr>
          <a:lstStyle/>
          <a:p>
            <a:pPr algn="l"/>
            <a:r>
              <a:rPr lang="en-GB" sz="2400">
                <a:solidFill>
                  <a:schemeClr val="tx1"/>
                </a:solidFill>
              </a:rPr>
              <a:t>Craig Dillon</a:t>
            </a:r>
          </a:p>
          <a:p>
            <a:pPr algn="l"/>
            <a:r>
              <a:rPr lang="en-GB" sz="2400">
                <a:solidFill>
                  <a:schemeClr val="tx1"/>
                </a:solidFill>
              </a:rPr>
              <a:t>Development Team Lead</a:t>
            </a:r>
          </a:p>
        </p:txBody>
      </p:sp>
      <p:sp>
        <p:nvSpPr>
          <p:cNvPr id="31" name="Isosceles Triangle 30">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23772525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61EF-D9AD-ADFF-08D4-94612DEC781D}"/>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92D0E48E-2BE0-8CBC-500A-7F0E6F6AEA2E}"/>
              </a:ext>
            </a:extLst>
          </p:cNvPr>
          <p:cNvSpPr>
            <a:spLocks noGrp="1"/>
          </p:cNvSpPr>
          <p:nvPr>
            <p:ph idx="1"/>
          </p:nvPr>
        </p:nvSpPr>
        <p:spPr/>
        <p:txBody>
          <a:bodyPr>
            <a:normAutofit fontScale="92500" lnSpcReduction="10000"/>
          </a:bodyPr>
          <a:lstStyle/>
          <a:p>
            <a:r>
              <a:rPr lang="en-IE" dirty="0"/>
              <a:t>administrator (2016). </a:t>
            </a:r>
            <a:r>
              <a:rPr lang="en-IE" i="1" dirty="0"/>
              <a:t>Relevance of a DevOps strategy</a:t>
            </a:r>
            <a:r>
              <a:rPr lang="en-IE" dirty="0"/>
              <a:t>. [online] ARCAD Software. Available at: https://</a:t>
            </a:r>
            <a:r>
              <a:rPr lang="en-IE" dirty="0" err="1"/>
              <a:t>www.arcadsoftware.com</a:t>
            </a:r>
            <a:r>
              <a:rPr lang="en-IE" dirty="0"/>
              <a:t>/</a:t>
            </a:r>
            <a:r>
              <a:rPr lang="en-IE" dirty="0" err="1"/>
              <a:t>arcad</a:t>
            </a:r>
            <a:r>
              <a:rPr lang="en-IE" dirty="0"/>
              <a:t>/news-events/blog/relevance-of-a-</a:t>
            </a:r>
            <a:r>
              <a:rPr lang="en-IE" dirty="0" err="1"/>
              <a:t>devops</a:t>
            </a:r>
            <a:r>
              <a:rPr lang="en-IE" dirty="0"/>
              <a:t>-strategy/ [Accessed 8 Mar. 2024].</a:t>
            </a:r>
          </a:p>
          <a:p>
            <a:r>
              <a:rPr lang="en-IE" dirty="0"/>
              <a:t>Anon, (2023). </a:t>
            </a:r>
            <a:r>
              <a:rPr lang="en-IE" i="1" dirty="0"/>
              <a:t>DevOps vs </a:t>
            </a:r>
            <a:r>
              <a:rPr lang="en-IE" i="1" dirty="0" err="1"/>
              <a:t>DevSecOps</a:t>
            </a:r>
            <a:r>
              <a:rPr lang="en-IE" i="1" dirty="0"/>
              <a:t>: Key Differences (and Which Is Best?)</a:t>
            </a:r>
            <a:r>
              <a:rPr lang="en-IE" dirty="0"/>
              <a:t>. [online] Available at: https://</a:t>
            </a:r>
            <a:r>
              <a:rPr lang="en-IE" dirty="0" err="1"/>
              <a:t>stationx.net</a:t>
            </a:r>
            <a:r>
              <a:rPr lang="en-IE" dirty="0"/>
              <a:t>/</a:t>
            </a:r>
            <a:r>
              <a:rPr lang="en-IE" dirty="0" err="1"/>
              <a:t>devops</a:t>
            </a:r>
            <a:r>
              <a:rPr lang="en-IE" dirty="0"/>
              <a:t>-vs-</a:t>
            </a:r>
            <a:r>
              <a:rPr lang="en-IE" dirty="0" err="1"/>
              <a:t>devsecops</a:t>
            </a:r>
            <a:r>
              <a:rPr lang="en-IE" dirty="0"/>
              <a:t>/ [Accessed 8 Mar. 2024].</a:t>
            </a:r>
          </a:p>
          <a:p>
            <a:r>
              <a:rPr lang="en-IE" dirty="0"/>
              <a:t>Benjamin, J. (2023). </a:t>
            </a:r>
            <a:r>
              <a:rPr lang="en-IE" i="1" dirty="0"/>
              <a:t>GitLab Pricing – Actual Prices for All Plans, Including Enterprise</a:t>
            </a:r>
            <a:r>
              <a:rPr lang="en-IE" dirty="0"/>
              <a:t>. [online] </a:t>
            </a:r>
            <a:r>
              <a:rPr lang="en-IE" dirty="0" err="1"/>
              <a:t>RevPilots</a:t>
            </a:r>
            <a:r>
              <a:rPr lang="en-IE" dirty="0"/>
              <a:t>. Available at: https://</a:t>
            </a:r>
            <a:r>
              <a:rPr lang="en-IE" dirty="0" err="1"/>
              <a:t>revpilots.com</a:t>
            </a:r>
            <a:r>
              <a:rPr lang="en-IE" dirty="0"/>
              <a:t>/pricing/</a:t>
            </a:r>
            <a:r>
              <a:rPr lang="en-IE" dirty="0" err="1"/>
              <a:t>gitlab</a:t>
            </a:r>
            <a:r>
              <a:rPr lang="en-IE" dirty="0"/>
              <a:t>-pricing/ [Accessed 9 Mar. 2024].</a:t>
            </a:r>
          </a:p>
          <a:p>
            <a:r>
              <a:rPr lang="en-IE" dirty="0" err="1"/>
              <a:t>snyk.io</a:t>
            </a:r>
            <a:r>
              <a:rPr lang="en-IE" dirty="0"/>
              <a:t>. (2019). </a:t>
            </a:r>
            <a:r>
              <a:rPr lang="en-IE" i="1" dirty="0"/>
              <a:t>Plans and Pricing | Free plan | </a:t>
            </a:r>
            <a:r>
              <a:rPr lang="en-IE" i="1" dirty="0" err="1"/>
              <a:t>Snyk</a:t>
            </a:r>
            <a:r>
              <a:rPr lang="en-IE" dirty="0"/>
              <a:t>. [online] Available at: </a:t>
            </a:r>
            <a:r>
              <a:rPr lang="en-IE" dirty="0">
                <a:hlinkClick r:id="rId2"/>
              </a:rPr>
              <a:t>https://snyk.io/plans/</a:t>
            </a:r>
            <a:r>
              <a:rPr lang="en-IE" dirty="0"/>
              <a:t>. [Accessed 9 Mar. 2024]</a:t>
            </a:r>
            <a:endParaRPr lang="en-GB" dirty="0"/>
          </a:p>
        </p:txBody>
      </p:sp>
    </p:spTree>
    <p:extLst>
      <p:ext uri="{BB962C8B-B14F-4D97-AF65-F5344CB8AC3E}">
        <p14:creationId xmlns:p14="http://schemas.microsoft.com/office/powerpoint/2010/main" val="281653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3C0EA6A-D866-8F43-82A3-17E8FF194CBE}"/>
              </a:ext>
            </a:extLst>
          </p:cNvPr>
          <p:cNvSpPr>
            <a:spLocks noGrp="1"/>
          </p:cNvSpPr>
          <p:nvPr>
            <p:ph type="title"/>
          </p:nvPr>
        </p:nvSpPr>
        <p:spPr>
          <a:xfrm>
            <a:off x="1759287" y="798881"/>
            <a:ext cx="8673427" cy="1048945"/>
          </a:xfrm>
        </p:spPr>
        <p:txBody>
          <a:bodyPr>
            <a:normAutofit/>
          </a:bodyPr>
          <a:lstStyle/>
          <a:p>
            <a:r>
              <a:rPr lang="en-GB" dirty="0">
                <a:solidFill>
                  <a:schemeClr val="tx1"/>
                </a:solidFill>
              </a:rPr>
              <a:t>Current Challenges</a:t>
            </a:r>
          </a:p>
        </p:txBody>
      </p:sp>
      <p:graphicFrame>
        <p:nvGraphicFramePr>
          <p:cNvPr id="5" name="Content Placeholder 2">
            <a:extLst>
              <a:ext uri="{FF2B5EF4-FFF2-40B4-BE49-F238E27FC236}">
                <a16:creationId xmlns:a16="http://schemas.microsoft.com/office/drawing/2014/main" id="{10165FAE-1EA5-1407-F957-45554F8E3692}"/>
              </a:ext>
            </a:extLst>
          </p:cNvPr>
          <p:cNvGraphicFramePr>
            <a:graphicFrameLocks noGrp="1"/>
          </p:cNvGraphicFramePr>
          <p:nvPr>
            <p:ph idx="1"/>
            <p:extLst>
              <p:ext uri="{D42A27DB-BD31-4B8C-83A1-F6EECF244321}">
                <p14:modId xmlns:p14="http://schemas.microsoft.com/office/powerpoint/2010/main" val="3695704756"/>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364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graphicEl>
                                              <a:dgm id="{5C046E5D-1561-4D52-9704-82F49ACF6A70}"/>
                                            </p:graphicEl>
                                          </p:spTgt>
                                        </p:tgtEl>
                                        <p:attrNameLst>
                                          <p:attrName>style.visibility</p:attrName>
                                        </p:attrNameLst>
                                      </p:cBhvr>
                                      <p:to>
                                        <p:strVal val="visible"/>
                                      </p:to>
                                    </p:set>
                                    <p:anim calcmode="lin" valueType="num">
                                      <p:cBhvr additive="base">
                                        <p:cTn id="7" dur="500" fill="hold"/>
                                        <p:tgtEl>
                                          <p:spTgt spid="5">
                                            <p:graphicEl>
                                              <a:dgm id="{5C046E5D-1561-4D52-9704-82F49ACF6A70}"/>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graphicEl>
                                              <a:dgm id="{5C046E5D-1561-4D52-9704-82F49ACF6A70}"/>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graphicEl>
                                              <a:dgm id="{4B942DB8-18A5-4C2F-B030-A261FFF201C8}"/>
                                            </p:graphicEl>
                                          </p:spTgt>
                                        </p:tgtEl>
                                        <p:attrNameLst>
                                          <p:attrName>style.visibility</p:attrName>
                                        </p:attrNameLst>
                                      </p:cBhvr>
                                      <p:to>
                                        <p:strVal val="visible"/>
                                      </p:to>
                                    </p:set>
                                    <p:anim calcmode="lin" valueType="num">
                                      <p:cBhvr additive="base">
                                        <p:cTn id="11" dur="500" fill="hold"/>
                                        <p:tgtEl>
                                          <p:spTgt spid="5">
                                            <p:graphicEl>
                                              <a:dgm id="{4B942DB8-18A5-4C2F-B030-A261FFF201C8}"/>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graphicEl>
                                              <a:dgm id="{4B942DB8-18A5-4C2F-B030-A261FFF201C8}"/>
                                            </p:graphic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
                                            <p:graphicEl>
                                              <a:dgm id="{36C41A30-9F79-4470-851C-BE2472E3CDAA}"/>
                                            </p:graphicEl>
                                          </p:spTgt>
                                        </p:tgtEl>
                                        <p:attrNameLst>
                                          <p:attrName>style.visibility</p:attrName>
                                        </p:attrNameLst>
                                      </p:cBhvr>
                                      <p:to>
                                        <p:strVal val="visible"/>
                                      </p:to>
                                    </p:set>
                                    <p:anim calcmode="lin" valueType="num">
                                      <p:cBhvr additive="base">
                                        <p:cTn id="15" dur="500" fill="hold"/>
                                        <p:tgtEl>
                                          <p:spTgt spid="5">
                                            <p:graphicEl>
                                              <a:dgm id="{36C41A30-9F79-4470-851C-BE2472E3CDAA}"/>
                                            </p:graphic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graphicEl>
                                              <a:dgm id="{36C41A30-9F79-4470-851C-BE2472E3CDAA}"/>
                                            </p:graphic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5">
                                            <p:graphicEl>
                                              <a:dgm id="{E92F72AE-E3C3-4572-854F-EAB36A042F25}"/>
                                            </p:graphicEl>
                                          </p:spTgt>
                                        </p:tgtEl>
                                        <p:attrNameLst>
                                          <p:attrName>style.visibility</p:attrName>
                                        </p:attrNameLst>
                                      </p:cBhvr>
                                      <p:to>
                                        <p:strVal val="visible"/>
                                      </p:to>
                                    </p:set>
                                    <p:anim calcmode="lin" valueType="num">
                                      <p:cBhvr additive="base">
                                        <p:cTn id="21" dur="500" fill="hold"/>
                                        <p:tgtEl>
                                          <p:spTgt spid="5">
                                            <p:graphicEl>
                                              <a:dgm id="{E92F72AE-E3C3-4572-854F-EAB36A042F25}"/>
                                            </p:graphic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
                                            <p:graphicEl>
                                              <a:dgm id="{E92F72AE-E3C3-4572-854F-EAB36A042F25}"/>
                                            </p:graphic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
                                            <p:graphicEl>
                                              <a:dgm id="{EBB5FDB3-D29E-46C4-9DBF-993FBAEE59AF}"/>
                                            </p:graphicEl>
                                          </p:spTgt>
                                        </p:tgtEl>
                                        <p:attrNameLst>
                                          <p:attrName>style.visibility</p:attrName>
                                        </p:attrNameLst>
                                      </p:cBhvr>
                                      <p:to>
                                        <p:strVal val="visible"/>
                                      </p:to>
                                    </p:set>
                                    <p:anim calcmode="lin" valueType="num">
                                      <p:cBhvr additive="base">
                                        <p:cTn id="25" dur="500" fill="hold"/>
                                        <p:tgtEl>
                                          <p:spTgt spid="5">
                                            <p:graphicEl>
                                              <a:dgm id="{EBB5FDB3-D29E-46C4-9DBF-993FBAEE59AF}"/>
                                            </p:graphic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graphicEl>
                                              <a:dgm id="{EBB5FDB3-D29E-46C4-9DBF-993FBAEE59AF}"/>
                                            </p:graphic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
                                            <p:graphicEl>
                                              <a:dgm id="{F684DF84-5F49-4E25-B918-C796E713AFAB}"/>
                                            </p:graphicEl>
                                          </p:spTgt>
                                        </p:tgtEl>
                                        <p:attrNameLst>
                                          <p:attrName>style.visibility</p:attrName>
                                        </p:attrNameLst>
                                      </p:cBhvr>
                                      <p:to>
                                        <p:strVal val="visible"/>
                                      </p:to>
                                    </p:set>
                                    <p:anim calcmode="lin" valueType="num">
                                      <p:cBhvr additive="base">
                                        <p:cTn id="29" dur="500" fill="hold"/>
                                        <p:tgtEl>
                                          <p:spTgt spid="5">
                                            <p:graphicEl>
                                              <a:dgm id="{F684DF84-5F49-4E25-B918-C796E713AFAB}"/>
                                            </p:graphic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graphicEl>
                                              <a:dgm id="{F684DF84-5F49-4E25-B918-C796E713AFAB}"/>
                                            </p:graphic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
                                            <p:graphicEl>
                                              <a:dgm id="{F029AE88-AEAF-424C-A698-BBE16B1C2E83}"/>
                                            </p:graphicEl>
                                          </p:spTgt>
                                        </p:tgtEl>
                                        <p:attrNameLst>
                                          <p:attrName>style.visibility</p:attrName>
                                        </p:attrNameLst>
                                      </p:cBhvr>
                                      <p:to>
                                        <p:strVal val="visible"/>
                                      </p:to>
                                    </p:set>
                                    <p:anim calcmode="lin" valueType="num">
                                      <p:cBhvr additive="base">
                                        <p:cTn id="35" dur="500" fill="hold"/>
                                        <p:tgtEl>
                                          <p:spTgt spid="5">
                                            <p:graphicEl>
                                              <a:dgm id="{F029AE88-AEAF-424C-A698-BBE16B1C2E83}"/>
                                            </p:graphic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
                                            <p:graphicEl>
                                              <a:dgm id="{F029AE88-AEAF-424C-A698-BBE16B1C2E83}"/>
                                            </p:graphic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5">
                                            <p:graphicEl>
                                              <a:dgm id="{D38289CA-AD5D-492A-AB1A-D7BFFF652A4C}"/>
                                            </p:graphicEl>
                                          </p:spTgt>
                                        </p:tgtEl>
                                        <p:attrNameLst>
                                          <p:attrName>style.visibility</p:attrName>
                                        </p:attrNameLst>
                                      </p:cBhvr>
                                      <p:to>
                                        <p:strVal val="visible"/>
                                      </p:to>
                                    </p:set>
                                    <p:anim calcmode="lin" valueType="num">
                                      <p:cBhvr additive="base">
                                        <p:cTn id="39" dur="500" fill="hold"/>
                                        <p:tgtEl>
                                          <p:spTgt spid="5">
                                            <p:graphicEl>
                                              <a:dgm id="{D38289CA-AD5D-492A-AB1A-D7BFFF652A4C}"/>
                                            </p:graphic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
                                            <p:graphicEl>
                                              <a:dgm id="{D38289CA-AD5D-492A-AB1A-D7BFFF652A4C}"/>
                                            </p:graphic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5">
                                            <p:graphicEl>
                                              <a:dgm id="{5F80E0D4-144E-433E-939C-571C29B918DC}"/>
                                            </p:graphicEl>
                                          </p:spTgt>
                                        </p:tgtEl>
                                        <p:attrNameLst>
                                          <p:attrName>style.visibility</p:attrName>
                                        </p:attrNameLst>
                                      </p:cBhvr>
                                      <p:to>
                                        <p:strVal val="visible"/>
                                      </p:to>
                                    </p:set>
                                    <p:anim calcmode="lin" valueType="num">
                                      <p:cBhvr additive="base">
                                        <p:cTn id="43" dur="500" fill="hold"/>
                                        <p:tgtEl>
                                          <p:spTgt spid="5">
                                            <p:graphicEl>
                                              <a:dgm id="{5F80E0D4-144E-433E-939C-571C29B918DC}"/>
                                            </p:graphic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graphicEl>
                                              <a:dgm id="{5F80E0D4-144E-433E-939C-571C29B918DC}"/>
                                            </p:graphic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
                                            <p:graphicEl>
                                              <a:dgm id="{B39B8C84-4771-4EC2-A82D-C78543D30DAB}"/>
                                            </p:graphicEl>
                                          </p:spTgt>
                                        </p:tgtEl>
                                        <p:attrNameLst>
                                          <p:attrName>style.visibility</p:attrName>
                                        </p:attrNameLst>
                                      </p:cBhvr>
                                      <p:to>
                                        <p:strVal val="visible"/>
                                      </p:to>
                                    </p:set>
                                    <p:anim calcmode="lin" valueType="num">
                                      <p:cBhvr additive="base">
                                        <p:cTn id="49" dur="500" fill="hold"/>
                                        <p:tgtEl>
                                          <p:spTgt spid="5">
                                            <p:graphicEl>
                                              <a:dgm id="{B39B8C84-4771-4EC2-A82D-C78543D30DAB}"/>
                                            </p:graphic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graphicEl>
                                              <a:dgm id="{B39B8C84-4771-4EC2-A82D-C78543D30DAB}"/>
                                            </p:graphic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5">
                                            <p:graphicEl>
                                              <a:dgm id="{94FBA987-1C7F-4E0C-97FB-A014E50256F4}"/>
                                            </p:graphicEl>
                                          </p:spTgt>
                                        </p:tgtEl>
                                        <p:attrNameLst>
                                          <p:attrName>style.visibility</p:attrName>
                                        </p:attrNameLst>
                                      </p:cBhvr>
                                      <p:to>
                                        <p:strVal val="visible"/>
                                      </p:to>
                                    </p:set>
                                    <p:anim calcmode="lin" valueType="num">
                                      <p:cBhvr additive="base">
                                        <p:cTn id="53" dur="500" fill="hold"/>
                                        <p:tgtEl>
                                          <p:spTgt spid="5">
                                            <p:graphicEl>
                                              <a:dgm id="{94FBA987-1C7F-4E0C-97FB-A014E50256F4}"/>
                                            </p:graphic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
                                            <p:graphicEl>
                                              <a:dgm id="{94FBA987-1C7F-4E0C-97FB-A014E50256F4}"/>
                                            </p:graphic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5">
                                            <p:graphicEl>
                                              <a:dgm id="{0BBF44A3-3035-40A6-BDCE-458C2ACD19C5}"/>
                                            </p:graphicEl>
                                          </p:spTgt>
                                        </p:tgtEl>
                                        <p:attrNameLst>
                                          <p:attrName>style.visibility</p:attrName>
                                        </p:attrNameLst>
                                      </p:cBhvr>
                                      <p:to>
                                        <p:strVal val="visible"/>
                                      </p:to>
                                    </p:set>
                                    <p:anim calcmode="lin" valueType="num">
                                      <p:cBhvr additive="base">
                                        <p:cTn id="57" dur="500" fill="hold"/>
                                        <p:tgtEl>
                                          <p:spTgt spid="5">
                                            <p:graphicEl>
                                              <a:dgm id="{0BBF44A3-3035-40A6-BDCE-458C2ACD19C5}"/>
                                            </p:graphic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
                                            <p:graphicEl>
                                              <a:dgm id="{0BBF44A3-3035-40A6-BDCE-458C2ACD19C5}"/>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C9E75B3-BC2F-C0CC-90DA-D73CE52A9F45}"/>
              </a:ext>
            </a:extLst>
          </p:cNvPr>
          <p:cNvSpPr>
            <a:spLocks noGrp="1"/>
          </p:cNvSpPr>
          <p:nvPr>
            <p:ph type="title"/>
          </p:nvPr>
        </p:nvSpPr>
        <p:spPr>
          <a:xfrm>
            <a:off x="1759287" y="798881"/>
            <a:ext cx="8673427" cy="1048945"/>
          </a:xfrm>
        </p:spPr>
        <p:txBody>
          <a:bodyPr>
            <a:normAutofit/>
          </a:bodyPr>
          <a:lstStyle/>
          <a:p>
            <a:r>
              <a:rPr lang="en-GB" sz="4000" dirty="0">
                <a:solidFill>
                  <a:schemeClr val="tx1"/>
                </a:solidFill>
              </a:rPr>
              <a:t>Proposal Options</a:t>
            </a:r>
            <a:endParaRPr lang="en-GB" dirty="0">
              <a:solidFill>
                <a:schemeClr val="tx1"/>
              </a:solidFill>
            </a:endParaRPr>
          </a:p>
        </p:txBody>
      </p:sp>
      <p:graphicFrame>
        <p:nvGraphicFramePr>
          <p:cNvPr id="5" name="Content Placeholder 2">
            <a:extLst>
              <a:ext uri="{FF2B5EF4-FFF2-40B4-BE49-F238E27FC236}">
                <a16:creationId xmlns:a16="http://schemas.microsoft.com/office/drawing/2014/main" id="{AC70FD42-9B90-6B80-9C4A-78AA86D5D3B5}"/>
              </a:ext>
            </a:extLst>
          </p:cNvPr>
          <p:cNvGraphicFramePr>
            <a:graphicFrameLocks noGrp="1"/>
          </p:cNvGraphicFramePr>
          <p:nvPr>
            <p:ph idx="1"/>
            <p:extLst>
              <p:ext uri="{D42A27DB-BD31-4B8C-83A1-F6EECF244321}">
                <p14:modId xmlns:p14="http://schemas.microsoft.com/office/powerpoint/2010/main" val="471914344"/>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60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C4ECC5C-B8D4-4954-A084-7ABC7BC4C25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1BA93D4E-E60F-477C-A42E-35EB21061EFA}"/>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E93F617C-F7D7-47FB-9100-358503462E3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6EBCBAC1-7010-4F47-9F2B-E62900810A6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5AFC2B24-5B4C-495D-A3D7-8BBB6E1F38E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5AF9BD85-54FB-4D05-A19C-FFC22C59641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AFD59D73-F296-48DF-A575-B704F6E3A59D}"/>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FDF2A1E4-B2BC-4C5E-A917-C26389A8298D}"/>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BA4CAB4D-B1DA-4167-9014-CD210F189E8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C0BCA-63E8-5E58-9BD6-79365FF5E2E9}"/>
              </a:ext>
            </a:extLst>
          </p:cNvPr>
          <p:cNvSpPr>
            <a:spLocks noGrp="1"/>
          </p:cNvSpPr>
          <p:nvPr>
            <p:ph type="title"/>
          </p:nvPr>
        </p:nvSpPr>
        <p:spPr>
          <a:xfrm>
            <a:off x="4178272" y="41786"/>
            <a:ext cx="6230857" cy="1230570"/>
          </a:xfrm>
        </p:spPr>
        <p:txBody>
          <a:bodyPr anchor="t">
            <a:normAutofit/>
          </a:bodyPr>
          <a:lstStyle/>
          <a:p>
            <a:pPr algn="l"/>
            <a:r>
              <a:rPr lang="en-GB" sz="3600" dirty="0">
                <a:solidFill>
                  <a:schemeClr val="tx1"/>
                </a:solidFill>
              </a:rPr>
              <a:t>What is </a:t>
            </a:r>
            <a:r>
              <a:rPr lang="en-GB" sz="3600" dirty="0" err="1">
                <a:solidFill>
                  <a:schemeClr val="tx1"/>
                </a:solidFill>
              </a:rPr>
              <a:t>DevSecOps</a:t>
            </a:r>
            <a:r>
              <a:rPr lang="en-GB" sz="3600" dirty="0">
                <a:solidFill>
                  <a:schemeClr val="tx1"/>
                </a:solidFill>
              </a:rPr>
              <a:t>?</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9A4D5DEA-8E2C-A4A2-AE0A-F5608CC55216}"/>
              </a:ext>
            </a:extLst>
          </p:cNvPr>
          <p:cNvPicPr>
            <a:picLocks noChangeAspect="1"/>
          </p:cNvPicPr>
          <p:nvPr/>
        </p:nvPicPr>
        <p:blipFill>
          <a:blip r:embed="rId3"/>
          <a:stretch>
            <a:fillRect/>
          </a:stretch>
        </p:blipFill>
        <p:spPr>
          <a:xfrm>
            <a:off x="2342357" y="2414588"/>
            <a:ext cx="3213100" cy="1587500"/>
          </a:xfrm>
          <a:prstGeom prst="rect">
            <a:avLst/>
          </a:prstGeom>
        </p:spPr>
      </p:pic>
      <p:pic>
        <p:nvPicPr>
          <p:cNvPr id="32" name="Picture 31">
            <a:extLst>
              <a:ext uri="{FF2B5EF4-FFF2-40B4-BE49-F238E27FC236}">
                <a16:creationId xmlns:a16="http://schemas.microsoft.com/office/drawing/2014/main" id="{94FCE5DC-1CC8-1CBC-AFF5-6172B38ACA22}"/>
              </a:ext>
            </a:extLst>
          </p:cNvPr>
          <p:cNvPicPr>
            <a:picLocks noChangeAspect="1"/>
          </p:cNvPicPr>
          <p:nvPr/>
        </p:nvPicPr>
        <p:blipFill>
          <a:blip r:embed="rId4"/>
          <a:stretch>
            <a:fillRect/>
          </a:stretch>
        </p:blipFill>
        <p:spPr>
          <a:xfrm>
            <a:off x="6105527" y="934070"/>
            <a:ext cx="4978399" cy="5192093"/>
          </a:xfrm>
          <a:prstGeom prst="rect">
            <a:avLst/>
          </a:prstGeom>
        </p:spPr>
      </p:pic>
      <p:sp>
        <p:nvSpPr>
          <p:cNvPr id="34" name="TextBox 33">
            <a:extLst>
              <a:ext uri="{FF2B5EF4-FFF2-40B4-BE49-F238E27FC236}">
                <a16:creationId xmlns:a16="http://schemas.microsoft.com/office/drawing/2014/main" id="{E472B4F4-94E2-A18B-1BB5-52001D41BC91}"/>
              </a:ext>
            </a:extLst>
          </p:cNvPr>
          <p:cNvSpPr txBox="1"/>
          <p:nvPr/>
        </p:nvSpPr>
        <p:spPr>
          <a:xfrm>
            <a:off x="6964471" y="6126163"/>
            <a:ext cx="3444658" cy="276999"/>
          </a:xfrm>
          <a:prstGeom prst="rect">
            <a:avLst/>
          </a:prstGeom>
          <a:noFill/>
        </p:spPr>
        <p:txBody>
          <a:bodyPr wrap="square" rtlCol="0">
            <a:spAutoFit/>
          </a:bodyPr>
          <a:lstStyle/>
          <a:p>
            <a:r>
              <a:rPr lang="en-GB" sz="1200" dirty="0"/>
              <a:t>Source: </a:t>
            </a:r>
            <a:r>
              <a:rPr lang="en-GB" sz="1200" dirty="0" err="1"/>
              <a:t>StationX</a:t>
            </a:r>
            <a:r>
              <a:rPr lang="en-GB" sz="1200" dirty="0"/>
              <a:t>, Accessed March 2024</a:t>
            </a:r>
          </a:p>
        </p:txBody>
      </p:sp>
      <p:sp>
        <p:nvSpPr>
          <p:cNvPr id="36" name="TextBox 35">
            <a:extLst>
              <a:ext uri="{FF2B5EF4-FFF2-40B4-BE49-F238E27FC236}">
                <a16:creationId xmlns:a16="http://schemas.microsoft.com/office/drawing/2014/main" id="{CE84C3F3-1082-2B94-5448-7528D0DADB1B}"/>
              </a:ext>
            </a:extLst>
          </p:cNvPr>
          <p:cNvSpPr txBox="1"/>
          <p:nvPr/>
        </p:nvSpPr>
        <p:spPr>
          <a:xfrm>
            <a:off x="2184726" y="4178365"/>
            <a:ext cx="3444658" cy="461665"/>
          </a:xfrm>
          <a:prstGeom prst="rect">
            <a:avLst/>
          </a:prstGeom>
          <a:noFill/>
        </p:spPr>
        <p:txBody>
          <a:bodyPr wrap="square" rtlCol="0">
            <a:spAutoFit/>
          </a:bodyPr>
          <a:lstStyle/>
          <a:p>
            <a:r>
              <a:rPr lang="en-GB" sz="1200" dirty="0"/>
              <a:t>Source: ARCAD Software, Accessed March 2024</a:t>
            </a:r>
          </a:p>
        </p:txBody>
      </p:sp>
    </p:spTree>
    <p:extLst>
      <p:ext uri="{BB962C8B-B14F-4D97-AF65-F5344CB8AC3E}">
        <p14:creationId xmlns:p14="http://schemas.microsoft.com/office/powerpoint/2010/main" val="35925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1"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10C0BCA-63E8-5E58-9BD6-79365FF5E2E9}"/>
              </a:ext>
            </a:extLst>
          </p:cNvPr>
          <p:cNvSpPr>
            <a:spLocks noGrp="1"/>
          </p:cNvSpPr>
          <p:nvPr>
            <p:ph type="title"/>
          </p:nvPr>
        </p:nvSpPr>
        <p:spPr>
          <a:xfrm>
            <a:off x="1759287" y="798881"/>
            <a:ext cx="8673427" cy="1048945"/>
          </a:xfrm>
        </p:spPr>
        <p:txBody>
          <a:bodyPr>
            <a:normAutofit/>
          </a:bodyPr>
          <a:lstStyle/>
          <a:p>
            <a:r>
              <a:rPr lang="en-GB">
                <a:solidFill>
                  <a:schemeClr val="tx1"/>
                </a:solidFill>
              </a:rPr>
              <a:t>Implementation Plan</a:t>
            </a:r>
          </a:p>
        </p:txBody>
      </p:sp>
      <p:graphicFrame>
        <p:nvGraphicFramePr>
          <p:cNvPr id="3" name="Content Placeholder 3">
            <a:extLst>
              <a:ext uri="{FF2B5EF4-FFF2-40B4-BE49-F238E27FC236}">
                <a16:creationId xmlns:a16="http://schemas.microsoft.com/office/drawing/2014/main" id="{C27587E8-4E44-D17E-CF0C-BC1E43E783DF}"/>
              </a:ext>
            </a:extLst>
          </p:cNvPr>
          <p:cNvGraphicFramePr>
            <a:graphicFrameLocks noGrp="1"/>
          </p:cNvGraphicFramePr>
          <p:nvPr>
            <p:ph idx="1"/>
            <p:extLst>
              <p:ext uri="{D42A27DB-BD31-4B8C-83A1-F6EECF244321}">
                <p14:modId xmlns:p14="http://schemas.microsoft.com/office/powerpoint/2010/main" val="1345342829"/>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891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9404ECA-383D-10A0-3E0A-B3A160251331}"/>
              </a:ext>
            </a:extLst>
          </p:cNvPr>
          <p:cNvSpPr>
            <a:spLocks noGrp="1"/>
          </p:cNvSpPr>
          <p:nvPr>
            <p:ph type="title"/>
          </p:nvPr>
        </p:nvSpPr>
        <p:spPr>
          <a:xfrm>
            <a:off x="1759287" y="798881"/>
            <a:ext cx="8673427" cy="1048945"/>
          </a:xfrm>
        </p:spPr>
        <p:txBody>
          <a:bodyPr>
            <a:normAutofit/>
          </a:bodyPr>
          <a:lstStyle/>
          <a:p>
            <a:r>
              <a:rPr lang="en-GB" dirty="0">
                <a:solidFill>
                  <a:schemeClr val="tx1"/>
                </a:solidFill>
              </a:rPr>
              <a:t>Financials</a:t>
            </a:r>
          </a:p>
        </p:txBody>
      </p:sp>
      <p:graphicFrame>
        <p:nvGraphicFramePr>
          <p:cNvPr id="10" name="Content Placeholder 9">
            <a:extLst>
              <a:ext uri="{FF2B5EF4-FFF2-40B4-BE49-F238E27FC236}">
                <a16:creationId xmlns:a16="http://schemas.microsoft.com/office/drawing/2014/main" id="{522F2C2D-9B23-B3AC-4546-B10AEF9736E4}"/>
              </a:ext>
            </a:extLst>
          </p:cNvPr>
          <p:cNvGraphicFramePr>
            <a:graphicFrameLocks noGrp="1"/>
          </p:cNvGraphicFramePr>
          <p:nvPr>
            <p:ph idx="1"/>
            <p:extLst>
              <p:ext uri="{D42A27DB-BD31-4B8C-83A1-F6EECF244321}">
                <p14:modId xmlns:p14="http://schemas.microsoft.com/office/powerpoint/2010/main" val="1671024666"/>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178420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BEAC106-9253-74C3-6AA2-E20B943EDA10}"/>
              </a:ext>
            </a:extLst>
          </p:cNvPr>
          <p:cNvSpPr>
            <a:spLocks noGrp="1"/>
          </p:cNvSpPr>
          <p:nvPr>
            <p:ph type="title"/>
          </p:nvPr>
        </p:nvSpPr>
        <p:spPr>
          <a:xfrm>
            <a:off x="1759287" y="798881"/>
            <a:ext cx="8673427" cy="1048945"/>
          </a:xfrm>
        </p:spPr>
        <p:txBody>
          <a:bodyPr>
            <a:normAutofit/>
          </a:bodyPr>
          <a:lstStyle/>
          <a:p>
            <a:r>
              <a:rPr lang="en-GB" sz="4000" dirty="0">
                <a:solidFill>
                  <a:schemeClr val="accent1"/>
                </a:solidFill>
              </a:rPr>
              <a:t>KPIs and Expected Outcomes</a:t>
            </a:r>
            <a:endParaRPr lang="en-GB" dirty="0">
              <a:solidFill>
                <a:schemeClr val="tx1"/>
              </a:solidFill>
            </a:endParaRPr>
          </a:p>
        </p:txBody>
      </p:sp>
      <p:graphicFrame>
        <p:nvGraphicFramePr>
          <p:cNvPr id="4" name="Content Placeholder 3">
            <a:extLst>
              <a:ext uri="{FF2B5EF4-FFF2-40B4-BE49-F238E27FC236}">
                <a16:creationId xmlns:a16="http://schemas.microsoft.com/office/drawing/2014/main" id="{B27B07B1-7ED0-8235-D70F-1A985C43ED2B}"/>
              </a:ext>
            </a:extLst>
          </p:cNvPr>
          <p:cNvGraphicFramePr>
            <a:graphicFrameLocks noGrp="1"/>
          </p:cNvGraphicFramePr>
          <p:nvPr>
            <p:ph idx="1"/>
            <p:extLst>
              <p:ext uri="{D42A27DB-BD31-4B8C-83A1-F6EECF244321}">
                <p14:modId xmlns:p14="http://schemas.microsoft.com/office/powerpoint/2010/main" val="1256960167"/>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810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E43D436-9D76-4479-B202-282AA3363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5ED5FDDF-28FB-4871-BAF5-BC352B7065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0"/>
            <a:ext cx="12584114" cy="6853238"/>
            <a:chOff x="-417513" y="0"/>
            <a:chExt cx="12584114" cy="6853238"/>
          </a:xfrm>
        </p:grpSpPr>
        <p:sp>
          <p:nvSpPr>
            <p:cNvPr id="36" name="Freeform 5">
              <a:extLst>
                <a:ext uri="{FF2B5EF4-FFF2-40B4-BE49-F238E27FC236}">
                  <a16:creationId xmlns:a16="http://schemas.microsoft.com/office/drawing/2014/main" id="{5B7D8589-9CA0-4BA7-B315-7BA600BCB7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D0C97FEA-5238-47DE-9956-42F382C26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8C4A9B43-E0C5-483B-B15C-4022ECA49C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95BF8B62-C636-43AF-894B-0457A9F268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9">
              <a:extLst>
                <a:ext uri="{FF2B5EF4-FFF2-40B4-BE49-F238E27FC236}">
                  <a16:creationId xmlns:a16="http://schemas.microsoft.com/office/drawing/2014/main" id="{669F993C-7340-4413-87F8-A281668607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a:extLst>
                <a:ext uri="{FF2B5EF4-FFF2-40B4-BE49-F238E27FC236}">
                  <a16:creationId xmlns:a16="http://schemas.microsoft.com/office/drawing/2014/main" id="{6EB881D7-3E2B-4490-BB0A-16E777AD9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a:extLst>
                <a:ext uri="{FF2B5EF4-FFF2-40B4-BE49-F238E27FC236}">
                  <a16:creationId xmlns:a16="http://schemas.microsoft.com/office/drawing/2014/main" id="{52CE5935-55CA-4EB9-9A3D-100B75145F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2">
              <a:extLst>
                <a:ext uri="{FF2B5EF4-FFF2-40B4-BE49-F238E27FC236}">
                  <a16:creationId xmlns:a16="http://schemas.microsoft.com/office/drawing/2014/main" id="{CC6D6F8B-79F9-4F06-8A2D-7BABF0529B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a:extLst>
                <a:ext uri="{FF2B5EF4-FFF2-40B4-BE49-F238E27FC236}">
                  <a16:creationId xmlns:a16="http://schemas.microsoft.com/office/drawing/2014/main" id="{DEF715FE-2D51-4CC6-AD82-306DA627C3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60E354CF-EF82-4609-8F48-2EFB01C279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a:extLst>
                <a:ext uri="{FF2B5EF4-FFF2-40B4-BE49-F238E27FC236}">
                  <a16:creationId xmlns:a16="http://schemas.microsoft.com/office/drawing/2014/main" id="{FB9D2ACB-DE65-4053-BB6A-2DD575E120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a:extLst>
                <a:ext uri="{FF2B5EF4-FFF2-40B4-BE49-F238E27FC236}">
                  <a16:creationId xmlns:a16="http://schemas.microsoft.com/office/drawing/2014/main" id="{275F112D-24B3-48F4-B2DB-FAB9E57C7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a:extLst>
                <a:ext uri="{FF2B5EF4-FFF2-40B4-BE49-F238E27FC236}">
                  <a16:creationId xmlns:a16="http://schemas.microsoft.com/office/drawing/2014/main" id="{4224785A-F9F5-4670-880A-D7C6FBAB9A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8">
              <a:extLst>
                <a:ext uri="{FF2B5EF4-FFF2-40B4-BE49-F238E27FC236}">
                  <a16:creationId xmlns:a16="http://schemas.microsoft.com/office/drawing/2014/main" id="{6767A8E2-1B21-4162-ACFD-4B70C14032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a:extLst>
                <a:ext uri="{FF2B5EF4-FFF2-40B4-BE49-F238E27FC236}">
                  <a16:creationId xmlns:a16="http://schemas.microsoft.com/office/drawing/2014/main" id="{260829BA-C3E3-4388-B253-321C7F999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a:extLst>
                <a:ext uri="{FF2B5EF4-FFF2-40B4-BE49-F238E27FC236}">
                  <a16:creationId xmlns:a16="http://schemas.microsoft.com/office/drawing/2014/main" id="{7F195E9B-F7B2-48EE-ADF4-0FCA5767B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a:extLst>
                <a:ext uri="{FF2B5EF4-FFF2-40B4-BE49-F238E27FC236}">
                  <a16:creationId xmlns:a16="http://schemas.microsoft.com/office/drawing/2014/main" id="{BD0E493A-B71F-4BD3-B6BC-84DC52C14C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a:extLst>
                <a:ext uri="{FF2B5EF4-FFF2-40B4-BE49-F238E27FC236}">
                  <a16:creationId xmlns:a16="http://schemas.microsoft.com/office/drawing/2014/main" id="{C82D4841-AB36-409F-AD31-FF0FE10B44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a:extLst>
                <a:ext uri="{FF2B5EF4-FFF2-40B4-BE49-F238E27FC236}">
                  <a16:creationId xmlns:a16="http://schemas.microsoft.com/office/drawing/2014/main" id="{A025D47F-C545-4969-97D8-A41AE0B2E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a:extLst>
                <a:ext uri="{FF2B5EF4-FFF2-40B4-BE49-F238E27FC236}">
                  <a16:creationId xmlns:a16="http://schemas.microsoft.com/office/drawing/2014/main" id="{CB1A3BE3-B4BA-4266-A08A-DC26E7CA6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5">
              <a:extLst>
                <a:ext uri="{FF2B5EF4-FFF2-40B4-BE49-F238E27FC236}">
                  <a16:creationId xmlns:a16="http://schemas.microsoft.com/office/drawing/2014/main" id="{CC5D0E10-479B-45F0-9A6D-F38F3240A6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49CF4E0-AEA8-A8AB-C026-D878DB0CFF4B}"/>
              </a:ext>
            </a:extLst>
          </p:cNvPr>
          <p:cNvSpPr>
            <a:spLocks noGrp="1"/>
          </p:cNvSpPr>
          <p:nvPr>
            <p:ph type="title"/>
          </p:nvPr>
        </p:nvSpPr>
        <p:spPr>
          <a:xfrm>
            <a:off x="7801092" y="2349925"/>
            <a:ext cx="3498979" cy="2456442"/>
          </a:xfrm>
        </p:spPr>
        <p:txBody>
          <a:bodyPr>
            <a:normAutofit/>
          </a:bodyPr>
          <a:lstStyle/>
          <a:p>
            <a:r>
              <a:rPr lang="en-GB" dirty="0">
                <a:solidFill>
                  <a:schemeClr val="tx1"/>
                </a:solidFill>
              </a:rPr>
              <a:t>Timeline</a:t>
            </a:r>
          </a:p>
        </p:txBody>
      </p:sp>
      <p:graphicFrame>
        <p:nvGraphicFramePr>
          <p:cNvPr id="4" name="Content Placeholder 3">
            <a:extLst>
              <a:ext uri="{FF2B5EF4-FFF2-40B4-BE49-F238E27FC236}">
                <a16:creationId xmlns:a16="http://schemas.microsoft.com/office/drawing/2014/main" id="{1CFEB6C8-379E-D1E0-5E39-66E1D1D6290C}"/>
              </a:ext>
            </a:extLst>
          </p:cNvPr>
          <p:cNvGraphicFramePr>
            <a:graphicFrameLocks noGrp="1"/>
          </p:cNvGraphicFramePr>
          <p:nvPr>
            <p:ph idx="1"/>
            <p:extLst>
              <p:ext uri="{D42A27DB-BD31-4B8C-83A1-F6EECF244321}">
                <p14:modId xmlns:p14="http://schemas.microsoft.com/office/powerpoint/2010/main" val="1499975288"/>
              </p:ext>
            </p:extLst>
          </p:nvPr>
        </p:nvGraphicFramePr>
        <p:xfrm>
          <a:off x="804672" y="798444"/>
          <a:ext cx="6007290" cy="52576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4878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C7B99-7DB0-FD64-CEDA-DE9701F95723}"/>
              </a:ext>
            </a:extLst>
          </p:cNvPr>
          <p:cNvSpPr>
            <a:spLocks noGrp="1"/>
          </p:cNvSpPr>
          <p:nvPr>
            <p:ph type="title"/>
          </p:nvPr>
        </p:nvSpPr>
        <p:spPr>
          <a:xfrm>
            <a:off x="645459" y="960120"/>
            <a:ext cx="3865695" cy="4171278"/>
          </a:xfrm>
        </p:spPr>
        <p:txBody>
          <a:bodyPr>
            <a:normAutofit/>
          </a:bodyPr>
          <a:lstStyle/>
          <a:p>
            <a:pPr algn="r"/>
            <a:r>
              <a:rPr lang="en-GB" sz="4400">
                <a:solidFill>
                  <a:schemeClr val="tx1"/>
                </a:solidFill>
              </a:rPr>
              <a:t>Q&amp;A</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Content Placeholder 4" descr="A close-up of a magnifying glass&#10;&#10;Description automatically generated">
            <a:extLst>
              <a:ext uri="{FF2B5EF4-FFF2-40B4-BE49-F238E27FC236}">
                <a16:creationId xmlns:a16="http://schemas.microsoft.com/office/drawing/2014/main" id="{CE19378E-DA23-E910-6C3D-FD232F9EC68B}"/>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5617416" y="960438"/>
            <a:ext cx="4243293" cy="4170362"/>
          </a:xfrm>
        </p:spPr>
      </p:pic>
    </p:spTree>
    <p:extLst>
      <p:ext uri="{BB962C8B-B14F-4D97-AF65-F5344CB8AC3E}">
        <p14:creationId xmlns:p14="http://schemas.microsoft.com/office/powerpoint/2010/main" val="170381609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2899</TotalTime>
  <Words>1115</Words>
  <Application>Microsoft Macintosh PowerPoint</Application>
  <PresentationFormat>Widescreen</PresentationFormat>
  <Paragraphs>117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Calibri Light</vt:lpstr>
      <vt:lpstr>Rockwell</vt:lpstr>
      <vt:lpstr>Wingdings</vt:lpstr>
      <vt:lpstr>Atlas</vt:lpstr>
      <vt:lpstr>DevSecOps Proposal</vt:lpstr>
      <vt:lpstr>Current Challenges</vt:lpstr>
      <vt:lpstr>Proposal Options</vt:lpstr>
      <vt:lpstr>What is DevSecOps?</vt:lpstr>
      <vt:lpstr>Implementation Plan</vt:lpstr>
      <vt:lpstr>Financials</vt:lpstr>
      <vt:lpstr>KPIs and Expected Outcomes</vt:lpstr>
      <vt:lpstr>Timeline</vt:lpstr>
      <vt:lpstr>Q&amp;A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Proposal</dc:title>
  <dc:creator>Craig Dillon</dc:creator>
  <cp:lastModifiedBy>Craig Dillon</cp:lastModifiedBy>
  <cp:revision>32</cp:revision>
  <dcterms:created xsi:type="dcterms:W3CDTF">2024-03-10T19:22:52Z</dcterms:created>
  <dcterms:modified xsi:type="dcterms:W3CDTF">2024-03-12T19:42:21Z</dcterms:modified>
</cp:coreProperties>
</file>