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9"/>
    <p:restoredTop sz="80423"/>
  </p:normalViewPr>
  <p:slideViewPr>
    <p:cSldViewPr snapToGrid="0">
      <p:cViewPr varScale="1">
        <p:scale>
          <a:sx n="98" d="100"/>
          <a:sy n="98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10BD99-178E-7649-8410-A5047D232916}" type="doc">
      <dgm:prSet loTypeId="urn:microsoft.com/office/officeart/2005/8/layout/vList5" loCatId="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B9E1498C-B0F7-4242-8CF5-63CA909935DF}">
      <dgm:prSet phldrT="[Text]"/>
      <dgm:spPr/>
      <dgm:t>
        <a:bodyPr/>
        <a:lstStyle/>
        <a:p>
          <a:r>
            <a:rPr lang="en-GB" dirty="0"/>
            <a:t>Manual</a:t>
          </a:r>
        </a:p>
        <a:p>
          <a:r>
            <a:rPr lang="en-GB" dirty="0"/>
            <a:t>Deployment </a:t>
          </a:r>
        </a:p>
      </dgm:t>
    </dgm:pt>
    <dgm:pt modelId="{C24A8901-E446-5247-BBE6-9B303104AC3B}" type="parTrans" cxnId="{12226FC6-2418-E244-A9B5-6164A7E9851B}">
      <dgm:prSet/>
      <dgm:spPr/>
      <dgm:t>
        <a:bodyPr/>
        <a:lstStyle/>
        <a:p>
          <a:endParaRPr lang="en-GB"/>
        </a:p>
      </dgm:t>
    </dgm:pt>
    <dgm:pt modelId="{8B2AFB32-DE81-2F4A-BBEE-034E81B8755A}" type="sibTrans" cxnId="{12226FC6-2418-E244-A9B5-6164A7E9851B}">
      <dgm:prSet/>
      <dgm:spPr/>
      <dgm:t>
        <a:bodyPr/>
        <a:lstStyle/>
        <a:p>
          <a:endParaRPr lang="en-GB"/>
        </a:p>
      </dgm:t>
    </dgm:pt>
    <dgm:pt modelId="{44063454-5038-8B46-A2CF-C711742CAC83}">
      <dgm:prSet phldrT="[Text]" custT="1"/>
      <dgm:spPr/>
      <dgm:t>
        <a:bodyPr/>
        <a:lstStyle/>
        <a:p>
          <a:r>
            <a:rPr lang="en-GB" sz="2800" dirty="0"/>
            <a:t>Time intensive</a:t>
          </a:r>
        </a:p>
      </dgm:t>
    </dgm:pt>
    <dgm:pt modelId="{93C2707F-7F33-F944-B163-9CB7F0678C9C}" type="parTrans" cxnId="{10D2470D-0973-CA4A-89C9-317711534A11}">
      <dgm:prSet/>
      <dgm:spPr/>
      <dgm:t>
        <a:bodyPr/>
        <a:lstStyle/>
        <a:p>
          <a:endParaRPr lang="en-GB"/>
        </a:p>
      </dgm:t>
    </dgm:pt>
    <dgm:pt modelId="{B2703546-9FFF-D54C-B6AD-E3F2F74A5818}" type="sibTrans" cxnId="{10D2470D-0973-CA4A-89C9-317711534A11}">
      <dgm:prSet/>
      <dgm:spPr/>
      <dgm:t>
        <a:bodyPr/>
        <a:lstStyle/>
        <a:p>
          <a:endParaRPr lang="en-GB"/>
        </a:p>
      </dgm:t>
    </dgm:pt>
    <dgm:pt modelId="{67367817-7B3D-CF4C-A225-1AC1C7A73C68}">
      <dgm:prSet phldrT="[Text]" custT="1"/>
      <dgm:spPr/>
      <dgm:t>
        <a:bodyPr/>
        <a:lstStyle/>
        <a:p>
          <a:r>
            <a:rPr lang="en-GB" sz="2800" dirty="0"/>
            <a:t>Inefficient</a:t>
          </a:r>
        </a:p>
      </dgm:t>
    </dgm:pt>
    <dgm:pt modelId="{694FACEC-0263-CB4D-B4C3-9D408671CD44}" type="parTrans" cxnId="{90A07BFB-3210-FB40-8B06-59DD89CE2AFF}">
      <dgm:prSet/>
      <dgm:spPr/>
      <dgm:t>
        <a:bodyPr/>
        <a:lstStyle/>
        <a:p>
          <a:endParaRPr lang="en-GB"/>
        </a:p>
      </dgm:t>
    </dgm:pt>
    <dgm:pt modelId="{20CEDC6A-CD28-2A4D-B9A3-B43594A1BEFD}" type="sibTrans" cxnId="{90A07BFB-3210-FB40-8B06-59DD89CE2AFF}">
      <dgm:prSet/>
      <dgm:spPr/>
      <dgm:t>
        <a:bodyPr/>
        <a:lstStyle/>
        <a:p>
          <a:endParaRPr lang="en-GB"/>
        </a:p>
      </dgm:t>
    </dgm:pt>
    <dgm:pt modelId="{AEEB20D1-BAE3-F548-A126-D5B462F97FCF}">
      <dgm:prSet phldrT="[Text]" custT="1"/>
      <dgm:spPr/>
      <dgm:t>
        <a:bodyPr/>
        <a:lstStyle/>
        <a:p>
          <a:r>
            <a:rPr lang="en-GB" sz="2800" dirty="0"/>
            <a:t>Inconsistent</a:t>
          </a:r>
        </a:p>
      </dgm:t>
    </dgm:pt>
    <dgm:pt modelId="{0F0FDC83-B2B1-6941-AE14-499988C09BF2}" type="parTrans" cxnId="{91F38835-71AA-654E-BD9B-A46A149A89E8}">
      <dgm:prSet/>
      <dgm:spPr/>
      <dgm:t>
        <a:bodyPr/>
        <a:lstStyle/>
        <a:p>
          <a:endParaRPr lang="en-GB"/>
        </a:p>
      </dgm:t>
    </dgm:pt>
    <dgm:pt modelId="{12ECB6FC-3ABF-3F4F-AC82-6C3C7B23498C}" type="sibTrans" cxnId="{91F38835-71AA-654E-BD9B-A46A149A89E8}">
      <dgm:prSet/>
      <dgm:spPr/>
      <dgm:t>
        <a:bodyPr/>
        <a:lstStyle/>
        <a:p>
          <a:endParaRPr lang="en-GB"/>
        </a:p>
      </dgm:t>
    </dgm:pt>
    <dgm:pt modelId="{D3996B43-6ECF-844F-AEAA-1C3EB2DD9BF6}" type="pres">
      <dgm:prSet presAssocID="{B910BD99-178E-7649-8410-A5047D232916}" presName="Name0" presStyleCnt="0">
        <dgm:presLayoutVars>
          <dgm:dir/>
          <dgm:animLvl val="lvl"/>
          <dgm:resizeHandles val="exact"/>
        </dgm:presLayoutVars>
      </dgm:prSet>
      <dgm:spPr/>
    </dgm:pt>
    <dgm:pt modelId="{4C50250F-B676-C541-8FF6-E55EA4FC6D08}" type="pres">
      <dgm:prSet presAssocID="{B9E1498C-B0F7-4242-8CF5-63CA909935DF}" presName="linNode" presStyleCnt="0"/>
      <dgm:spPr/>
    </dgm:pt>
    <dgm:pt modelId="{1EDDA6DA-ACBD-2848-9927-5ECC343325D4}" type="pres">
      <dgm:prSet presAssocID="{B9E1498C-B0F7-4242-8CF5-63CA909935DF}" presName="parentText" presStyleLbl="node1" presStyleIdx="0" presStyleCnt="1" custScaleX="118448">
        <dgm:presLayoutVars>
          <dgm:chMax val="1"/>
          <dgm:bulletEnabled val="1"/>
        </dgm:presLayoutVars>
      </dgm:prSet>
      <dgm:spPr/>
    </dgm:pt>
    <dgm:pt modelId="{14FA86CA-31A1-0E46-8684-7E59E7A5EDBC}" type="pres">
      <dgm:prSet presAssocID="{B9E1498C-B0F7-4242-8CF5-63CA909935DF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BB133C04-273C-BD48-A14A-6C7BEB4E0CC4}" type="presOf" srcId="{44063454-5038-8B46-A2CF-C711742CAC83}" destId="{14FA86CA-31A1-0E46-8684-7E59E7A5EDBC}" srcOrd="0" destOrd="0" presId="urn:microsoft.com/office/officeart/2005/8/layout/vList5"/>
    <dgm:cxn modelId="{62098708-E0BC-A944-BBF5-B5F16CAC494B}" type="presOf" srcId="{67367817-7B3D-CF4C-A225-1AC1C7A73C68}" destId="{14FA86CA-31A1-0E46-8684-7E59E7A5EDBC}" srcOrd="0" destOrd="1" presId="urn:microsoft.com/office/officeart/2005/8/layout/vList5"/>
    <dgm:cxn modelId="{10D2470D-0973-CA4A-89C9-317711534A11}" srcId="{B9E1498C-B0F7-4242-8CF5-63CA909935DF}" destId="{44063454-5038-8B46-A2CF-C711742CAC83}" srcOrd="0" destOrd="0" parTransId="{93C2707F-7F33-F944-B163-9CB7F0678C9C}" sibTransId="{B2703546-9FFF-D54C-B6AD-E3F2F74A5818}"/>
    <dgm:cxn modelId="{FF02DB20-FE06-6E47-B484-DFD08BDE2798}" type="presOf" srcId="{B910BD99-178E-7649-8410-A5047D232916}" destId="{D3996B43-6ECF-844F-AEAA-1C3EB2DD9BF6}" srcOrd="0" destOrd="0" presId="urn:microsoft.com/office/officeart/2005/8/layout/vList5"/>
    <dgm:cxn modelId="{91F38835-71AA-654E-BD9B-A46A149A89E8}" srcId="{B9E1498C-B0F7-4242-8CF5-63CA909935DF}" destId="{AEEB20D1-BAE3-F548-A126-D5B462F97FCF}" srcOrd="2" destOrd="0" parTransId="{0F0FDC83-B2B1-6941-AE14-499988C09BF2}" sibTransId="{12ECB6FC-3ABF-3F4F-AC82-6C3C7B23498C}"/>
    <dgm:cxn modelId="{1279AE63-5AEA-8E4D-BC25-1A791E3216EE}" type="presOf" srcId="{AEEB20D1-BAE3-F548-A126-D5B462F97FCF}" destId="{14FA86CA-31A1-0E46-8684-7E59E7A5EDBC}" srcOrd="0" destOrd="2" presId="urn:microsoft.com/office/officeart/2005/8/layout/vList5"/>
    <dgm:cxn modelId="{20634CC6-0A9D-234F-93C6-0F860B2E3ACB}" type="presOf" srcId="{B9E1498C-B0F7-4242-8CF5-63CA909935DF}" destId="{1EDDA6DA-ACBD-2848-9927-5ECC343325D4}" srcOrd="0" destOrd="0" presId="urn:microsoft.com/office/officeart/2005/8/layout/vList5"/>
    <dgm:cxn modelId="{12226FC6-2418-E244-A9B5-6164A7E9851B}" srcId="{B910BD99-178E-7649-8410-A5047D232916}" destId="{B9E1498C-B0F7-4242-8CF5-63CA909935DF}" srcOrd="0" destOrd="0" parTransId="{C24A8901-E446-5247-BBE6-9B303104AC3B}" sibTransId="{8B2AFB32-DE81-2F4A-BBEE-034E81B8755A}"/>
    <dgm:cxn modelId="{90A07BFB-3210-FB40-8B06-59DD89CE2AFF}" srcId="{B9E1498C-B0F7-4242-8CF5-63CA909935DF}" destId="{67367817-7B3D-CF4C-A225-1AC1C7A73C68}" srcOrd="1" destOrd="0" parTransId="{694FACEC-0263-CB4D-B4C3-9D408671CD44}" sibTransId="{20CEDC6A-CD28-2A4D-B9A3-B43594A1BEFD}"/>
    <dgm:cxn modelId="{0FBB9657-77F4-584C-9988-B6275148BF2E}" type="presParOf" srcId="{D3996B43-6ECF-844F-AEAA-1C3EB2DD9BF6}" destId="{4C50250F-B676-C541-8FF6-E55EA4FC6D08}" srcOrd="0" destOrd="0" presId="urn:microsoft.com/office/officeart/2005/8/layout/vList5"/>
    <dgm:cxn modelId="{FCA48776-B756-2E46-BEE4-648D5F523BF8}" type="presParOf" srcId="{4C50250F-B676-C541-8FF6-E55EA4FC6D08}" destId="{1EDDA6DA-ACBD-2848-9927-5ECC343325D4}" srcOrd="0" destOrd="0" presId="urn:microsoft.com/office/officeart/2005/8/layout/vList5"/>
    <dgm:cxn modelId="{BFA6B2BD-385E-C64C-AD07-321D75E4D59B}" type="presParOf" srcId="{4C50250F-B676-C541-8FF6-E55EA4FC6D08}" destId="{14FA86CA-31A1-0E46-8684-7E59E7A5EDB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16685A-5A4F-F047-892E-705E81B6008D}" type="doc">
      <dgm:prSet loTypeId="urn:microsoft.com/office/officeart/2005/8/layout/process1" loCatId="" qsTypeId="urn:microsoft.com/office/officeart/2005/8/quickstyle/3d1" qsCatId="3D" csTypeId="urn:microsoft.com/office/officeart/2005/8/colors/accent0_3" csCatId="mainScheme" phldr="1"/>
      <dgm:spPr/>
    </dgm:pt>
    <dgm:pt modelId="{2083C22C-8C5A-BA40-9BDE-5C57A991F090}">
      <dgm:prSet phldrT="[Text]"/>
      <dgm:spPr/>
      <dgm:t>
        <a:bodyPr/>
        <a:lstStyle/>
        <a:p>
          <a:r>
            <a:rPr lang="en-GB" dirty="0"/>
            <a:t>Automated</a:t>
          </a:r>
        </a:p>
      </dgm:t>
    </dgm:pt>
    <dgm:pt modelId="{43EA6E72-B466-1E42-8DB6-E7BDD83AB93A}" type="parTrans" cxnId="{322512F2-E9F1-594B-9EC9-069988D368FA}">
      <dgm:prSet/>
      <dgm:spPr/>
      <dgm:t>
        <a:bodyPr/>
        <a:lstStyle/>
        <a:p>
          <a:endParaRPr lang="en-GB"/>
        </a:p>
      </dgm:t>
    </dgm:pt>
    <dgm:pt modelId="{3DE38CBF-92FF-6245-BACA-5FF445C57D3D}" type="sibTrans" cxnId="{322512F2-E9F1-594B-9EC9-069988D368FA}">
      <dgm:prSet/>
      <dgm:spPr/>
      <dgm:t>
        <a:bodyPr/>
        <a:lstStyle/>
        <a:p>
          <a:endParaRPr lang="en-GB"/>
        </a:p>
      </dgm:t>
    </dgm:pt>
    <dgm:pt modelId="{7B36FEA2-93BC-FA40-9907-E821DE00FB1C}">
      <dgm:prSet phldrT="[Text]"/>
      <dgm:spPr/>
      <dgm:t>
        <a:bodyPr/>
        <a:lstStyle/>
        <a:p>
          <a:r>
            <a:rPr lang="en-GB" dirty="0"/>
            <a:t>Scalable</a:t>
          </a:r>
        </a:p>
      </dgm:t>
    </dgm:pt>
    <dgm:pt modelId="{E205C22A-B831-6648-9985-195779709C7F}" type="parTrans" cxnId="{2FEDF35A-A349-3247-9A26-1569687E17DB}">
      <dgm:prSet/>
      <dgm:spPr/>
      <dgm:t>
        <a:bodyPr/>
        <a:lstStyle/>
        <a:p>
          <a:endParaRPr lang="en-GB"/>
        </a:p>
      </dgm:t>
    </dgm:pt>
    <dgm:pt modelId="{E614CF8E-EB9F-D04D-9531-6FA3A7218AB5}" type="sibTrans" cxnId="{2FEDF35A-A349-3247-9A26-1569687E17DB}">
      <dgm:prSet/>
      <dgm:spPr/>
      <dgm:t>
        <a:bodyPr/>
        <a:lstStyle/>
        <a:p>
          <a:endParaRPr lang="en-GB"/>
        </a:p>
      </dgm:t>
    </dgm:pt>
    <dgm:pt modelId="{9987AA9C-3D4D-C24D-9DB5-9A06ED717FC5}">
      <dgm:prSet phldrT="[Text]"/>
      <dgm:spPr/>
      <dgm:t>
        <a:bodyPr/>
        <a:lstStyle/>
        <a:p>
          <a:r>
            <a:rPr lang="en-GB" dirty="0"/>
            <a:t>Modular</a:t>
          </a:r>
        </a:p>
      </dgm:t>
    </dgm:pt>
    <dgm:pt modelId="{4771A0D9-7C65-F949-A1B3-65BB0BFB59DB}" type="parTrans" cxnId="{987DC885-5EC6-A244-B971-7E757F93D9A6}">
      <dgm:prSet/>
      <dgm:spPr/>
      <dgm:t>
        <a:bodyPr/>
        <a:lstStyle/>
        <a:p>
          <a:endParaRPr lang="en-GB"/>
        </a:p>
      </dgm:t>
    </dgm:pt>
    <dgm:pt modelId="{AFFA71C2-EAEF-174F-8E60-A77A86511161}" type="sibTrans" cxnId="{987DC885-5EC6-A244-B971-7E757F93D9A6}">
      <dgm:prSet/>
      <dgm:spPr/>
      <dgm:t>
        <a:bodyPr/>
        <a:lstStyle/>
        <a:p>
          <a:endParaRPr lang="en-GB"/>
        </a:p>
      </dgm:t>
    </dgm:pt>
    <dgm:pt modelId="{56612EDF-BA38-FE4C-AC5C-D1EB6B397DD3}" type="pres">
      <dgm:prSet presAssocID="{AF16685A-5A4F-F047-892E-705E81B6008D}" presName="Name0" presStyleCnt="0">
        <dgm:presLayoutVars>
          <dgm:dir/>
          <dgm:resizeHandles val="exact"/>
        </dgm:presLayoutVars>
      </dgm:prSet>
      <dgm:spPr/>
    </dgm:pt>
    <dgm:pt modelId="{73DF5834-6089-2C4C-B340-C6B687F454B7}" type="pres">
      <dgm:prSet presAssocID="{2083C22C-8C5A-BA40-9BDE-5C57A991F090}" presName="node" presStyleLbl="node1" presStyleIdx="0" presStyleCnt="3">
        <dgm:presLayoutVars>
          <dgm:bulletEnabled val="1"/>
        </dgm:presLayoutVars>
      </dgm:prSet>
      <dgm:spPr/>
    </dgm:pt>
    <dgm:pt modelId="{DA1F5CA3-1E36-E74D-B7D0-875A937DC128}" type="pres">
      <dgm:prSet presAssocID="{3DE38CBF-92FF-6245-BACA-5FF445C57D3D}" presName="sibTrans" presStyleLbl="sibTrans2D1" presStyleIdx="0" presStyleCnt="2"/>
      <dgm:spPr/>
    </dgm:pt>
    <dgm:pt modelId="{F8C251A6-0D09-864D-94A8-2F298844CE26}" type="pres">
      <dgm:prSet presAssocID="{3DE38CBF-92FF-6245-BACA-5FF445C57D3D}" presName="connectorText" presStyleLbl="sibTrans2D1" presStyleIdx="0" presStyleCnt="2"/>
      <dgm:spPr/>
    </dgm:pt>
    <dgm:pt modelId="{F1285E4D-3AAB-EC46-860F-BF2F1910B484}" type="pres">
      <dgm:prSet presAssocID="{7B36FEA2-93BC-FA40-9907-E821DE00FB1C}" presName="node" presStyleLbl="node1" presStyleIdx="1" presStyleCnt="3">
        <dgm:presLayoutVars>
          <dgm:bulletEnabled val="1"/>
        </dgm:presLayoutVars>
      </dgm:prSet>
      <dgm:spPr/>
    </dgm:pt>
    <dgm:pt modelId="{D976CFCA-DD6A-6A45-9FBF-166F086D1A32}" type="pres">
      <dgm:prSet presAssocID="{E614CF8E-EB9F-D04D-9531-6FA3A7218AB5}" presName="sibTrans" presStyleLbl="sibTrans2D1" presStyleIdx="1" presStyleCnt="2"/>
      <dgm:spPr/>
    </dgm:pt>
    <dgm:pt modelId="{D8F65232-EC4A-2943-8182-76F838AC2065}" type="pres">
      <dgm:prSet presAssocID="{E614CF8E-EB9F-D04D-9531-6FA3A7218AB5}" presName="connectorText" presStyleLbl="sibTrans2D1" presStyleIdx="1" presStyleCnt="2"/>
      <dgm:spPr/>
    </dgm:pt>
    <dgm:pt modelId="{673E4537-837F-D64D-8371-04F89258C2F3}" type="pres">
      <dgm:prSet presAssocID="{9987AA9C-3D4D-C24D-9DB5-9A06ED717FC5}" presName="node" presStyleLbl="node1" presStyleIdx="2" presStyleCnt="3">
        <dgm:presLayoutVars>
          <dgm:bulletEnabled val="1"/>
        </dgm:presLayoutVars>
      </dgm:prSet>
      <dgm:spPr/>
    </dgm:pt>
  </dgm:ptLst>
  <dgm:cxnLst>
    <dgm:cxn modelId="{A0163D00-23BC-BA42-8E18-1C6239FC7CA2}" type="presOf" srcId="{9987AA9C-3D4D-C24D-9DB5-9A06ED717FC5}" destId="{673E4537-837F-D64D-8371-04F89258C2F3}" srcOrd="0" destOrd="0" presId="urn:microsoft.com/office/officeart/2005/8/layout/process1"/>
    <dgm:cxn modelId="{F0A1AB14-D645-9042-BBF9-D60225E9D537}" type="presOf" srcId="{7B36FEA2-93BC-FA40-9907-E821DE00FB1C}" destId="{F1285E4D-3AAB-EC46-860F-BF2F1910B484}" srcOrd="0" destOrd="0" presId="urn:microsoft.com/office/officeart/2005/8/layout/process1"/>
    <dgm:cxn modelId="{220F4C4A-A7D7-ED4C-ADB0-2AD2B734A20E}" type="presOf" srcId="{3DE38CBF-92FF-6245-BACA-5FF445C57D3D}" destId="{DA1F5CA3-1E36-E74D-B7D0-875A937DC128}" srcOrd="0" destOrd="0" presId="urn:microsoft.com/office/officeart/2005/8/layout/process1"/>
    <dgm:cxn modelId="{2FEDF35A-A349-3247-9A26-1569687E17DB}" srcId="{AF16685A-5A4F-F047-892E-705E81B6008D}" destId="{7B36FEA2-93BC-FA40-9907-E821DE00FB1C}" srcOrd="1" destOrd="0" parTransId="{E205C22A-B831-6648-9985-195779709C7F}" sibTransId="{E614CF8E-EB9F-D04D-9531-6FA3A7218AB5}"/>
    <dgm:cxn modelId="{24126779-6599-A240-87A5-E101782FF36C}" type="presOf" srcId="{3DE38CBF-92FF-6245-BACA-5FF445C57D3D}" destId="{F8C251A6-0D09-864D-94A8-2F298844CE26}" srcOrd="1" destOrd="0" presId="urn:microsoft.com/office/officeart/2005/8/layout/process1"/>
    <dgm:cxn modelId="{987DC885-5EC6-A244-B971-7E757F93D9A6}" srcId="{AF16685A-5A4F-F047-892E-705E81B6008D}" destId="{9987AA9C-3D4D-C24D-9DB5-9A06ED717FC5}" srcOrd="2" destOrd="0" parTransId="{4771A0D9-7C65-F949-A1B3-65BB0BFB59DB}" sibTransId="{AFFA71C2-EAEF-174F-8E60-A77A86511161}"/>
    <dgm:cxn modelId="{679DDF8F-D535-A240-97CC-3FE56117DAB3}" type="presOf" srcId="{E614CF8E-EB9F-D04D-9531-6FA3A7218AB5}" destId="{D8F65232-EC4A-2943-8182-76F838AC2065}" srcOrd="1" destOrd="0" presId="urn:microsoft.com/office/officeart/2005/8/layout/process1"/>
    <dgm:cxn modelId="{B4985AC1-D732-7F4E-8DB0-66EE7228EDA0}" type="presOf" srcId="{2083C22C-8C5A-BA40-9BDE-5C57A991F090}" destId="{73DF5834-6089-2C4C-B340-C6B687F454B7}" srcOrd="0" destOrd="0" presId="urn:microsoft.com/office/officeart/2005/8/layout/process1"/>
    <dgm:cxn modelId="{042959D6-F164-BA4E-8F97-3B06950D6235}" type="presOf" srcId="{E614CF8E-EB9F-D04D-9531-6FA3A7218AB5}" destId="{D976CFCA-DD6A-6A45-9FBF-166F086D1A32}" srcOrd="0" destOrd="0" presId="urn:microsoft.com/office/officeart/2005/8/layout/process1"/>
    <dgm:cxn modelId="{322512F2-E9F1-594B-9EC9-069988D368FA}" srcId="{AF16685A-5A4F-F047-892E-705E81B6008D}" destId="{2083C22C-8C5A-BA40-9BDE-5C57A991F090}" srcOrd="0" destOrd="0" parTransId="{43EA6E72-B466-1E42-8DB6-E7BDD83AB93A}" sibTransId="{3DE38CBF-92FF-6245-BACA-5FF445C57D3D}"/>
    <dgm:cxn modelId="{1E1537F7-1ED5-2D4C-952D-1C1851FC176A}" type="presOf" srcId="{AF16685A-5A4F-F047-892E-705E81B6008D}" destId="{56612EDF-BA38-FE4C-AC5C-D1EB6B397DD3}" srcOrd="0" destOrd="0" presId="urn:microsoft.com/office/officeart/2005/8/layout/process1"/>
    <dgm:cxn modelId="{E80A6068-E1FA-6E47-A48B-3FD162DF8EE0}" type="presParOf" srcId="{56612EDF-BA38-FE4C-AC5C-D1EB6B397DD3}" destId="{73DF5834-6089-2C4C-B340-C6B687F454B7}" srcOrd="0" destOrd="0" presId="urn:microsoft.com/office/officeart/2005/8/layout/process1"/>
    <dgm:cxn modelId="{0B9EE19A-7078-3E44-BFCB-A44BCBCA0DB9}" type="presParOf" srcId="{56612EDF-BA38-FE4C-AC5C-D1EB6B397DD3}" destId="{DA1F5CA3-1E36-E74D-B7D0-875A937DC128}" srcOrd="1" destOrd="0" presId="urn:microsoft.com/office/officeart/2005/8/layout/process1"/>
    <dgm:cxn modelId="{9035E81C-B210-E046-8D2F-4C5E8A6F5CDB}" type="presParOf" srcId="{DA1F5CA3-1E36-E74D-B7D0-875A937DC128}" destId="{F8C251A6-0D09-864D-94A8-2F298844CE26}" srcOrd="0" destOrd="0" presId="urn:microsoft.com/office/officeart/2005/8/layout/process1"/>
    <dgm:cxn modelId="{5C386524-6806-424E-8DBF-0DCFEFAD5A07}" type="presParOf" srcId="{56612EDF-BA38-FE4C-AC5C-D1EB6B397DD3}" destId="{F1285E4D-3AAB-EC46-860F-BF2F1910B484}" srcOrd="2" destOrd="0" presId="urn:microsoft.com/office/officeart/2005/8/layout/process1"/>
    <dgm:cxn modelId="{395520B9-9383-CC42-B2F8-97B75A1CF6B9}" type="presParOf" srcId="{56612EDF-BA38-FE4C-AC5C-D1EB6B397DD3}" destId="{D976CFCA-DD6A-6A45-9FBF-166F086D1A32}" srcOrd="3" destOrd="0" presId="urn:microsoft.com/office/officeart/2005/8/layout/process1"/>
    <dgm:cxn modelId="{5CDBC5DD-62B7-8F4C-B53E-FFE274E8FBE6}" type="presParOf" srcId="{D976CFCA-DD6A-6A45-9FBF-166F086D1A32}" destId="{D8F65232-EC4A-2943-8182-76F838AC2065}" srcOrd="0" destOrd="0" presId="urn:microsoft.com/office/officeart/2005/8/layout/process1"/>
    <dgm:cxn modelId="{D1784065-2790-D145-A4AE-2A24C4AD7C15}" type="presParOf" srcId="{56612EDF-BA38-FE4C-AC5C-D1EB6B397DD3}" destId="{673E4537-837F-D64D-8371-04F89258C2F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C30531-1611-854C-BF0C-041583B5BA43}" type="doc">
      <dgm:prSet loTypeId="urn:microsoft.com/office/officeart/2005/8/layout/cycle2" loCatId="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E39CA4C7-8203-7B43-A69E-1049422DD951}">
      <dgm:prSet phldrT="[Text]"/>
      <dgm:spPr/>
      <dgm:t>
        <a:bodyPr/>
        <a:lstStyle/>
        <a:p>
          <a:r>
            <a:rPr lang="en-GB" dirty="0"/>
            <a:t>Low cost</a:t>
          </a:r>
        </a:p>
      </dgm:t>
    </dgm:pt>
    <dgm:pt modelId="{D21AA135-AC05-8846-AD15-71B5B64E76E4}" type="parTrans" cxnId="{8D3A81D9-7E6D-754D-B34C-38C811434BE4}">
      <dgm:prSet/>
      <dgm:spPr/>
      <dgm:t>
        <a:bodyPr/>
        <a:lstStyle/>
        <a:p>
          <a:endParaRPr lang="en-GB"/>
        </a:p>
      </dgm:t>
    </dgm:pt>
    <dgm:pt modelId="{4FC53B8F-3037-D54C-BB0B-7BD3A3C3BA2B}" type="sibTrans" cxnId="{8D3A81D9-7E6D-754D-B34C-38C811434BE4}">
      <dgm:prSet/>
      <dgm:spPr/>
      <dgm:t>
        <a:bodyPr/>
        <a:lstStyle/>
        <a:p>
          <a:endParaRPr lang="en-GB"/>
        </a:p>
      </dgm:t>
    </dgm:pt>
    <dgm:pt modelId="{AEA02CF7-AFAF-174B-80B8-A3E37B1430D3}">
      <dgm:prSet phldrT="[Text]"/>
      <dgm:spPr/>
      <dgm:t>
        <a:bodyPr/>
        <a:lstStyle/>
        <a:p>
          <a:r>
            <a:rPr lang="en-GB" dirty="0"/>
            <a:t>Efficient</a:t>
          </a:r>
        </a:p>
      </dgm:t>
    </dgm:pt>
    <dgm:pt modelId="{63E418DD-1067-8541-AF61-D4997B48B706}" type="parTrans" cxnId="{28BB8FE0-228A-C942-8E10-769E44DAD7AA}">
      <dgm:prSet/>
      <dgm:spPr/>
      <dgm:t>
        <a:bodyPr/>
        <a:lstStyle/>
        <a:p>
          <a:endParaRPr lang="en-GB"/>
        </a:p>
      </dgm:t>
    </dgm:pt>
    <dgm:pt modelId="{A5090375-23EB-FF4B-A462-98C6B3ABCF81}" type="sibTrans" cxnId="{28BB8FE0-228A-C942-8E10-769E44DAD7AA}">
      <dgm:prSet/>
      <dgm:spPr/>
      <dgm:t>
        <a:bodyPr/>
        <a:lstStyle/>
        <a:p>
          <a:endParaRPr lang="en-GB"/>
        </a:p>
      </dgm:t>
    </dgm:pt>
    <dgm:pt modelId="{72FF89E7-3DBC-1043-8BA1-0F993682514E}">
      <dgm:prSet phldrT="[Text]"/>
      <dgm:spPr/>
      <dgm:t>
        <a:bodyPr/>
        <a:lstStyle/>
        <a:p>
          <a:r>
            <a:rPr lang="en-GB" dirty="0"/>
            <a:t>Fast delivery times</a:t>
          </a:r>
        </a:p>
      </dgm:t>
    </dgm:pt>
    <dgm:pt modelId="{20374C49-A155-0C4F-B235-03F3E2C58BA5}" type="parTrans" cxnId="{6203D305-F233-A24E-A684-79599864B0EA}">
      <dgm:prSet/>
      <dgm:spPr/>
      <dgm:t>
        <a:bodyPr/>
        <a:lstStyle/>
        <a:p>
          <a:endParaRPr lang="en-GB"/>
        </a:p>
      </dgm:t>
    </dgm:pt>
    <dgm:pt modelId="{0C18B21E-0C16-2C4E-BF57-62B31B7C7DDD}" type="sibTrans" cxnId="{6203D305-F233-A24E-A684-79599864B0EA}">
      <dgm:prSet/>
      <dgm:spPr/>
      <dgm:t>
        <a:bodyPr/>
        <a:lstStyle/>
        <a:p>
          <a:endParaRPr lang="en-GB"/>
        </a:p>
      </dgm:t>
    </dgm:pt>
    <dgm:pt modelId="{860656D3-A1A4-BE46-9EB6-E25A90C55545}">
      <dgm:prSet phldrT="[Text]"/>
      <dgm:spPr/>
      <dgm:t>
        <a:bodyPr/>
        <a:lstStyle/>
        <a:p>
          <a:r>
            <a:rPr lang="en-GB" dirty="0"/>
            <a:t>Consistent</a:t>
          </a:r>
        </a:p>
      </dgm:t>
    </dgm:pt>
    <dgm:pt modelId="{5C313266-90C6-6F4C-886F-59E1B22A0522}" type="parTrans" cxnId="{7A09495D-4179-F147-8134-6F017E185814}">
      <dgm:prSet/>
      <dgm:spPr/>
      <dgm:t>
        <a:bodyPr/>
        <a:lstStyle/>
        <a:p>
          <a:endParaRPr lang="en-GB"/>
        </a:p>
      </dgm:t>
    </dgm:pt>
    <dgm:pt modelId="{B6A2E1BC-E1BA-3D49-AEB5-577412E33149}" type="sibTrans" cxnId="{7A09495D-4179-F147-8134-6F017E185814}">
      <dgm:prSet/>
      <dgm:spPr/>
      <dgm:t>
        <a:bodyPr/>
        <a:lstStyle/>
        <a:p>
          <a:endParaRPr lang="en-GB"/>
        </a:p>
      </dgm:t>
    </dgm:pt>
    <dgm:pt modelId="{CC622C7B-EE63-8443-BA2C-78A6025A8EA3}">
      <dgm:prSet phldrT="[Text]"/>
      <dgm:spPr/>
      <dgm:t>
        <a:bodyPr/>
        <a:lstStyle/>
        <a:p>
          <a:r>
            <a:rPr lang="en-GB" dirty="0"/>
            <a:t>Scalable</a:t>
          </a:r>
        </a:p>
      </dgm:t>
    </dgm:pt>
    <dgm:pt modelId="{71045C66-FA38-E145-976D-8594483CBCCF}" type="parTrans" cxnId="{C4B4E527-667C-4B43-92DA-37FE55A90B19}">
      <dgm:prSet/>
      <dgm:spPr/>
      <dgm:t>
        <a:bodyPr/>
        <a:lstStyle/>
        <a:p>
          <a:endParaRPr lang="en-GB"/>
        </a:p>
      </dgm:t>
    </dgm:pt>
    <dgm:pt modelId="{2CBD9DFF-E695-FD4F-9F21-3FE869210701}" type="sibTrans" cxnId="{C4B4E527-667C-4B43-92DA-37FE55A90B19}">
      <dgm:prSet/>
      <dgm:spPr/>
      <dgm:t>
        <a:bodyPr/>
        <a:lstStyle/>
        <a:p>
          <a:endParaRPr lang="en-GB"/>
        </a:p>
      </dgm:t>
    </dgm:pt>
    <dgm:pt modelId="{A1FC4ADA-0202-3441-8011-AFFFF640AB41}">
      <dgm:prSet phldrT="[Text]"/>
      <dgm:spPr/>
      <dgm:t>
        <a:bodyPr/>
        <a:lstStyle/>
        <a:p>
          <a:r>
            <a:rPr lang="en-GB" dirty="0"/>
            <a:t>Flexible</a:t>
          </a:r>
        </a:p>
      </dgm:t>
    </dgm:pt>
    <dgm:pt modelId="{C20D16DC-86E4-C24B-A3E0-54745C8F0835}" type="parTrans" cxnId="{F1E1BB34-097E-A347-9187-20BE924151FE}">
      <dgm:prSet/>
      <dgm:spPr/>
      <dgm:t>
        <a:bodyPr/>
        <a:lstStyle/>
        <a:p>
          <a:endParaRPr lang="en-GB"/>
        </a:p>
      </dgm:t>
    </dgm:pt>
    <dgm:pt modelId="{CB270110-8045-2349-972A-0AFD7C7E9E5A}" type="sibTrans" cxnId="{F1E1BB34-097E-A347-9187-20BE924151FE}">
      <dgm:prSet/>
      <dgm:spPr/>
      <dgm:t>
        <a:bodyPr/>
        <a:lstStyle/>
        <a:p>
          <a:endParaRPr lang="en-GB"/>
        </a:p>
      </dgm:t>
    </dgm:pt>
    <dgm:pt modelId="{FD6D5FD3-CBF7-D143-9BEE-1E6CB166124B}" type="pres">
      <dgm:prSet presAssocID="{9EC30531-1611-854C-BF0C-041583B5BA43}" presName="cycle" presStyleCnt="0">
        <dgm:presLayoutVars>
          <dgm:dir/>
          <dgm:resizeHandles val="exact"/>
        </dgm:presLayoutVars>
      </dgm:prSet>
      <dgm:spPr/>
    </dgm:pt>
    <dgm:pt modelId="{CA7B069A-235C-6640-A433-9DB86C11C2FD}" type="pres">
      <dgm:prSet presAssocID="{E39CA4C7-8203-7B43-A69E-1049422DD951}" presName="node" presStyleLbl="node1" presStyleIdx="0" presStyleCnt="6">
        <dgm:presLayoutVars>
          <dgm:bulletEnabled val="1"/>
        </dgm:presLayoutVars>
      </dgm:prSet>
      <dgm:spPr/>
    </dgm:pt>
    <dgm:pt modelId="{88B0A047-484F-B940-9FA9-0178DEBEB740}" type="pres">
      <dgm:prSet presAssocID="{4FC53B8F-3037-D54C-BB0B-7BD3A3C3BA2B}" presName="sibTrans" presStyleLbl="sibTrans2D1" presStyleIdx="0" presStyleCnt="6"/>
      <dgm:spPr/>
    </dgm:pt>
    <dgm:pt modelId="{6591B678-2657-DF4B-983F-46128E59A643}" type="pres">
      <dgm:prSet presAssocID="{4FC53B8F-3037-D54C-BB0B-7BD3A3C3BA2B}" presName="connectorText" presStyleLbl="sibTrans2D1" presStyleIdx="0" presStyleCnt="6"/>
      <dgm:spPr/>
    </dgm:pt>
    <dgm:pt modelId="{06FA0CE5-56BA-2B4C-A109-CCB5F25BD7C8}" type="pres">
      <dgm:prSet presAssocID="{AEA02CF7-AFAF-174B-80B8-A3E37B1430D3}" presName="node" presStyleLbl="node1" presStyleIdx="1" presStyleCnt="6">
        <dgm:presLayoutVars>
          <dgm:bulletEnabled val="1"/>
        </dgm:presLayoutVars>
      </dgm:prSet>
      <dgm:spPr/>
    </dgm:pt>
    <dgm:pt modelId="{58D1AB3F-0F24-2647-9EC4-BDDA1A4B10CD}" type="pres">
      <dgm:prSet presAssocID="{A5090375-23EB-FF4B-A462-98C6B3ABCF81}" presName="sibTrans" presStyleLbl="sibTrans2D1" presStyleIdx="1" presStyleCnt="6"/>
      <dgm:spPr/>
    </dgm:pt>
    <dgm:pt modelId="{B4A10BF5-1BEE-FC4F-A98F-E96F939E1946}" type="pres">
      <dgm:prSet presAssocID="{A5090375-23EB-FF4B-A462-98C6B3ABCF81}" presName="connectorText" presStyleLbl="sibTrans2D1" presStyleIdx="1" presStyleCnt="6"/>
      <dgm:spPr/>
    </dgm:pt>
    <dgm:pt modelId="{59C3900F-EDD0-634A-9E42-56460AD14165}" type="pres">
      <dgm:prSet presAssocID="{72FF89E7-3DBC-1043-8BA1-0F993682514E}" presName="node" presStyleLbl="node1" presStyleIdx="2" presStyleCnt="6">
        <dgm:presLayoutVars>
          <dgm:bulletEnabled val="1"/>
        </dgm:presLayoutVars>
      </dgm:prSet>
      <dgm:spPr/>
    </dgm:pt>
    <dgm:pt modelId="{69AA6803-F09E-5545-B4C0-B6C30E006BC5}" type="pres">
      <dgm:prSet presAssocID="{0C18B21E-0C16-2C4E-BF57-62B31B7C7DDD}" presName="sibTrans" presStyleLbl="sibTrans2D1" presStyleIdx="2" presStyleCnt="6"/>
      <dgm:spPr/>
    </dgm:pt>
    <dgm:pt modelId="{5D7B587A-AD88-A44C-9E3F-7E1F00BF643B}" type="pres">
      <dgm:prSet presAssocID="{0C18B21E-0C16-2C4E-BF57-62B31B7C7DDD}" presName="connectorText" presStyleLbl="sibTrans2D1" presStyleIdx="2" presStyleCnt="6"/>
      <dgm:spPr/>
    </dgm:pt>
    <dgm:pt modelId="{2A79F83D-B4EB-E64B-8243-787B577A88CF}" type="pres">
      <dgm:prSet presAssocID="{860656D3-A1A4-BE46-9EB6-E25A90C55545}" presName="node" presStyleLbl="node1" presStyleIdx="3" presStyleCnt="6">
        <dgm:presLayoutVars>
          <dgm:bulletEnabled val="1"/>
        </dgm:presLayoutVars>
      </dgm:prSet>
      <dgm:spPr/>
    </dgm:pt>
    <dgm:pt modelId="{FB0DD1F8-3C1B-DB42-B6C6-59B3890D1F5B}" type="pres">
      <dgm:prSet presAssocID="{B6A2E1BC-E1BA-3D49-AEB5-577412E33149}" presName="sibTrans" presStyleLbl="sibTrans2D1" presStyleIdx="3" presStyleCnt="6"/>
      <dgm:spPr/>
    </dgm:pt>
    <dgm:pt modelId="{CBFB1E38-4652-6648-948E-BF3E4BCFC016}" type="pres">
      <dgm:prSet presAssocID="{B6A2E1BC-E1BA-3D49-AEB5-577412E33149}" presName="connectorText" presStyleLbl="sibTrans2D1" presStyleIdx="3" presStyleCnt="6"/>
      <dgm:spPr/>
    </dgm:pt>
    <dgm:pt modelId="{BC54C484-A064-AE49-ACB9-DE90F17A6EDB}" type="pres">
      <dgm:prSet presAssocID="{CC622C7B-EE63-8443-BA2C-78A6025A8EA3}" presName="node" presStyleLbl="node1" presStyleIdx="4" presStyleCnt="6">
        <dgm:presLayoutVars>
          <dgm:bulletEnabled val="1"/>
        </dgm:presLayoutVars>
      </dgm:prSet>
      <dgm:spPr/>
    </dgm:pt>
    <dgm:pt modelId="{EB0F687F-0C91-2142-8739-8BB5B0674B17}" type="pres">
      <dgm:prSet presAssocID="{2CBD9DFF-E695-FD4F-9F21-3FE869210701}" presName="sibTrans" presStyleLbl="sibTrans2D1" presStyleIdx="4" presStyleCnt="6"/>
      <dgm:spPr/>
    </dgm:pt>
    <dgm:pt modelId="{79FCB28C-3954-8748-BE28-369CEA0E0664}" type="pres">
      <dgm:prSet presAssocID="{2CBD9DFF-E695-FD4F-9F21-3FE869210701}" presName="connectorText" presStyleLbl="sibTrans2D1" presStyleIdx="4" presStyleCnt="6"/>
      <dgm:spPr/>
    </dgm:pt>
    <dgm:pt modelId="{CF2C6FA6-1F01-344A-9E32-6041DFF10A2B}" type="pres">
      <dgm:prSet presAssocID="{A1FC4ADA-0202-3441-8011-AFFFF640AB41}" presName="node" presStyleLbl="node1" presStyleIdx="5" presStyleCnt="6">
        <dgm:presLayoutVars>
          <dgm:bulletEnabled val="1"/>
        </dgm:presLayoutVars>
      </dgm:prSet>
      <dgm:spPr/>
    </dgm:pt>
    <dgm:pt modelId="{122F6B1E-3657-154E-B917-DC391BAEFC55}" type="pres">
      <dgm:prSet presAssocID="{CB270110-8045-2349-972A-0AFD7C7E9E5A}" presName="sibTrans" presStyleLbl="sibTrans2D1" presStyleIdx="5" presStyleCnt="6"/>
      <dgm:spPr/>
    </dgm:pt>
    <dgm:pt modelId="{4EF420F5-47E4-794F-B789-CE719FD7D228}" type="pres">
      <dgm:prSet presAssocID="{CB270110-8045-2349-972A-0AFD7C7E9E5A}" presName="connectorText" presStyleLbl="sibTrans2D1" presStyleIdx="5" presStyleCnt="6"/>
      <dgm:spPr/>
    </dgm:pt>
  </dgm:ptLst>
  <dgm:cxnLst>
    <dgm:cxn modelId="{9A96B501-90C9-4041-BAD9-3DBA6731C650}" type="presOf" srcId="{4FC53B8F-3037-D54C-BB0B-7BD3A3C3BA2B}" destId="{88B0A047-484F-B940-9FA9-0178DEBEB740}" srcOrd="0" destOrd="0" presId="urn:microsoft.com/office/officeart/2005/8/layout/cycle2"/>
    <dgm:cxn modelId="{4E23BB05-E8A8-5943-8A04-8235322D80A4}" type="presOf" srcId="{A5090375-23EB-FF4B-A462-98C6B3ABCF81}" destId="{B4A10BF5-1BEE-FC4F-A98F-E96F939E1946}" srcOrd="1" destOrd="0" presId="urn:microsoft.com/office/officeart/2005/8/layout/cycle2"/>
    <dgm:cxn modelId="{6203D305-F233-A24E-A684-79599864B0EA}" srcId="{9EC30531-1611-854C-BF0C-041583B5BA43}" destId="{72FF89E7-3DBC-1043-8BA1-0F993682514E}" srcOrd="2" destOrd="0" parTransId="{20374C49-A155-0C4F-B235-03F3E2C58BA5}" sibTransId="{0C18B21E-0C16-2C4E-BF57-62B31B7C7DDD}"/>
    <dgm:cxn modelId="{F639C71A-C8C2-2E41-B08D-DB29B03E103B}" type="presOf" srcId="{0C18B21E-0C16-2C4E-BF57-62B31B7C7DDD}" destId="{5D7B587A-AD88-A44C-9E3F-7E1F00BF643B}" srcOrd="1" destOrd="0" presId="urn:microsoft.com/office/officeart/2005/8/layout/cycle2"/>
    <dgm:cxn modelId="{C4B4E527-667C-4B43-92DA-37FE55A90B19}" srcId="{9EC30531-1611-854C-BF0C-041583B5BA43}" destId="{CC622C7B-EE63-8443-BA2C-78A6025A8EA3}" srcOrd="4" destOrd="0" parTransId="{71045C66-FA38-E145-976D-8594483CBCCF}" sibTransId="{2CBD9DFF-E695-FD4F-9F21-3FE869210701}"/>
    <dgm:cxn modelId="{1DC6BD29-DEB7-C743-A698-00F1BBC5FEB2}" type="presOf" srcId="{CB270110-8045-2349-972A-0AFD7C7E9E5A}" destId="{4EF420F5-47E4-794F-B789-CE719FD7D228}" srcOrd="1" destOrd="0" presId="urn:microsoft.com/office/officeart/2005/8/layout/cycle2"/>
    <dgm:cxn modelId="{F1E1BB34-097E-A347-9187-20BE924151FE}" srcId="{9EC30531-1611-854C-BF0C-041583B5BA43}" destId="{A1FC4ADA-0202-3441-8011-AFFFF640AB41}" srcOrd="5" destOrd="0" parTransId="{C20D16DC-86E4-C24B-A3E0-54745C8F0835}" sibTransId="{CB270110-8045-2349-972A-0AFD7C7E9E5A}"/>
    <dgm:cxn modelId="{7584CB39-35B5-824A-B7C3-735F14F1A452}" type="presOf" srcId="{0C18B21E-0C16-2C4E-BF57-62B31B7C7DDD}" destId="{69AA6803-F09E-5545-B4C0-B6C30E006BC5}" srcOrd="0" destOrd="0" presId="urn:microsoft.com/office/officeart/2005/8/layout/cycle2"/>
    <dgm:cxn modelId="{7A09495D-4179-F147-8134-6F017E185814}" srcId="{9EC30531-1611-854C-BF0C-041583B5BA43}" destId="{860656D3-A1A4-BE46-9EB6-E25A90C55545}" srcOrd="3" destOrd="0" parTransId="{5C313266-90C6-6F4C-886F-59E1B22A0522}" sibTransId="{B6A2E1BC-E1BA-3D49-AEB5-577412E33149}"/>
    <dgm:cxn modelId="{D2E38B5E-D923-8D4B-A6A9-60847EA5A4AD}" type="presOf" srcId="{B6A2E1BC-E1BA-3D49-AEB5-577412E33149}" destId="{CBFB1E38-4652-6648-948E-BF3E4BCFC016}" srcOrd="1" destOrd="0" presId="urn:microsoft.com/office/officeart/2005/8/layout/cycle2"/>
    <dgm:cxn modelId="{25FE8374-DB1F-CA4D-88DA-C3A86B0EE3FE}" type="presOf" srcId="{4FC53B8F-3037-D54C-BB0B-7BD3A3C3BA2B}" destId="{6591B678-2657-DF4B-983F-46128E59A643}" srcOrd="1" destOrd="0" presId="urn:microsoft.com/office/officeart/2005/8/layout/cycle2"/>
    <dgm:cxn modelId="{899BB17B-0D73-5A4A-9544-D03A1AB5B166}" type="presOf" srcId="{2CBD9DFF-E695-FD4F-9F21-3FE869210701}" destId="{79FCB28C-3954-8748-BE28-369CEA0E0664}" srcOrd="1" destOrd="0" presId="urn:microsoft.com/office/officeart/2005/8/layout/cycle2"/>
    <dgm:cxn modelId="{E897877E-7D39-754A-AE46-EA5E445DECEE}" type="presOf" srcId="{CC622C7B-EE63-8443-BA2C-78A6025A8EA3}" destId="{BC54C484-A064-AE49-ACB9-DE90F17A6EDB}" srcOrd="0" destOrd="0" presId="urn:microsoft.com/office/officeart/2005/8/layout/cycle2"/>
    <dgm:cxn modelId="{101B4C82-5F52-9A42-BE5C-C959B2E95A26}" type="presOf" srcId="{A5090375-23EB-FF4B-A462-98C6B3ABCF81}" destId="{58D1AB3F-0F24-2647-9EC4-BDDA1A4B10CD}" srcOrd="0" destOrd="0" presId="urn:microsoft.com/office/officeart/2005/8/layout/cycle2"/>
    <dgm:cxn modelId="{BBD0A4B8-F10B-E748-9EC6-9E06A31DA4CE}" type="presOf" srcId="{72FF89E7-3DBC-1043-8BA1-0F993682514E}" destId="{59C3900F-EDD0-634A-9E42-56460AD14165}" srcOrd="0" destOrd="0" presId="urn:microsoft.com/office/officeart/2005/8/layout/cycle2"/>
    <dgm:cxn modelId="{A13B6EC6-DE92-AC42-A79C-573752512E1C}" type="presOf" srcId="{860656D3-A1A4-BE46-9EB6-E25A90C55545}" destId="{2A79F83D-B4EB-E64B-8243-787B577A88CF}" srcOrd="0" destOrd="0" presId="urn:microsoft.com/office/officeart/2005/8/layout/cycle2"/>
    <dgm:cxn modelId="{1FBB55CD-52BB-D04B-B218-FD5B21B76CED}" type="presOf" srcId="{B6A2E1BC-E1BA-3D49-AEB5-577412E33149}" destId="{FB0DD1F8-3C1B-DB42-B6C6-59B3890D1F5B}" srcOrd="0" destOrd="0" presId="urn:microsoft.com/office/officeart/2005/8/layout/cycle2"/>
    <dgm:cxn modelId="{4815D0D2-F463-494C-8896-1F1A6E03FCC7}" type="presOf" srcId="{CB270110-8045-2349-972A-0AFD7C7E9E5A}" destId="{122F6B1E-3657-154E-B917-DC391BAEFC55}" srcOrd="0" destOrd="0" presId="urn:microsoft.com/office/officeart/2005/8/layout/cycle2"/>
    <dgm:cxn modelId="{0A92ADD4-6B67-8041-BC80-949FDB7ACF25}" type="presOf" srcId="{2CBD9DFF-E695-FD4F-9F21-3FE869210701}" destId="{EB0F687F-0C91-2142-8739-8BB5B0674B17}" srcOrd="0" destOrd="0" presId="urn:microsoft.com/office/officeart/2005/8/layout/cycle2"/>
    <dgm:cxn modelId="{A6A2BFD7-B48D-7E4F-8BC0-8CEAE9974D16}" type="presOf" srcId="{AEA02CF7-AFAF-174B-80B8-A3E37B1430D3}" destId="{06FA0CE5-56BA-2B4C-A109-CCB5F25BD7C8}" srcOrd="0" destOrd="0" presId="urn:microsoft.com/office/officeart/2005/8/layout/cycle2"/>
    <dgm:cxn modelId="{8D3A81D9-7E6D-754D-B34C-38C811434BE4}" srcId="{9EC30531-1611-854C-BF0C-041583B5BA43}" destId="{E39CA4C7-8203-7B43-A69E-1049422DD951}" srcOrd="0" destOrd="0" parTransId="{D21AA135-AC05-8846-AD15-71B5B64E76E4}" sibTransId="{4FC53B8F-3037-D54C-BB0B-7BD3A3C3BA2B}"/>
    <dgm:cxn modelId="{E6ACE8DE-6C06-384D-8E73-BD57B0E05E71}" type="presOf" srcId="{9EC30531-1611-854C-BF0C-041583B5BA43}" destId="{FD6D5FD3-CBF7-D143-9BEE-1E6CB166124B}" srcOrd="0" destOrd="0" presId="urn:microsoft.com/office/officeart/2005/8/layout/cycle2"/>
    <dgm:cxn modelId="{28BB8FE0-228A-C942-8E10-769E44DAD7AA}" srcId="{9EC30531-1611-854C-BF0C-041583B5BA43}" destId="{AEA02CF7-AFAF-174B-80B8-A3E37B1430D3}" srcOrd="1" destOrd="0" parTransId="{63E418DD-1067-8541-AF61-D4997B48B706}" sibTransId="{A5090375-23EB-FF4B-A462-98C6B3ABCF81}"/>
    <dgm:cxn modelId="{884043ED-2C7E-654E-8375-6345874385D3}" type="presOf" srcId="{E39CA4C7-8203-7B43-A69E-1049422DD951}" destId="{CA7B069A-235C-6640-A433-9DB86C11C2FD}" srcOrd="0" destOrd="0" presId="urn:microsoft.com/office/officeart/2005/8/layout/cycle2"/>
    <dgm:cxn modelId="{24F0F1FA-8573-A544-8FA7-B9A4ED796803}" type="presOf" srcId="{A1FC4ADA-0202-3441-8011-AFFFF640AB41}" destId="{CF2C6FA6-1F01-344A-9E32-6041DFF10A2B}" srcOrd="0" destOrd="0" presId="urn:microsoft.com/office/officeart/2005/8/layout/cycle2"/>
    <dgm:cxn modelId="{3A016DAD-4C4E-DE4F-B3A3-C6DE50CD5CC1}" type="presParOf" srcId="{FD6D5FD3-CBF7-D143-9BEE-1E6CB166124B}" destId="{CA7B069A-235C-6640-A433-9DB86C11C2FD}" srcOrd="0" destOrd="0" presId="urn:microsoft.com/office/officeart/2005/8/layout/cycle2"/>
    <dgm:cxn modelId="{A1657247-BA22-0346-B7EF-A74F23415283}" type="presParOf" srcId="{FD6D5FD3-CBF7-D143-9BEE-1E6CB166124B}" destId="{88B0A047-484F-B940-9FA9-0178DEBEB740}" srcOrd="1" destOrd="0" presId="urn:microsoft.com/office/officeart/2005/8/layout/cycle2"/>
    <dgm:cxn modelId="{A59ADD25-FFA9-F94C-9E9C-E26CCE3E5AA4}" type="presParOf" srcId="{88B0A047-484F-B940-9FA9-0178DEBEB740}" destId="{6591B678-2657-DF4B-983F-46128E59A643}" srcOrd="0" destOrd="0" presId="urn:microsoft.com/office/officeart/2005/8/layout/cycle2"/>
    <dgm:cxn modelId="{EDFCF8EE-72C2-334E-8784-13B09E85A2D2}" type="presParOf" srcId="{FD6D5FD3-CBF7-D143-9BEE-1E6CB166124B}" destId="{06FA0CE5-56BA-2B4C-A109-CCB5F25BD7C8}" srcOrd="2" destOrd="0" presId="urn:microsoft.com/office/officeart/2005/8/layout/cycle2"/>
    <dgm:cxn modelId="{B17E36B4-A501-804D-80DB-4097D43B32B6}" type="presParOf" srcId="{FD6D5FD3-CBF7-D143-9BEE-1E6CB166124B}" destId="{58D1AB3F-0F24-2647-9EC4-BDDA1A4B10CD}" srcOrd="3" destOrd="0" presId="urn:microsoft.com/office/officeart/2005/8/layout/cycle2"/>
    <dgm:cxn modelId="{79AAAB84-B4A7-4344-8290-14776DABB293}" type="presParOf" srcId="{58D1AB3F-0F24-2647-9EC4-BDDA1A4B10CD}" destId="{B4A10BF5-1BEE-FC4F-A98F-E96F939E1946}" srcOrd="0" destOrd="0" presId="urn:microsoft.com/office/officeart/2005/8/layout/cycle2"/>
    <dgm:cxn modelId="{AFA5EDFF-98C5-E34B-865F-1A76AE09111D}" type="presParOf" srcId="{FD6D5FD3-CBF7-D143-9BEE-1E6CB166124B}" destId="{59C3900F-EDD0-634A-9E42-56460AD14165}" srcOrd="4" destOrd="0" presId="urn:microsoft.com/office/officeart/2005/8/layout/cycle2"/>
    <dgm:cxn modelId="{2A9A44EC-62AA-D848-A076-529F060F51A4}" type="presParOf" srcId="{FD6D5FD3-CBF7-D143-9BEE-1E6CB166124B}" destId="{69AA6803-F09E-5545-B4C0-B6C30E006BC5}" srcOrd="5" destOrd="0" presId="urn:microsoft.com/office/officeart/2005/8/layout/cycle2"/>
    <dgm:cxn modelId="{1ACFE552-4763-7749-8A25-B9F7DE105C9A}" type="presParOf" srcId="{69AA6803-F09E-5545-B4C0-B6C30E006BC5}" destId="{5D7B587A-AD88-A44C-9E3F-7E1F00BF643B}" srcOrd="0" destOrd="0" presId="urn:microsoft.com/office/officeart/2005/8/layout/cycle2"/>
    <dgm:cxn modelId="{05E1E4F9-75AA-7F4C-AFA1-BB122E42EB14}" type="presParOf" srcId="{FD6D5FD3-CBF7-D143-9BEE-1E6CB166124B}" destId="{2A79F83D-B4EB-E64B-8243-787B577A88CF}" srcOrd="6" destOrd="0" presId="urn:microsoft.com/office/officeart/2005/8/layout/cycle2"/>
    <dgm:cxn modelId="{7F3563E9-0B0B-7147-AC03-10B18DF82579}" type="presParOf" srcId="{FD6D5FD3-CBF7-D143-9BEE-1E6CB166124B}" destId="{FB0DD1F8-3C1B-DB42-B6C6-59B3890D1F5B}" srcOrd="7" destOrd="0" presId="urn:microsoft.com/office/officeart/2005/8/layout/cycle2"/>
    <dgm:cxn modelId="{649E3930-D106-B444-91A1-2EDF219EF43A}" type="presParOf" srcId="{FB0DD1F8-3C1B-DB42-B6C6-59B3890D1F5B}" destId="{CBFB1E38-4652-6648-948E-BF3E4BCFC016}" srcOrd="0" destOrd="0" presId="urn:microsoft.com/office/officeart/2005/8/layout/cycle2"/>
    <dgm:cxn modelId="{2EFB959E-4B65-2940-9A16-461CA0A554F3}" type="presParOf" srcId="{FD6D5FD3-CBF7-D143-9BEE-1E6CB166124B}" destId="{BC54C484-A064-AE49-ACB9-DE90F17A6EDB}" srcOrd="8" destOrd="0" presId="urn:microsoft.com/office/officeart/2005/8/layout/cycle2"/>
    <dgm:cxn modelId="{4DA72D8A-B0DD-5643-8B7C-EA419B86137A}" type="presParOf" srcId="{FD6D5FD3-CBF7-D143-9BEE-1E6CB166124B}" destId="{EB0F687F-0C91-2142-8739-8BB5B0674B17}" srcOrd="9" destOrd="0" presId="urn:microsoft.com/office/officeart/2005/8/layout/cycle2"/>
    <dgm:cxn modelId="{BB627BB5-997F-294C-99E8-F25D8BC61D95}" type="presParOf" srcId="{EB0F687F-0C91-2142-8739-8BB5B0674B17}" destId="{79FCB28C-3954-8748-BE28-369CEA0E0664}" srcOrd="0" destOrd="0" presId="urn:microsoft.com/office/officeart/2005/8/layout/cycle2"/>
    <dgm:cxn modelId="{4CCFAC02-7FB5-6841-ABF8-2CA20829165F}" type="presParOf" srcId="{FD6D5FD3-CBF7-D143-9BEE-1E6CB166124B}" destId="{CF2C6FA6-1F01-344A-9E32-6041DFF10A2B}" srcOrd="10" destOrd="0" presId="urn:microsoft.com/office/officeart/2005/8/layout/cycle2"/>
    <dgm:cxn modelId="{9C3D2305-EC0B-5740-A05A-E382FD1EC090}" type="presParOf" srcId="{FD6D5FD3-CBF7-D143-9BEE-1E6CB166124B}" destId="{122F6B1E-3657-154E-B917-DC391BAEFC55}" srcOrd="11" destOrd="0" presId="urn:microsoft.com/office/officeart/2005/8/layout/cycle2"/>
    <dgm:cxn modelId="{7DE93C95-31DD-4940-9D71-888FE975C430}" type="presParOf" srcId="{122F6B1E-3657-154E-B917-DC391BAEFC55}" destId="{4EF420F5-47E4-794F-B789-CE719FD7D22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BA4353-4551-2D4B-8653-4AF5A66BFBE3}" type="doc">
      <dgm:prSet loTypeId="urn:microsoft.com/office/officeart/2005/8/layout/vList5" loCatId="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1AEB3BE9-6B41-B245-B41D-5233029FD97A}">
      <dgm:prSet phldrT="[Text]"/>
      <dgm:spPr/>
      <dgm:t>
        <a:bodyPr/>
        <a:lstStyle/>
        <a:p>
          <a:r>
            <a:rPr lang="en-US" dirty="0"/>
            <a:t>A standardized and transferable framework for all technical teams to use. </a:t>
          </a:r>
          <a:endParaRPr lang="en-GB" dirty="0"/>
        </a:p>
      </dgm:t>
    </dgm:pt>
    <dgm:pt modelId="{2B614367-611B-034A-9944-3C9614D950E9}" type="parTrans" cxnId="{A3A760E6-204B-B444-9875-7970BDD5F60C}">
      <dgm:prSet/>
      <dgm:spPr/>
      <dgm:t>
        <a:bodyPr/>
        <a:lstStyle/>
        <a:p>
          <a:endParaRPr lang="en-GB"/>
        </a:p>
      </dgm:t>
    </dgm:pt>
    <dgm:pt modelId="{31E7D821-2A8B-7245-AA0F-0BD85B17F67B}" type="sibTrans" cxnId="{A3A760E6-204B-B444-9875-7970BDD5F60C}">
      <dgm:prSet/>
      <dgm:spPr/>
      <dgm:t>
        <a:bodyPr/>
        <a:lstStyle/>
        <a:p>
          <a:endParaRPr lang="en-GB"/>
        </a:p>
      </dgm:t>
    </dgm:pt>
    <dgm:pt modelId="{681FCBA4-BAAF-CD46-B60C-C8C01FCC49C4}" type="pres">
      <dgm:prSet presAssocID="{60BA4353-4551-2D4B-8653-4AF5A66BFBE3}" presName="Name0" presStyleCnt="0">
        <dgm:presLayoutVars>
          <dgm:dir/>
          <dgm:animLvl val="lvl"/>
          <dgm:resizeHandles val="exact"/>
        </dgm:presLayoutVars>
      </dgm:prSet>
      <dgm:spPr/>
    </dgm:pt>
    <dgm:pt modelId="{9B44B234-6378-834A-83BA-BB754AC7FAEA}" type="pres">
      <dgm:prSet presAssocID="{1AEB3BE9-6B41-B245-B41D-5233029FD97A}" presName="linNode" presStyleCnt="0"/>
      <dgm:spPr/>
    </dgm:pt>
    <dgm:pt modelId="{3DC1F0F7-93F1-7442-8431-8BC21465DAE9}" type="pres">
      <dgm:prSet presAssocID="{1AEB3BE9-6B41-B245-B41D-5233029FD97A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A1253230-11EF-0F43-9E35-64206DBAC67B}" type="presOf" srcId="{1AEB3BE9-6B41-B245-B41D-5233029FD97A}" destId="{3DC1F0F7-93F1-7442-8431-8BC21465DAE9}" srcOrd="0" destOrd="0" presId="urn:microsoft.com/office/officeart/2005/8/layout/vList5"/>
    <dgm:cxn modelId="{9FF8A1DB-DEEA-E242-94D7-363BA61F9998}" type="presOf" srcId="{60BA4353-4551-2D4B-8653-4AF5A66BFBE3}" destId="{681FCBA4-BAAF-CD46-B60C-C8C01FCC49C4}" srcOrd="0" destOrd="0" presId="urn:microsoft.com/office/officeart/2005/8/layout/vList5"/>
    <dgm:cxn modelId="{A3A760E6-204B-B444-9875-7970BDD5F60C}" srcId="{60BA4353-4551-2D4B-8653-4AF5A66BFBE3}" destId="{1AEB3BE9-6B41-B245-B41D-5233029FD97A}" srcOrd="0" destOrd="0" parTransId="{2B614367-611B-034A-9944-3C9614D950E9}" sibTransId="{31E7D821-2A8B-7245-AA0F-0BD85B17F67B}"/>
    <dgm:cxn modelId="{DF811674-3C50-A842-857B-0A6AF9F677A0}" type="presParOf" srcId="{681FCBA4-BAAF-CD46-B60C-C8C01FCC49C4}" destId="{9B44B234-6378-834A-83BA-BB754AC7FAEA}" srcOrd="0" destOrd="0" presId="urn:microsoft.com/office/officeart/2005/8/layout/vList5"/>
    <dgm:cxn modelId="{5343C5A8-3E1E-D940-BACA-3026BE817026}" type="presParOf" srcId="{9B44B234-6378-834A-83BA-BB754AC7FAEA}" destId="{3DC1F0F7-93F1-7442-8431-8BC21465DAE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38C40F-ED3F-8A48-908B-7697409BAF9C}" type="doc">
      <dgm:prSet loTypeId="urn:microsoft.com/office/officeart/2005/8/layout/lProcess3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7089D75A-E4A0-5442-876E-34BE5430D184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dirty="0"/>
            <a:t>Implement standardized procedures</a:t>
          </a:r>
          <a:endParaRPr lang="en-GB" sz="1800" dirty="0"/>
        </a:p>
      </dgm:t>
    </dgm:pt>
    <dgm:pt modelId="{8E1BB2FF-E91D-E248-BE92-5E062109C294}" type="parTrans" cxnId="{54CFE0FE-01A5-A14D-B7F2-792090543927}">
      <dgm:prSet/>
      <dgm:spPr/>
      <dgm:t>
        <a:bodyPr/>
        <a:lstStyle/>
        <a:p>
          <a:endParaRPr lang="en-GB"/>
        </a:p>
      </dgm:t>
    </dgm:pt>
    <dgm:pt modelId="{38523CB6-B01D-0C48-A463-F1FDB930C694}" type="sibTrans" cxnId="{54CFE0FE-01A5-A14D-B7F2-792090543927}">
      <dgm:prSet/>
      <dgm:spPr/>
      <dgm:t>
        <a:bodyPr/>
        <a:lstStyle/>
        <a:p>
          <a:endParaRPr lang="en-GB"/>
        </a:p>
      </dgm:t>
    </dgm:pt>
    <dgm:pt modelId="{5669C9E1-081A-0541-B40A-5149E384868B}">
      <dgm:prSet phldrT="[Text]" custT="1"/>
      <dgm:spPr/>
      <dgm:t>
        <a:bodyPr/>
        <a:lstStyle/>
        <a:p>
          <a:r>
            <a:rPr lang="en-GB" sz="2000" dirty="0"/>
            <a:t>Improved security</a:t>
          </a:r>
        </a:p>
      </dgm:t>
    </dgm:pt>
    <dgm:pt modelId="{D77A0CB4-ED70-1641-B879-8AA90744EA40}" type="parTrans" cxnId="{73670FF2-C16B-494F-92D6-49B9DC2672C7}">
      <dgm:prSet/>
      <dgm:spPr/>
      <dgm:t>
        <a:bodyPr/>
        <a:lstStyle/>
        <a:p>
          <a:endParaRPr lang="en-GB"/>
        </a:p>
      </dgm:t>
    </dgm:pt>
    <dgm:pt modelId="{56B6BD25-52FB-4D45-962D-F1132EA763DB}" type="sibTrans" cxnId="{73670FF2-C16B-494F-92D6-49B9DC2672C7}">
      <dgm:prSet/>
      <dgm:spPr/>
      <dgm:t>
        <a:bodyPr/>
        <a:lstStyle/>
        <a:p>
          <a:endParaRPr lang="en-GB"/>
        </a:p>
      </dgm:t>
    </dgm:pt>
    <dgm:pt modelId="{C09A2511-DD80-F24A-BE8A-71AEE0BC1C26}">
      <dgm:prSet phldrT="[Text]" custT="1"/>
      <dgm:spPr/>
      <dgm:t>
        <a:bodyPr/>
        <a:lstStyle/>
        <a:p>
          <a:r>
            <a:rPr lang="en-GB" sz="1800" dirty="0"/>
            <a:t>Automate tasks </a:t>
          </a:r>
        </a:p>
      </dgm:t>
    </dgm:pt>
    <dgm:pt modelId="{5C37D6D6-CBBF-A541-9D8A-FE384875EC65}" type="parTrans" cxnId="{C7038FE7-EB49-764F-9D54-380166B1797B}">
      <dgm:prSet/>
      <dgm:spPr/>
      <dgm:t>
        <a:bodyPr/>
        <a:lstStyle/>
        <a:p>
          <a:endParaRPr lang="en-GB"/>
        </a:p>
      </dgm:t>
    </dgm:pt>
    <dgm:pt modelId="{14A9E0F2-0355-FA49-97DA-2527EECC414A}" type="sibTrans" cxnId="{C7038FE7-EB49-764F-9D54-380166B1797B}">
      <dgm:prSet/>
      <dgm:spPr/>
      <dgm:t>
        <a:bodyPr/>
        <a:lstStyle/>
        <a:p>
          <a:endParaRPr lang="en-GB"/>
        </a:p>
      </dgm:t>
    </dgm:pt>
    <dgm:pt modelId="{A69EFF27-B589-5549-853C-77EA16AE344F}">
      <dgm:prSet phldrT="[Text]" custT="1"/>
      <dgm:spPr/>
      <dgm:t>
        <a:bodyPr/>
        <a:lstStyle/>
        <a:p>
          <a:r>
            <a:rPr lang="en-GB" sz="2000" dirty="0"/>
            <a:t>Improved productivity</a:t>
          </a:r>
        </a:p>
      </dgm:t>
    </dgm:pt>
    <dgm:pt modelId="{5EBD4DE3-E9ED-CE42-8119-475C4D9064CE}" type="parTrans" cxnId="{E0486869-0EBE-B041-982B-451C8683DE1B}">
      <dgm:prSet/>
      <dgm:spPr/>
      <dgm:t>
        <a:bodyPr/>
        <a:lstStyle/>
        <a:p>
          <a:endParaRPr lang="en-GB"/>
        </a:p>
      </dgm:t>
    </dgm:pt>
    <dgm:pt modelId="{CF0422C9-6BC2-DA4C-A43D-D39798BD1BC5}" type="sibTrans" cxnId="{E0486869-0EBE-B041-982B-451C8683DE1B}">
      <dgm:prSet/>
      <dgm:spPr/>
      <dgm:t>
        <a:bodyPr/>
        <a:lstStyle/>
        <a:p>
          <a:endParaRPr lang="en-GB"/>
        </a:p>
      </dgm:t>
    </dgm:pt>
    <dgm:pt modelId="{23C76EB7-488E-0346-8070-4AFB32C39C68}">
      <dgm:prSet phldrT="[Text]" custT="1"/>
      <dgm:spPr/>
      <dgm:t>
        <a:bodyPr/>
        <a:lstStyle/>
        <a:p>
          <a:r>
            <a:rPr lang="en-GB" sz="1800" dirty="0"/>
            <a:t>Widespread adoption throughout organisation</a:t>
          </a:r>
        </a:p>
      </dgm:t>
    </dgm:pt>
    <dgm:pt modelId="{F91E7EBD-8F6E-0947-B57E-B6A268BA19FB}" type="parTrans" cxnId="{7D3DD528-D525-A545-B717-4EF4DE45B1C0}">
      <dgm:prSet/>
      <dgm:spPr/>
      <dgm:t>
        <a:bodyPr/>
        <a:lstStyle/>
        <a:p>
          <a:endParaRPr lang="en-GB"/>
        </a:p>
      </dgm:t>
    </dgm:pt>
    <dgm:pt modelId="{EDBE6F17-117F-5044-9055-03D694869007}" type="sibTrans" cxnId="{7D3DD528-D525-A545-B717-4EF4DE45B1C0}">
      <dgm:prSet/>
      <dgm:spPr/>
      <dgm:t>
        <a:bodyPr/>
        <a:lstStyle/>
        <a:p>
          <a:endParaRPr lang="en-GB"/>
        </a:p>
      </dgm:t>
    </dgm:pt>
    <dgm:pt modelId="{57BC9954-FC17-CD41-A56F-C786519239DE}">
      <dgm:prSet phldrT="[Text]" custT="1"/>
      <dgm:spPr/>
      <dgm:t>
        <a:bodyPr/>
        <a:lstStyle/>
        <a:p>
          <a:r>
            <a:rPr lang="en-GB" sz="2000" dirty="0"/>
            <a:t>Robust infrastructure management</a:t>
          </a:r>
        </a:p>
      </dgm:t>
    </dgm:pt>
    <dgm:pt modelId="{3C640B8F-7E1E-4C44-AE63-BCB06128D91A}" type="parTrans" cxnId="{464AE6FA-05AE-1A42-A47B-5D55EE1C0303}">
      <dgm:prSet/>
      <dgm:spPr/>
      <dgm:t>
        <a:bodyPr/>
        <a:lstStyle/>
        <a:p>
          <a:endParaRPr lang="en-GB"/>
        </a:p>
      </dgm:t>
    </dgm:pt>
    <dgm:pt modelId="{A5F1FAC0-D65A-054D-9615-74F7E87EBB4C}" type="sibTrans" cxnId="{464AE6FA-05AE-1A42-A47B-5D55EE1C0303}">
      <dgm:prSet/>
      <dgm:spPr/>
      <dgm:t>
        <a:bodyPr/>
        <a:lstStyle/>
        <a:p>
          <a:endParaRPr lang="en-GB"/>
        </a:p>
      </dgm:t>
    </dgm:pt>
    <dgm:pt modelId="{84A3D7F4-5DDA-4F4F-8D70-50E79B082596}" type="pres">
      <dgm:prSet presAssocID="{C338C40F-ED3F-8A48-908B-7697409BAF9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1DD63AF-54BC-514F-A2B2-508B4DEB498C}" type="pres">
      <dgm:prSet presAssocID="{7089D75A-E4A0-5442-876E-34BE5430D184}" presName="horFlow" presStyleCnt="0"/>
      <dgm:spPr/>
    </dgm:pt>
    <dgm:pt modelId="{74578A8E-EC68-564E-B95E-328F75193707}" type="pres">
      <dgm:prSet presAssocID="{7089D75A-E4A0-5442-876E-34BE5430D184}" presName="bigChev" presStyleLbl="node1" presStyleIdx="0" presStyleCnt="3" custScaleX="264406" custScaleY="143928" custLinFactNeighborY="1992"/>
      <dgm:spPr/>
    </dgm:pt>
    <dgm:pt modelId="{63D655A4-ACD6-674A-B84D-1D27275EABEE}" type="pres">
      <dgm:prSet presAssocID="{D77A0CB4-ED70-1641-B879-8AA90744EA40}" presName="parTrans" presStyleCnt="0"/>
      <dgm:spPr/>
    </dgm:pt>
    <dgm:pt modelId="{817BD73B-AC7B-1C41-9599-135FBEAC0FE1}" type="pres">
      <dgm:prSet presAssocID="{5669C9E1-081A-0541-B40A-5149E384868B}" presName="node" presStyleLbl="alignAccFollowNode1" presStyleIdx="0" presStyleCnt="3" custScaleX="344228" custScaleY="143928" custLinFactNeighborY="2400">
        <dgm:presLayoutVars>
          <dgm:bulletEnabled val="1"/>
        </dgm:presLayoutVars>
      </dgm:prSet>
      <dgm:spPr/>
    </dgm:pt>
    <dgm:pt modelId="{25C31C82-4627-9B40-80E9-CC012B73B43D}" type="pres">
      <dgm:prSet presAssocID="{7089D75A-E4A0-5442-876E-34BE5430D184}" presName="vSp" presStyleCnt="0"/>
      <dgm:spPr/>
    </dgm:pt>
    <dgm:pt modelId="{47E06328-ABC7-F542-9681-A3C04CC14DEC}" type="pres">
      <dgm:prSet presAssocID="{C09A2511-DD80-F24A-BE8A-71AEE0BC1C26}" presName="horFlow" presStyleCnt="0"/>
      <dgm:spPr/>
    </dgm:pt>
    <dgm:pt modelId="{BEB0FEBF-3F79-274A-A719-B4186DDED576}" type="pres">
      <dgm:prSet presAssocID="{C09A2511-DD80-F24A-BE8A-71AEE0BC1C26}" presName="bigChev" presStyleLbl="node1" presStyleIdx="1" presStyleCnt="3" custScaleX="264406" custScaleY="143928"/>
      <dgm:spPr/>
    </dgm:pt>
    <dgm:pt modelId="{10FD2462-DA19-6C41-9720-95577C41BB2C}" type="pres">
      <dgm:prSet presAssocID="{5EBD4DE3-E9ED-CE42-8119-475C4D9064CE}" presName="parTrans" presStyleCnt="0"/>
      <dgm:spPr/>
    </dgm:pt>
    <dgm:pt modelId="{0F70181A-785B-5649-BC36-1EE5FB5E6C7A}" type="pres">
      <dgm:prSet presAssocID="{A69EFF27-B589-5549-853C-77EA16AE344F}" presName="node" presStyleLbl="alignAccFollowNode1" presStyleIdx="1" presStyleCnt="3" custScaleX="344228" custScaleY="143928" custLinFactNeighborY="2400">
        <dgm:presLayoutVars>
          <dgm:bulletEnabled val="1"/>
        </dgm:presLayoutVars>
      </dgm:prSet>
      <dgm:spPr/>
    </dgm:pt>
    <dgm:pt modelId="{F7F0B5AC-A881-444A-9286-A155F298FA9E}" type="pres">
      <dgm:prSet presAssocID="{C09A2511-DD80-F24A-BE8A-71AEE0BC1C26}" presName="vSp" presStyleCnt="0"/>
      <dgm:spPr/>
    </dgm:pt>
    <dgm:pt modelId="{FA65F587-0938-054D-8177-ACDD69E9D12C}" type="pres">
      <dgm:prSet presAssocID="{23C76EB7-488E-0346-8070-4AFB32C39C68}" presName="horFlow" presStyleCnt="0"/>
      <dgm:spPr/>
    </dgm:pt>
    <dgm:pt modelId="{990E2188-70B8-E64F-8296-ADC038902140}" type="pres">
      <dgm:prSet presAssocID="{23C76EB7-488E-0346-8070-4AFB32C39C68}" presName="bigChev" presStyleLbl="node1" presStyleIdx="2" presStyleCnt="3" custScaleX="264406" custScaleY="143928"/>
      <dgm:spPr/>
    </dgm:pt>
    <dgm:pt modelId="{4DBE5AEF-11F3-044F-8B65-422842FD3990}" type="pres">
      <dgm:prSet presAssocID="{3C640B8F-7E1E-4C44-AE63-BCB06128D91A}" presName="parTrans" presStyleCnt="0"/>
      <dgm:spPr/>
    </dgm:pt>
    <dgm:pt modelId="{0D3E8B1C-26BF-6E49-A6E9-9202FAC40AA4}" type="pres">
      <dgm:prSet presAssocID="{57BC9954-FC17-CD41-A56F-C786519239DE}" presName="node" presStyleLbl="alignAccFollowNode1" presStyleIdx="2" presStyleCnt="3" custScaleX="344228" custScaleY="143928">
        <dgm:presLayoutVars>
          <dgm:bulletEnabled val="1"/>
        </dgm:presLayoutVars>
      </dgm:prSet>
      <dgm:spPr/>
    </dgm:pt>
  </dgm:ptLst>
  <dgm:cxnLst>
    <dgm:cxn modelId="{7D3DD528-D525-A545-B717-4EF4DE45B1C0}" srcId="{C338C40F-ED3F-8A48-908B-7697409BAF9C}" destId="{23C76EB7-488E-0346-8070-4AFB32C39C68}" srcOrd="2" destOrd="0" parTransId="{F91E7EBD-8F6E-0947-B57E-B6A268BA19FB}" sibTransId="{EDBE6F17-117F-5044-9055-03D694869007}"/>
    <dgm:cxn modelId="{A04C383F-7FCF-F446-95E4-6D3606C67770}" type="presOf" srcId="{C09A2511-DD80-F24A-BE8A-71AEE0BC1C26}" destId="{BEB0FEBF-3F79-274A-A719-B4186DDED576}" srcOrd="0" destOrd="0" presId="urn:microsoft.com/office/officeart/2005/8/layout/lProcess3"/>
    <dgm:cxn modelId="{2BB24D61-D8DD-DB44-AD53-4A7B7E7D07E4}" type="presOf" srcId="{C338C40F-ED3F-8A48-908B-7697409BAF9C}" destId="{84A3D7F4-5DDA-4F4F-8D70-50E79B082596}" srcOrd="0" destOrd="0" presId="urn:microsoft.com/office/officeart/2005/8/layout/lProcess3"/>
    <dgm:cxn modelId="{E0486869-0EBE-B041-982B-451C8683DE1B}" srcId="{C09A2511-DD80-F24A-BE8A-71AEE0BC1C26}" destId="{A69EFF27-B589-5549-853C-77EA16AE344F}" srcOrd="0" destOrd="0" parTransId="{5EBD4DE3-E9ED-CE42-8119-475C4D9064CE}" sibTransId="{CF0422C9-6BC2-DA4C-A43D-D39798BD1BC5}"/>
    <dgm:cxn modelId="{29000982-6266-504D-8ECD-CC900363D62E}" type="presOf" srcId="{57BC9954-FC17-CD41-A56F-C786519239DE}" destId="{0D3E8B1C-26BF-6E49-A6E9-9202FAC40AA4}" srcOrd="0" destOrd="0" presId="urn:microsoft.com/office/officeart/2005/8/layout/lProcess3"/>
    <dgm:cxn modelId="{695220C5-F13A-6C4F-83D6-0DEBF2FE3878}" type="presOf" srcId="{5669C9E1-081A-0541-B40A-5149E384868B}" destId="{817BD73B-AC7B-1C41-9599-135FBEAC0FE1}" srcOrd="0" destOrd="0" presId="urn:microsoft.com/office/officeart/2005/8/layout/lProcess3"/>
    <dgm:cxn modelId="{406982C6-0C83-5240-BBFA-CDAD6F7D90DA}" type="presOf" srcId="{7089D75A-E4A0-5442-876E-34BE5430D184}" destId="{74578A8E-EC68-564E-B95E-328F75193707}" srcOrd="0" destOrd="0" presId="urn:microsoft.com/office/officeart/2005/8/layout/lProcess3"/>
    <dgm:cxn modelId="{C7038FE7-EB49-764F-9D54-380166B1797B}" srcId="{C338C40F-ED3F-8A48-908B-7697409BAF9C}" destId="{C09A2511-DD80-F24A-BE8A-71AEE0BC1C26}" srcOrd="1" destOrd="0" parTransId="{5C37D6D6-CBBF-A541-9D8A-FE384875EC65}" sibTransId="{14A9E0F2-0355-FA49-97DA-2527EECC414A}"/>
    <dgm:cxn modelId="{73670FF2-C16B-494F-92D6-49B9DC2672C7}" srcId="{7089D75A-E4A0-5442-876E-34BE5430D184}" destId="{5669C9E1-081A-0541-B40A-5149E384868B}" srcOrd="0" destOrd="0" parTransId="{D77A0CB4-ED70-1641-B879-8AA90744EA40}" sibTransId="{56B6BD25-52FB-4D45-962D-F1132EA763DB}"/>
    <dgm:cxn modelId="{AF93CBF4-5B7B-5E43-B318-89E4F25DD591}" type="presOf" srcId="{23C76EB7-488E-0346-8070-4AFB32C39C68}" destId="{990E2188-70B8-E64F-8296-ADC038902140}" srcOrd="0" destOrd="0" presId="urn:microsoft.com/office/officeart/2005/8/layout/lProcess3"/>
    <dgm:cxn modelId="{17C839F5-B9EE-704E-B49A-8EAD7F790CCA}" type="presOf" srcId="{A69EFF27-B589-5549-853C-77EA16AE344F}" destId="{0F70181A-785B-5649-BC36-1EE5FB5E6C7A}" srcOrd="0" destOrd="0" presId="urn:microsoft.com/office/officeart/2005/8/layout/lProcess3"/>
    <dgm:cxn modelId="{464AE6FA-05AE-1A42-A47B-5D55EE1C0303}" srcId="{23C76EB7-488E-0346-8070-4AFB32C39C68}" destId="{57BC9954-FC17-CD41-A56F-C786519239DE}" srcOrd="0" destOrd="0" parTransId="{3C640B8F-7E1E-4C44-AE63-BCB06128D91A}" sibTransId="{A5F1FAC0-D65A-054D-9615-74F7E87EBB4C}"/>
    <dgm:cxn modelId="{54CFE0FE-01A5-A14D-B7F2-792090543927}" srcId="{C338C40F-ED3F-8A48-908B-7697409BAF9C}" destId="{7089D75A-E4A0-5442-876E-34BE5430D184}" srcOrd="0" destOrd="0" parTransId="{8E1BB2FF-E91D-E248-BE92-5E062109C294}" sibTransId="{38523CB6-B01D-0C48-A463-F1FDB930C694}"/>
    <dgm:cxn modelId="{60284B68-1017-3A4C-A39D-5CB8A72ACAE0}" type="presParOf" srcId="{84A3D7F4-5DDA-4F4F-8D70-50E79B082596}" destId="{E1DD63AF-54BC-514F-A2B2-508B4DEB498C}" srcOrd="0" destOrd="0" presId="urn:microsoft.com/office/officeart/2005/8/layout/lProcess3"/>
    <dgm:cxn modelId="{2760513D-75F7-BC41-AE19-E3ABD8127738}" type="presParOf" srcId="{E1DD63AF-54BC-514F-A2B2-508B4DEB498C}" destId="{74578A8E-EC68-564E-B95E-328F75193707}" srcOrd="0" destOrd="0" presId="urn:microsoft.com/office/officeart/2005/8/layout/lProcess3"/>
    <dgm:cxn modelId="{8A20763F-DDBC-9146-8DB3-0E9FEBE74308}" type="presParOf" srcId="{E1DD63AF-54BC-514F-A2B2-508B4DEB498C}" destId="{63D655A4-ACD6-674A-B84D-1D27275EABEE}" srcOrd="1" destOrd="0" presId="urn:microsoft.com/office/officeart/2005/8/layout/lProcess3"/>
    <dgm:cxn modelId="{015BD01D-470F-C346-86AA-069F6E8FA877}" type="presParOf" srcId="{E1DD63AF-54BC-514F-A2B2-508B4DEB498C}" destId="{817BD73B-AC7B-1C41-9599-135FBEAC0FE1}" srcOrd="2" destOrd="0" presId="urn:microsoft.com/office/officeart/2005/8/layout/lProcess3"/>
    <dgm:cxn modelId="{1E18AB9C-BD3A-5440-B2C8-79181AE5256E}" type="presParOf" srcId="{84A3D7F4-5DDA-4F4F-8D70-50E79B082596}" destId="{25C31C82-4627-9B40-80E9-CC012B73B43D}" srcOrd="1" destOrd="0" presId="urn:microsoft.com/office/officeart/2005/8/layout/lProcess3"/>
    <dgm:cxn modelId="{14E8A2CF-E198-B944-83BD-6E809EDD615B}" type="presParOf" srcId="{84A3D7F4-5DDA-4F4F-8D70-50E79B082596}" destId="{47E06328-ABC7-F542-9681-A3C04CC14DEC}" srcOrd="2" destOrd="0" presId="urn:microsoft.com/office/officeart/2005/8/layout/lProcess3"/>
    <dgm:cxn modelId="{C8F27737-6369-E640-B759-D423D51E56CA}" type="presParOf" srcId="{47E06328-ABC7-F542-9681-A3C04CC14DEC}" destId="{BEB0FEBF-3F79-274A-A719-B4186DDED576}" srcOrd="0" destOrd="0" presId="urn:microsoft.com/office/officeart/2005/8/layout/lProcess3"/>
    <dgm:cxn modelId="{337C58C0-EAB9-C147-B87A-6DFDE2E71E35}" type="presParOf" srcId="{47E06328-ABC7-F542-9681-A3C04CC14DEC}" destId="{10FD2462-DA19-6C41-9720-95577C41BB2C}" srcOrd="1" destOrd="0" presId="urn:microsoft.com/office/officeart/2005/8/layout/lProcess3"/>
    <dgm:cxn modelId="{7A126D5E-4E13-6047-A05F-75DDE0E58CC1}" type="presParOf" srcId="{47E06328-ABC7-F542-9681-A3C04CC14DEC}" destId="{0F70181A-785B-5649-BC36-1EE5FB5E6C7A}" srcOrd="2" destOrd="0" presId="urn:microsoft.com/office/officeart/2005/8/layout/lProcess3"/>
    <dgm:cxn modelId="{7D523308-CEEF-1F44-9305-3D9D7480A3BA}" type="presParOf" srcId="{84A3D7F4-5DDA-4F4F-8D70-50E79B082596}" destId="{F7F0B5AC-A881-444A-9286-A155F298FA9E}" srcOrd="3" destOrd="0" presId="urn:microsoft.com/office/officeart/2005/8/layout/lProcess3"/>
    <dgm:cxn modelId="{116D5915-64D4-0447-BE17-F1B1613C6AEE}" type="presParOf" srcId="{84A3D7F4-5DDA-4F4F-8D70-50E79B082596}" destId="{FA65F587-0938-054D-8177-ACDD69E9D12C}" srcOrd="4" destOrd="0" presId="urn:microsoft.com/office/officeart/2005/8/layout/lProcess3"/>
    <dgm:cxn modelId="{20454DBA-61ED-7842-9C3D-E028067DBFBC}" type="presParOf" srcId="{FA65F587-0938-054D-8177-ACDD69E9D12C}" destId="{990E2188-70B8-E64F-8296-ADC038902140}" srcOrd="0" destOrd="0" presId="urn:microsoft.com/office/officeart/2005/8/layout/lProcess3"/>
    <dgm:cxn modelId="{80BE6A92-29E7-9741-A926-60C238BBE73A}" type="presParOf" srcId="{FA65F587-0938-054D-8177-ACDD69E9D12C}" destId="{4DBE5AEF-11F3-044F-8B65-422842FD3990}" srcOrd="1" destOrd="0" presId="urn:microsoft.com/office/officeart/2005/8/layout/lProcess3"/>
    <dgm:cxn modelId="{CF725F8A-2793-FF4A-B9C3-A9F6C9FEDB2C}" type="presParOf" srcId="{FA65F587-0938-054D-8177-ACDD69E9D12C}" destId="{0D3E8B1C-26BF-6E49-A6E9-9202FAC40AA4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259EAA-5E77-F845-8C0D-2EB58B31583D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A4A2968A-76F1-D543-844D-3F9C8FF46C3B}">
      <dgm:prSet/>
      <dgm:spPr/>
      <dgm:t>
        <a:bodyPr/>
        <a:lstStyle/>
        <a:p>
          <a:r>
            <a:rPr lang="en-US" dirty="0"/>
            <a:t>Form a task force with a Project Manager</a:t>
          </a:r>
          <a:endParaRPr lang="en-IE" dirty="0"/>
        </a:p>
      </dgm:t>
    </dgm:pt>
    <dgm:pt modelId="{3D400CD7-A1DE-3747-A25D-C12DEED5198A}" type="parTrans" cxnId="{2D4EB011-340E-7140-A8F6-74D9E6B37485}">
      <dgm:prSet/>
      <dgm:spPr/>
      <dgm:t>
        <a:bodyPr/>
        <a:lstStyle/>
        <a:p>
          <a:endParaRPr lang="en-GB"/>
        </a:p>
      </dgm:t>
    </dgm:pt>
    <dgm:pt modelId="{C92C6E10-F7F0-AB45-AEB0-2B2113BF9518}" type="sibTrans" cxnId="{2D4EB011-340E-7140-A8F6-74D9E6B37485}">
      <dgm:prSet/>
      <dgm:spPr/>
      <dgm:t>
        <a:bodyPr/>
        <a:lstStyle/>
        <a:p>
          <a:endParaRPr lang="en-GB"/>
        </a:p>
      </dgm:t>
    </dgm:pt>
    <dgm:pt modelId="{4EEDEA7F-BF31-0844-B6F7-8996DA23D34D}">
      <dgm:prSet/>
      <dgm:spPr/>
      <dgm:t>
        <a:bodyPr/>
        <a:lstStyle/>
        <a:p>
          <a:r>
            <a:rPr lang="en-US"/>
            <a:t>Training for all relevant staff</a:t>
          </a:r>
          <a:endParaRPr lang="en-IE"/>
        </a:p>
      </dgm:t>
    </dgm:pt>
    <dgm:pt modelId="{65A892DF-9DF7-9F40-82EB-E2F7D65F0B46}" type="parTrans" cxnId="{C5C23F5A-D8CF-B840-8EF6-FB999AAABC88}">
      <dgm:prSet/>
      <dgm:spPr/>
      <dgm:t>
        <a:bodyPr/>
        <a:lstStyle/>
        <a:p>
          <a:endParaRPr lang="en-GB"/>
        </a:p>
      </dgm:t>
    </dgm:pt>
    <dgm:pt modelId="{D7DC3A66-215B-3E48-A3D5-820CFCB9E326}" type="sibTrans" cxnId="{C5C23F5A-D8CF-B840-8EF6-FB999AAABC88}">
      <dgm:prSet/>
      <dgm:spPr/>
      <dgm:t>
        <a:bodyPr/>
        <a:lstStyle/>
        <a:p>
          <a:endParaRPr lang="en-GB"/>
        </a:p>
      </dgm:t>
    </dgm:pt>
    <dgm:pt modelId="{FE48172B-0657-5246-93E4-8D07A43928AE}">
      <dgm:prSet/>
      <dgm:spPr/>
      <dgm:t>
        <a:bodyPr/>
        <a:lstStyle/>
        <a:p>
          <a:r>
            <a:rPr lang="en-US" dirty="0"/>
            <a:t>Begin deploying with Terraform ASAP</a:t>
          </a:r>
          <a:endParaRPr lang="en-IE" dirty="0"/>
        </a:p>
      </dgm:t>
    </dgm:pt>
    <dgm:pt modelId="{0A0EF6A1-FA6E-A84B-AB7F-8947F5D24CB9}" type="parTrans" cxnId="{5E6D075C-C594-9749-800A-A46093F63494}">
      <dgm:prSet/>
      <dgm:spPr/>
      <dgm:t>
        <a:bodyPr/>
        <a:lstStyle/>
        <a:p>
          <a:endParaRPr lang="en-GB"/>
        </a:p>
      </dgm:t>
    </dgm:pt>
    <dgm:pt modelId="{3681B78C-B2C6-8440-83D3-2593C2A81A31}" type="sibTrans" cxnId="{5E6D075C-C594-9749-800A-A46093F63494}">
      <dgm:prSet/>
      <dgm:spPr/>
      <dgm:t>
        <a:bodyPr/>
        <a:lstStyle/>
        <a:p>
          <a:endParaRPr lang="en-GB"/>
        </a:p>
      </dgm:t>
    </dgm:pt>
    <dgm:pt modelId="{21E87034-CCD7-4844-B3BE-B01D5A86507A}">
      <dgm:prSet/>
      <dgm:spPr/>
      <dgm:t>
        <a:bodyPr/>
        <a:lstStyle/>
        <a:p>
          <a:r>
            <a:rPr lang="en-US" dirty="0"/>
            <a:t>Champion and promote Terraform as the solution</a:t>
          </a:r>
          <a:endParaRPr lang="en-IE" dirty="0"/>
        </a:p>
      </dgm:t>
    </dgm:pt>
    <dgm:pt modelId="{ACAE4F4D-FD41-C54B-A994-1C7F12995971}" type="parTrans" cxnId="{00788EED-40C9-E24A-8E8F-090C5DFC7861}">
      <dgm:prSet/>
      <dgm:spPr/>
      <dgm:t>
        <a:bodyPr/>
        <a:lstStyle/>
        <a:p>
          <a:endParaRPr lang="en-GB"/>
        </a:p>
      </dgm:t>
    </dgm:pt>
    <dgm:pt modelId="{A44920A9-9E13-2A45-AE30-3FA3DAAEB36C}" type="sibTrans" cxnId="{00788EED-40C9-E24A-8E8F-090C5DFC7861}">
      <dgm:prSet/>
      <dgm:spPr/>
      <dgm:t>
        <a:bodyPr/>
        <a:lstStyle/>
        <a:p>
          <a:endParaRPr lang="en-GB"/>
        </a:p>
      </dgm:t>
    </dgm:pt>
    <dgm:pt modelId="{FDE32D08-37F7-C846-A6B5-E4A63A972983}" type="pres">
      <dgm:prSet presAssocID="{B3259EAA-5E77-F845-8C0D-2EB58B31583D}" presName="CompostProcess" presStyleCnt="0">
        <dgm:presLayoutVars>
          <dgm:dir/>
          <dgm:resizeHandles val="exact"/>
        </dgm:presLayoutVars>
      </dgm:prSet>
      <dgm:spPr/>
    </dgm:pt>
    <dgm:pt modelId="{661C5304-D907-F44C-9D7F-124B96B1EE67}" type="pres">
      <dgm:prSet presAssocID="{B3259EAA-5E77-F845-8C0D-2EB58B31583D}" presName="arrow" presStyleLbl="bgShp" presStyleIdx="0" presStyleCnt="1"/>
      <dgm:spPr/>
    </dgm:pt>
    <dgm:pt modelId="{534291F3-D14A-D140-B931-B8D3CC10B334}" type="pres">
      <dgm:prSet presAssocID="{B3259EAA-5E77-F845-8C0D-2EB58B31583D}" presName="linearProcess" presStyleCnt="0"/>
      <dgm:spPr/>
    </dgm:pt>
    <dgm:pt modelId="{937B9AC9-6017-534C-9882-2CE0D31EE9FD}" type="pres">
      <dgm:prSet presAssocID="{21E87034-CCD7-4844-B3BE-B01D5A86507A}" presName="textNode" presStyleLbl="node1" presStyleIdx="0" presStyleCnt="4">
        <dgm:presLayoutVars>
          <dgm:bulletEnabled val="1"/>
        </dgm:presLayoutVars>
      </dgm:prSet>
      <dgm:spPr/>
    </dgm:pt>
    <dgm:pt modelId="{0311CAB6-B2F0-4649-864E-11A075D9DD15}" type="pres">
      <dgm:prSet presAssocID="{A44920A9-9E13-2A45-AE30-3FA3DAAEB36C}" presName="sibTrans" presStyleCnt="0"/>
      <dgm:spPr/>
    </dgm:pt>
    <dgm:pt modelId="{BF80968A-16F4-9C49-A472-FEE59D151DFF}" type="pres">
      <dgm:prSet presAssocID="{A4A2968A-76F1-D543-844D-3F9C8FF46C3B}" presName="textNode" presStyleLbl="node1" presStyleIdx="1" presStyleCnt="4">
        <dgm:presLayoutVars>
          <dgm:bulletEnabled val="1"/>
        </dgm:presLayoutVars>
      </dgm:prSet>
      <dgm:spPr/>
    </dgm:pt>
    <dgm:pt modelId="{D8822D44-54D4-E944-A2C2-5BA0EBCD350E}" type="pres">
      <dgm:prSet presAssocID="{C92C6E10-F7F0-AB45-AEB0-2B2113BF9518}" presName="sibTrans" presStyleCnt="0"/>
      <dgm:spPr/>
    </dgm:pt>
    <dgm:pt modelId="{37EA1958-140A-6940-AAF7-2C5D4BEEA8FD}" type="pres">
      <dgm:prSet presAssocID="{4EEDEA7F-BF31-0844-B6F7-8996DA23D34D}" presName="textNode" presStyleLbl="node1" presStyleIdx="2" presStyleCnt="4">
        <dgm:presLayoutVars>
          <dgm:bulletEnabled val="1"/>
        </dgm:presLayoutVars>
      </dgm:prSet>
      <dgm:spPr/>
    </dgm:pt>
    <dgm:pt modelId="{53D499C4-238E-1E4D-BDE1-4FC39C8F5BB7}" type="pres">
      <dgm:prSet presAssocID="{D7DC3A66-215B-3E48-A3D5-820CFCB9E326}" presName="sibTrans" presStyleCnt="0"/>
      <dgm:spPr/>
    </dgm:pt>
    <dgm:pt modelId="{60F147D3-8D6A-AF4E-AA96-3DA4069917EF}" type="pres">
      <dgm:prSet presAssocID="{FE48172B-0657-5246-93E4-8D07A43928AE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2D4EB011-340E-7140-A8F6-74D9E6B37485}" srcId="{B3259EAA-5E77-F845-8C0D-2EB58B31583D}" destId="{A4A2968A-76F1-D543-844D-3F9C8FF46C3B}" srcOrd="1" destOrd="0" parTransId="{3D400CD7-A1DE-3747-A25D-C12DEED5198A}" sibTransId="{C92C6E10-F7F0-AB45-AEB0-2B2113BF9518}"/>
    <dgm:cxn modelId="{3DBED848-0654-784C-87C5-C12E8B5D06AE}" type="presOf" srcId="{A4A2968A-76F1-D543-844D-3F9C8FF46C3B}" destId="{BF80968A-16F4-9C49-A472-FEE59D151DFF}" srcOrd="0" destOrd="0" presId="urn:microsoft.com/office/officeart/2005/8/layout/hProcess9"/>
    <dgm:cxn modelId="{A87BD153-7CA0-6D44-8E6C-8A7F1200778D}" type="presOf" srcId="{FE48172B-0657-5246-93E4-8D07A43928AE}" destId="{60F147D3-8D6A-AF4E-AA96-3DA4069917EF}" srcOrd="0" destOrd="0" presId="urn:microsoft.com/office/officeart/2005/8/layout/hProcess9"/>
    <dgm:cxn modelId="{C5C23F5A-D8CF-B840-8EF6-FB999AAABC88}" srcId="{B3259EAA-5E77-F845-8C0D-2EB58B31583D}" destId="{4EEDEA7F-BF31-0844-B6F7-8996DA23D34D}" srcOrd="2" destOrd="0" parTransId="{65A892DF-9DF7-9F40-82EB-E2F7D65F0B46}" sibTransId="{D7DC3A66-215B-3E48-A3D5-820CFCB9E326}"/>
    <dgm:cxn modelId="{B981905A-46C9-7646-B5A2-A7FC904DA8F3}" type="presOf" srcId="{4EEDEA7F-BF31-0844-B6F7-8996DA23D34D}" destId="{37EA1958-140A-6940-AAF7-2C5D4BEEA8FD}" srcOrd="0" destOrd="0" presId="urn:microsoft.com/office/officeart/2005/8/layout/hProcess9"/>
    <dgm:cxn modelId="{5E6D075C-C594-9749-800A-A46093F63494}" srcId="{B3259EAA-5E77-F845-8C0D-2EB58B31583D}" destId="{FE48172B-0657-5246-93E4-8D07A43928AE}" srcOrd="3" destOrd="0" parTransId="{0A0EF6A1-FA6E-A84B-AB7F-8947F5D24CB9}" sibTransId="{3681B78C-B2C6-8440-83D3-2593C2A81A31}"/>
    <dgm:cxn modelId="{7632D06B-9ADB-5B45-AFE1-E4F785EC3174}" type="presOf" srcId="{B3259EAA-5E77-F845-8C0D-2EB58B31583D}" destId="{FDE32D08-37F7-C846-A6B5-E4A63A972983}" srcOrd="0" destOrd="0" presId="urn:microsoft.com/office/officeart/2005/8/layout/hProcess9"/>
    <dgm:cxn modelId="{A804C383-7EDD-604B-A9A5-C701B90156E2}" type="presOf" srcId="{21E87034-CCD7-4844-B3BE-B01D5A86507A}" destId="{937B9AC9-6017-534C-9882-2CE0D31EE9FD}" srcOrd="0" destOrd="0" presId="urn:microsoft.com/office/officeart/2005/8/layout/hProcess9"/>
    <dgm:cxn modelId="{00788EED-40C9-E24A-8E8F-090C5DFC7861}" srcId="{B3259EAA-5E77-F845-8C0D-2EB58B31583D}" destId="{21E87034-CCD7-4844-B3BE-B01D5A86507A}" srcOrd="0" destOrd="0" parTransId="{ACAE4F4D-FD41-C54B-A994-1C7F12995971}" sibTransId="{A44920A9-9E13-2A45-AE30-3FA3DAAEB36C}"/>
    <dgm:cxn modelId="{09D7BB11-EEBE-6842-985B-703EAE43EDA2}" type="presParOf" srcId="{FDE32D08-37F7-C846-A6B5-E4A63A972983}" destId="{661C5304-D907-F44C-9D7F-124B96B1EE67}" srcOrd="0" destOrd="0" presId="urn:microsoft.com/office/officeart/2005/8/layout/hProcess9"/>
    <dgm:cxn modelId="{F4C7D1B8-6C86-4E43-A932-CCF3EC28F0E8}" type="presParOf" srcId="{FDE32D08-37F7-C846-A6B5-E4A63A972983}" destId="{534291F3-D14A-D140-B931-B8D3CC10B334}" srcOrd="1" destOrd="0" presId="urn:microsoft.com/office/officeart/2005/8/layout/hProcess9"/>
    <dgm:cxn modelId="{04BD819E-051A-A341-8F53-BF210014C024}" type="presParOf" srcId="{534291F3-D14A-D140-B931-B8D3CC10B334}" destId="{937B9AC9-6017-534C-9882-2CE0D31EE9FD}" srcOrd="0" destOrd="0" presId="urn:microsoft.com/office/officeart/2005/8/layout/hProcess9"/>
    <dgm:cxn modelId="{E38E30A4-6AB4-F44B-9DB0-F9FA7215FBE8}" type="presParOf" srcId="{534291F3-D14A-D140-B931-B8D3CC10B334}" destId="{0311CAB6-B2F0-4649-864E-11A075D9DD15}" srcOrd="1" destOrd="0" presId="urn:microsoft.com/office/officeart/2005/8/layout/hProcess9"/>
    <dgm:cxn modelId="{EBB3348B-F791-D649-BF3F-71AD5A24BCCE}" type="presParOf" srcId="{534291F3-D14A-D140-B931-B8D3CC10B334}" destId="{BF80968A-16F4-9C49-A472-FEE59D151DFF}" srcOrd="2" destOrd="0" presId="urn:microsoft.com/office/officeart/2005/8/layout/hProcess9"/>
    <dgm:cxn modelId="{30407000-97CE-2047-B157-52DA7C9CFF67}" type="presParOf" srcId="{534291F3-D14A-D140-B931-B8D3CC10B334}" destId="{D8822D44-54D4-E944-A2C2-5BA0EBCD350E}" srcOrd="3" destOrd="0" presId="urn:microsoft.com/office/officeart/2005/8/layout/hProcess9"/>
    <dgm:cxn modelId="{0F98F64C-A021-DA4C-9DE5-D75EDE7F29BD}" type="presParOf" srcId="{534291F3-D14A-D140-B931-B8D3CC10B334}" destId="{37EA1958-140A-6940-AAF7-2C5D4BEEA8FD}" srcOrd="4" destOrd="0" presId="urn:microsoft.com/office/officeart/2005/8/layout/hProcess9"/>
    <dgm:cxn modelId="{D3821F03-4C55-0D47-84D2-8FFDCB8F5B7A}" type="presParOf" srcId="{534291F3-D14A-D140-B931-B8D3CC10B334}" destId="{53D499C4-238E-1E4D-BDE1-4FC39C8F5BB7}" srcOrd="5" destOrd="0" presId="urn:microsoft.com/office/officeart/2005/8/layout/hProcess9"/>
    <dgm:cxn modelId="{0118500A-42D9-9244-8185-52761A916836}" type="presParOf" srcId="{534291F3-D14A-D140-B931-B8D3CC10B334}" destId="{60F147D3-8D6A-AF4E-AA96-3DA4069917E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A86CA-31A1-0E46-8684-7E59E7A5EDBC}">
      <dsp:nvSpPr>
        <dsp:cNvPr id="0" name=""/>
        <dsp:cNvSpPr/>
      </dsp:nvSpPr>
      <dsp:spPr>
        <a:xfrm rot="5400000">
          <a:off x="2460782" y="-382728"/>
          <a:ext cx="1636492" cy="281107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/>
            <a:t>Time intensive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/>
            <a:t>Inefficient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/>
            <a:t>Inconsistent</a:t>
          </a:r>
        </a:p>
      </dsp:txBody>
      <dsp:txXfrm rot="-5400000">
        <a:off x="1873492" y="284449"/>
        <a:ext cx="2731186" cy="1476718"/>
      </dsp:txXfrm>
    </dsp:sp>
    <dsp:sp modelId="{1EDDA6DA-ACBD-2848-9927-5ECC343325D4}">
      <dsp:nvSpPr>
        <dsp:cNvPr id="0" name=""/>
        <dsp:cNvSpPr/>
      </dsp:nvSpPr>
      <dsp:spPr>
        <a:xfrm>
          <a:off x="557" y="0"/>
          <a:ext cx="1872934" cy="204561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Manual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Deployment </a:t>
          </a:r>
        </a:p>
      </dsp:txBody>
      <dsp:txXfrm>
        <a:off x="91986" y="91429"/>
        <a:ext cx="1690076" cy="186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F5834-6089-2C4C-B340-C6B687F454B7}">
      <dsp:nvSpPr>
        <dsp:cNvPr id="0" name=""/>
        <dsp:cNvSpPr/>
      </dsp:nvSpPr>
      <dsp:spPr>
        <a:xfrm>
          <a:off x="7143" y="135626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Automated</a:t>
          </a:r>
        </a:p>
      </dsp:txBody>
      <dsp:txXfrm>
        <a:off x="44665" y="173148"/>
        <a:ext cx="2060143" cy="1206068"/>
      </dsp:txXfrm>
    </dsp:sp>
    <dsp:sp modelId="{DA1F5CA3-1E36-E74D-B7D0-875A937DC128}">
      <dsp:nvSpPr>
        <dsp:cNvPr id="0" name=""/>
        <dsp:cNvSpPr/>
      </dsp:nvSpPr>
      <dsp:spPr>
        <a:xfrm>
          <a:off x="2355850" y="511419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>
        <a:off x="2355850" y="617324"/>
        <a:ext cx="316861" cy="317716"/>
      </dsp:txXfrm>
    </dsp:sp>
    <dsp:sp modelId="{F1285E4D-3AAB-EC46-860F-BF2F1910B484}">
      <dsp:nvSpPr>
        <dsp:cNvPr id="0" name=""/>
        <dsp:cNvSpPr/>
      </dsp:nvSpPr>
      <dsp:spPr>
        <a:xfrm>
          <a:off x="2996406" y="135626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Scalable</a:t>
          </a:r>
        </a:p>
      </dsp:txBody>
      <dsp:txXfrm>
        <a:off x="3033928" y="173148"/>
        <a:ext cx="2060143" cy="1206068"/>
      </dsp:txXfrm>
    </dsp:sp>
    <dsp:sp modelId="{D976CFCA-DD6A-6A45-9FBF-166F086D1A32}">
      <dsp:nvSpPr>
        <dsp:cNvPr id="0" name=""/>
        <dsp:cNvSpPr/>
      </dsp:nvSpPr>
      <dsp:spPr>
        <a:xfrm>
          <a:off x="5345112" y="511419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>
        <a:off x="5345112" y="617324"/>
        <a:ext cx="316861" cy="317716"/>
      </dsp:txXfrm>
    </dsp:sp>
    <dsp:sp modelId="{673E4537-837F-D64D-8371-04F89258C2F3}">
      <dsp:nvSpPr>
        <dsp:cNvPr id="0" name=""/>
        <dsp:cNvSpPr/>
      </dsp:nvSpPr>
      <dsp:spPr>
        <a:xfrm>
          <a:off x="5985668" y="135626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Modular</a:t>
          </a:r>
        </a:p>
      </dsp:txBody>
      <dsp:txXfrm>
        <a:off x="6023190" y="173148"/>
        <a:ext cx="2060143" cy="1206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B069A-235C-6640-A433-9DB86C11C2FD}">
      <dsp:nvSpPr>
        <dsp:cNvPr id="0" name=""/>
        <dsp:cNvSpPr/>
      </dsp:nvSpPr>
      <dsp:spPr>
        <a:xfrm>
          <a:off x="3032027" y="1810"/>
          <a:ext cx="1222060" cy="122206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Low cost</a:t>
          </a:r>
        </a:p>
      </dsp:txBody>
      <dsp:txXfrm>
        <a:off x="3210994" y="180777"/>
        <a:ext cx="864126" cy="864126"/>
      </dsp:txXfrm>
    </dsp:sp>
    <dsp:sp modelId="{88B0A047-484F-B940-9FA9-0178DEBEB740}">
      <dsp:nvSpPr>
        <dsp:cNvPr id="0" name=""/>
        <dsp:cNvSpPr/>
      </dsp:nvSpPr>
      <dsp:spPr>
        <a:xfrm rot="1800000">
          <a:off x="4267017" y="860416"/>
          <a:ext cx="324082" cy="4124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4273530" y="918599"/>
        <a:ext cx="226857" cy="247467"/>
      </dsp:txXfrm>
    </dsp:sp>
    <dsp:sp modelId="{06FA0CE5-56BA-2B4C-A109-CCB5F25BD7C8}">
      <dsp:nvSpPr>
        <dsp:cNvPr id="0" name=""/>
        <dsp:cNvSpPr/>
      </dsp:nvSpPr>
      <dsp:spPr>
        <a:xfrm>
          <a:off x="4619916" y="918578"/>
          <a:ext cx="1222060" cy="122206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Efficient</a:t>
          </a:r>
        </a:p>
      </dsp:txBody>
      <dsp:txXfrm>
        <a:off x="4798883" y="1097545"/>
        <a:ext cx="864126" cy="864126"/>
      </dsp:txXfrm>
    </dsp:sp>
    <dsp:sp modelId="{58D1AB3F-0F24-2647-9EC4-BDDA1A4B10CD}">
      <dsp:nvSpPr>
        <dsp:cNvPr id="0" name=""/>
        <dsp:cNvSpPr/>
      </dsp:nvSpPr>
      <dsp:spPr>
        <a:xfrm rot="5400000">
          <a:off x="5068905" y="2230982"/>
          <a:ext cx="324082" cy="4124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5117518" y="2264859"/>
        <a:ext cx="226857" cy="247467"/>
      </dsp:txXfrm>
    </dsp:sp>
    <dsp:sp modelId="{59C3900F-EDD0-634A-9E42-56460AD14165}">
      <dsp:nvSpPr>
        <dsp:cNvPr id="0" name=""/>
        <dsp:cNvSpPr/>
      </dsp:nvSpPr>
      <dsp:spPr>
        <a:xfrm>
          <a:off x="4619916" y="2752115"/>
          <a:ext cx="1222060" cy="122206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Fast delivery times</a:t>
          </a:r>
        </a:p>
      </dsp:txBody>
      <dsp:txXfrm>
        <a:off x="4798883" y="2931082"/>
        <a:ext cx="864126" cy="864126"/>
      </dsp:txXfrm>
    </dsp:sp>
    <dsp:sp modelId="{69AA6803-F09E-5545-B4C0-B6C30E006BC5}">
      <dsp:nvSpPr>
        <dsp:cNvPr id="0" name=""/>
        <dsp:cNvSpPr/>
      </dsp:nvSpPr>
      <dsp:spPr>
        <a:xfrm rot="9000000">
          <a:off x="4282904" y="3610721"/>
          <a:ext cx="324082" cy="4124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 rot="10800000">
        <a:off x="4373616" y="3668904"/>
        <a:ext cx="226857" cy="247467"/>
      </dsp:txXfrm>
    </dsp:sp>
    <dsp:sp modelId="{2A79F83D-B4EB-E64B-8243-787B577A88CF}">
      <dsp:nvSpPr>
        <dsp:cNvPr id="0" name=""/>
        <dsp:cNvSpPr/>
      </dsp:nvSpPr>
      <dsp:spPr>
        <a:xfrm>
          <a:off x="3032027" y="3668883"/>
          <a:ext cx="1222060" cy="122206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Consistent</a:t>
          </a:r>
        </a:p>
      </dsp:txBody>
      <dsp:txXfrm>
        <a:off x="3210994" y="3847850"/>
        <a:ext cx="864126" cy="864126"/>
      </dsp:txXfrm>
    </dsp:sp>
    <dsp:sp modelId="{FB0DD1F8-3C1B-DB42-B6C6-59B3890D1F5B}">
      <dsp:nvSpPr>
        <dsp:cNvPr id="0" name=""/>
        <dsp:cNvSpPr/>
      </dsp:nvSpPr>
      <dsp:spPr>
        <a:xfrm rot="12600000">
          <a:off x="2695015" y="3619893"/>
          <a:ext cx="324082" cy="4124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 rot="10800000">
        <a:off x="2785727" y="3726688"/>
        <a:ext cx="226857" cy="247467"/>
      </dsp:txXfrm>
    </dsp:sp>
    <dsp:sp modelId="{BC54C484-A064-AE49-ACB9-DE90F17A6EDB}">
      <dsp:nvSpPr>
        <dsp:cNvPr id="0" name=""/>
        <dsp:cNvSpPr/>
      </dsp:nvSpPr>
      <dsp:spPr>
        <a:xfrm>
          <a:off x="1444137" y="2752115"/>
          <a:ext cx="1222060" cy="122206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Scalable</a:t>
          </a:r>
        </a:p>
      </dsp:txBody>
      <dsp:txXfrm>
        <a:off x="1623104" y="2931082"/>
        <a:ext cx="864126" cy="864126"/>
      </dsp:txXfrm>
    </dsp:sp>
    <dsp:sp modelId="{EB0F687F-0C91-2142-8739-8BB5B0674B17}">
      <dsp:nvSpPr>
        <dsp:cNvPr id="0" name=""/>
        <dsp:cNvSpPr/>
      </dsp:nvSpPr>
      <dsp:spPr>
        <a:xfrm rot="16200000">
          <a:off x="1893127" y="2249326"/>
          <a:ext cx="324082" cy="4124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1941740" y="2380428"/>
        <a:ext cx="226857" cy="247467"/>
      </dsp:txXfrm>
    </dsp:sp>
    <dsp:sp modelId="{CF2C6FA6-1F01-344A-9E32-6041DFF10A2B}">
      <dsp:nvSpPr>
        <dsp:cNvPr id="0" name=""/>
        <dsp:cNvSpPr/>
      </dsp:nvSpPr>
      <dsp:spPr>
        <a:xfrm>
          <a:off x="1444137" y="918578"/>
          <a:ext cx="1222060" cy="122206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Flexible</a:t>
          </a:r>
        </a:p>
      </dsp:txBody>
      <dsp:txXfrm>
        <a:off x="1623104" y="1097545"/>
        <a:ext cx="864126" cy="864126"/>
      </dsp:txXfrm>
    </dsp:sp>
    <dsp:sp modelId="{122F6B1E-3657-154E-B917-DC391BAEFC55}">
      <dsp:nvSpPr>
        <dsp:cNvPr id="0" name=""/>
        <dsp:cNvSpPr/>
      </dsp:nvSpPr>
      <dsp:spPr>
        <a:xfrm rot="19800000">
          <a:off x="2679128" y="869588"/>
          <a:ext cx="324082" cy="4124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2685641" y="976383"/>
        <a:ext cx="226857" cy="2474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1F0F7-93F1-7442-8431-8BC21465DAE9}">
      <dsp:nvSpPr>
        <dsp:cNvPr id="0" name=""/>
        <dsp:cNvSpPr/>
      </dsp:nvSpPr>
      <dsp:spPr>
        <a:xfrm>
          <a:off x="2043563" y="0"/>
          <a:ext cx="2299008" cy="3883843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 standardized and transferable framework for all technical teams to use. </a:t>
          </a:r>
          <a:endParaRPr lang="en-GB" sz="2700" kern="1200" dirty="0"/>
        </a:p>
      </dsp:txBody>
      <dsp:txXfrm>
        <a:off x="2155791" y="112228"/>
        <a:ext cx="2074552" cy="36593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78A8E-EC68-564E-B95E-328F75193707}">
      <dsp:nvSpPr>
        <dsp:cNvPr id="0" name=""/>
        <dsp:cNvSpPr/>
      </dsp:nvSpPr>
      <dsp:spPr>
        <a:xfrm>
          <a:off x="2545" y="389893"/>
          <a:ext cx="3223051" cy="70178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Implement standardized procedures</a:t>
          </a:r>
          <a:endParaRPr lang="en-GB" sz="1800" kern="1200" dirty="0"/>
        </a:p>
      </dsp:txBody>
      <dsp:txXfrm>
        <a:off x="353435" y="389893"/>
        <a:ext cx="2521271" cy="701780"/>
      </dsp:txXfrm>
    </dsp:sp>
    <dsp:sp modelId="{817BD73B-AC7B-1C41-9599-135FBEAC0FE1}">
      <dsp:nvSpPr>
        <dsp:cNvPr id="0" name=""/>
        <dsp:cNvSpPr/>
      </dsp:nvSpPr>
      <dsp:spPr>
        <a:xfrm>
          <a:off x="3067129" y="449544"/>
          <a:ext cx="3482732" cy="582477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Improved security</a:t>
          </a:r>
        </a:p>
      </dsp:txBody>
      <dsp:txXfrm>
        <a:off x="3358368" y="449544"/>
        <a:ext cx="2900255" cy="582477"/>
      </dsp:txXfrm>
    </dsp:sp>
    <dsp:sp modelId="{BEB0FEBF-3F79-274A-A719-B4186DDED576}">
      <dsp:nvSpPr>
        <dsp:cNvPr id="0" name=""/>
        <dsp:cNvSpPr/>
      </dsp:nvSpPr>
      <dsp:spPr>
        <a:xfrm>
          <a:off x="2545" y="1150223"/>
          <a:ext cx="3223051" cy="70178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Automate tasks </a:t>
          </a:r>
        </a:p>
      </dsp:txBody>
      <dsp:txXfrm>
        <a:off x="353435" y="1150223"/>
        <a:ext cx="2521271" cy="701780"/>
      </dsp:txXfrm>
    </dsp:sp>
    <dsp:sp modelId="{0F70181A-785B-5649-BC36-1EE5FB5E6C7A}">
      <dsp:nvSpPr>
        <dsp:cNvPr id="0" name=""/>
        <dsp:cNvSpPr/>
      </dsp:nvSpPr>
      <dsp:spPr>
        <a:xfrm>
          <a:off x="3067129" y="1219587"/>
          <a:ext cx="3482732" cy="582477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Improved productivity</a:t>
          </a:r>
        </a:p>
      </dsp:txBody>
      <dsp:txXfrm>
        <a:off x="3358368" y="1219587"/>
        <a:ext cx="2900255" cy="582477"/>
      </dsp:txXfrm>
    </dsp:sp>
    <dsp:sp modelId="{990E2188-70B8-E64F-8296-ADC038902140}">
      <dsp:nvSpPr>
        <dsp:cNvPr id="0" name=""/>
        <dsp:cNvSpPr/>
      </dsp:nvSpPr>
      <dsp:spPr>
        <a:xfrm>
          <a:off x="2545" y="1920266"/>
          <a:ext cx="3223051" cy="70178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Widespread adoption throughout organisation</a:t>
          </a:r>
        </a:p>
      </dsp:txBody>
      <dsp:txXfrm>
        <a:off x="353435" y="1920266"/>
        <a:ext cx="2521271" cy="701780"/>
      </dsp:txXfrm>
    </dsp:sp>
    <dsp:sp modelId="{0D3E8B1C-26BF-6E49-A6E9-9202FAC40AA4}">
      <dsp:nvSpPr>
        <dsp:cNvPr id="0" name=""/>
        <dsp:cNvSpPr/>
      </dsp:nvSpPr>
      <dsp:spPr>
        <a:xfrm>
          <a:off x="3067129" y="1979917"/>
          <a:ext cx="3482732" cy="582477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Robust infrastructure management</a:t>
          </a:r>
        </a:p>
      </dsp:txBody>
      <dsp:txXfrm>
        <a:off x="3358368" y="1979917"/>
        <a:ext cx="2900255" cy="5824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C5304-D907-F44C-9D7F-124B96B1EE67}">
      <dsp:nvSpPr>
        <dsp:cNvPr id="0" name=""/>
        <dsp:cNvSpPr/>
      </dsp:nvSpPr>
      <dsp:spPr>
        <a:xfrm>
          <a:off x="742949" y="0"/>
          <a:ext cx="8420099" cy="3541714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7B9AC9-6017-534C-9882-2CE0D31EE9FD}">
      <dsp:nvSpPr>
        <dsp:cNvPr id="0" name=""/>
        <dsp:cNvSpPr/>
      </dsp:nvSpPr>
      <dsp:spPr>
        <a:xfrm>
          <a:off x="4957" y="1062514"/>
          <a:ext cx="2384598" cy="141668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Champion and promote Terraform as the solution</a:t>
          </a:r>
          <a:endParaRPr lang="en-IE" sz="2200" kern="1200" dirty="0"/>
        </a:p>
      </dsp:txBody>
      <dsp:txXfrm>
        <a:off x="74114" y="1131671"/>
        <a:ext cx="2246284" cy="1278371"/>
      </dsp:txXfrm>
    </dsp:sp>
    <dsp:sp modelId="{BF80968A-16F4-9C49-A472-FEE59D151DFF}">
      <dsp:nvSpPr>
        <dsp:cNvPr id="0" name=""/>
        <dsp:cNvSpPr/>
      </dsp:nvSpPr>
      <dsp:spPr>
        <a:xfrm>
          <a:off x="2508786" y="1062514"/>
          <a:ext cx="2384598" cy="141668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Form a task force with a Project Manager</a:t>
          </a:r>
          <a:endParaRPr lang="en-IE" sz="2200" kern="1200" dirty="0"/>
        </a:p>
      </dsp:txBody>
      <dsp:txXfrm>
        <a:off x="2577943" y="1131671"/>
        <a:ext cx="2246284" cy="1278371"/>
      </dsp:txXfrm>
    </dsp:sp>
    <dsp:sp modelId="{37EA1958-140A-6940-AAF7-2C5D4BEEA8FD}">
      <dsp:nvSpPr>
        <dsp:cNvPr id="0" name=""/>
        <dsp:cNvSpPr/>
      </dsp:nvSpPr>
      <dsp:spPr>
        <a:xfrm>
          <a:off x="5012614" y="1062514"/>
          <a:ext cx="2384598" cy="141668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Training for all relevant staff</a:t>
          </a:r>
          <a:endParaRPr lang="en-IE" sz="2200" kern="1200"/>
        </a:p>
      </dsp:txBody>
      <dsp:txXfrm>
        <a:off x="5081771" y="1131671"/>
        <a:ext cx="2246284" cy="1278371"/>
      </dsp:txXfrm>
    </dsp:sp>
    <dsp:sp modelId="{60F147D3-8D6A-AF4E-AA96-3DA4069917EF}">
      <dsp:nvSpPr>
        <dsp:cNvPr id="0" name=""/>
        <dsp:cNvSpPr/>
      </dsp:nvSpPr>
      <dsp:spPr>
        <a:xfrm>
          <a:off x="7516442" y="1062514"/>
          <a:ext cx="2384598" cy="141668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Begin deploying with Terraform ASAP</a:t>
          </a:r>
          <a:endParaRPr lang="en-IE" sz="2200" kern="1200" dirty="0"/>
        </a:p>
      </dsp:txBody>
      <dsp:txXfrm>
        <a:off x="7585599" y="1131671"/>
        <a:ext cx="2246284" cy="1278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C5936-B74F-5B45-80C0-39241CA0AAFB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13A81-CA51-F547-9D96-97608A42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73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Good afternoon everyone, thank you for joining me today. My name is Craig and I’m excited to discuss a new approach to managing our IT infrastructure that will bring many benefits to the </a:t>
            </a:r>
            <a:r>
              <a:rPr lang="en-US" dirty="0" err="1"/>
              <a:t>organisation</a:t>
            </a:r>
            <a:r>
              <a:rPr lang="en-US" dirty="0"/>
              <a:t>.</a:t>
            </a:r>
          </a:p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13A81-CA51-F547-9D96-97608A4255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8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Company currently deploys IT </a:t>
            </a:r>
            <a:r>
              <a:rPr lang="en-US" dirty="0" err="1"/>
              <a:t>infastructure</a:t>
            </a:r>
            <a:r>
              <a:rPr lang="en-US" dirty="0"/>
              <a:t> manually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Takes engineers a lot of time to deploy small even the smallest services.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what does that mean;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house analogy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It takes several builders to build a house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expensive in terms of resources, time and finance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Initially the house meets your needs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What happens when your needs change?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You extend the home and keep extending until…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13A81-CA51-F547-9D96-97608A425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4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Flatpack home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Instead of extending tear it down and rebuild for a fraction of the cost in the fraction of the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Same can be said for our engineers, they can deploy and redeploy services in a fraction of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13A81-CA51-F547-9D96-97608A425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9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Reduces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Increases efficiency and greatly improves delivery times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noProof="0" dirty="0"/>
              <a:t>Standardised</a:t>
            </a:r>
            <a:r>
              <a:rPr lang="en-US" dirty="0"/>
              <a:t> configuration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Deployments can be tested and verified before going live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Transferable knowledge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Building infrastructure for services, deployment of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Standard for all technical teams to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Reduces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Improves efficiency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Consistent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Innovative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Reduces impact of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13A81-CA51-F547-9D96-97608A425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8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Money Forward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Leading fintech company </a:t>
            </a:r>
            <a:r>
              <a:rPr lang="en-US"/>
              <a:t>in Japan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Improved security by implementing </a:t>
            </a:r>
            <a:r>
              <a:rPr lang="en-GB" noProof="0" dirty="0"/>
              <a:t>standardised</a:t>
            </a:r>
            <a:r>
              <a:rPr lang="en-US" dirty="0"/>
              <a:t> procedures for handling sensitive customer information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Improved productivity and accelerated development by automating tasks that were previously performed manually dozens of times a day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More robust infrastructure management and widespread adoption of Terraform throughout the organization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Use Terraform </a:t>
            </a:r>
            <a:r>
              <a:rPr lang="en-US" dirty="0" err="1"/>
              <a:t>IaC</a:t>
            </a:r>
            <a:r>
              <a:rPr lang="en-US" dirty="0"/>
              <a:t> execution processes to establish standardized procedures for managing sensitive customer information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Leverage Terraform </a:t>
            </a:r>
            <a:r>
              <a:rPr lang="en-US" dirty="0" err="1"/>
              <a:t>IacC</a:t>
            </a:r>
            <a:r>
              <a:rPr lang="en-US" dirty="0"/>
              <a:t> modules to streamline digital infrastructure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13A81-CA51-F547-9D96-97608A425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55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Deutsche Bank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Broke down resource silos between teams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Application teams can autonomously create new offerings for internal teams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Reduced time to market of services to banking customers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Trimble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Reduced weekly tickets and improved productivity and production timeline estimates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Reduced infrastructure development from 3 days to 1 hour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Codified legacy infrastructure in Terraform and standardized environment-agnostic code, deployable anywhere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13A81-CA51-F547-9D96-97608A425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38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Champion the proposal, get staff on board with the new direction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Project manager and task force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Training for all technical staff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training, begin all new deployments with terraform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a backlog to get old infrastructure in 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13A81-CA51-F547-9D96-97608A425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41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75E4752-E80A-F847-A6C2-D66283C2D7EB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F0EA5EA-9278-0C49-A46E-1C3227584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2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4752-E80A-F847-A6C2-D66283C2D7EB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A5EA-9278-0C49-A46E-1C3227584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6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4752-E80A-F847-A6C2-D66283C2D7EB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A5EA-9278-0C49-A46E-1C3227584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54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4752-E80A-F847-A6C2-D66283C2D7EB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A5EA-9278-0C49-A46E-1C322758449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0665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4752-E80A-F847-A6C2-D66283C2D7EB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A5EA-9278-0C49-A46E-1C3227584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07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4752-E80A-F847-A6C2-D66283C2D7EB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A5EA-9278-0C49-A46E-1C3227584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08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4752-E80A-F847-A6C2-D66283C2D7EB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A5EA-9278-0C49-A46E-1C3227584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87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4752-E80A-F847-A6C2-D66283C2D7EB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A5EA-9278-0C49-A46E-1C3227584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87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4752-E80A-F847-A6C2-D66283C2D7EB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A5EA-9278-0C49-A46E-1C3227584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5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4752-E80A-F847-A6C2-D66283C2D7EB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A5EA-9278-0C49-A46E-1C3227584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4752-E80A-F847-A6C2-D66283C2D7EB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A5EA-9278-0C49-A46E-1C3227584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8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4752-E80A-F847-A6C2-D66283C2D7EB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A5EA-9278-0C49-A46E-1C3227584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2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4752-E80A-F847-A6C2-D66283C2D7EB}" type="datetimeFigureOut">
              <a:rPr lang="en-US" smtClean="0"/>
              <a:t>10/5/23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A5EA-9278-0C49-A46E-1C3227584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0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4752-E80A-F847-A6C2-D66283C2D7EB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A5EA-9278-0C49-A46E-1C3227584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7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4752-E80A-F847-A6C2-D66283C2D7EB}" type="datetimeFigureOut">
              <a:rPr lang="en-US" smtClean="0"/>
              <a:t>10/5/23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A5EA-9278-0C49-A46E-1C3227584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0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4752-E80A-F847-A6C2-D66283C2D7EB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A5EA-9278-0C49-A46E-1C3227584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0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4752-E80A-F847-A6C2-D66283C2D7EB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A5EA-9278-0C49-A46E-1C3227584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E4752-E80A-F847-A6C2-D66283C2D7EB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EA5EA-9278-0C49-A46E-1C3227584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47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jp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jp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7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ocms-assets.com/2885/1670367746-hc_moneyforward_casestudy_eng.pdf" TargetMode="External"/><Relationship Id="rId2" Type="http://schemas.openxmlformats.org/officeDocument/2006/relationships/hyperlink" Target="https://www.datocms-assets.com/2885/1689178113-hc_deutsche-bank_casestudy-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ocms-assets.com/2885/1635524145-hctrimblecasestudyweb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38CED-CB3E-08D8-8705-58ED4A0CD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1963" y="1433448"/>
            <a:ext cx="9841094" cy="2387600"/>
          </a:xfrm>
        </p:spPr>
        <p:txBody>
          <a:bodyPr>
            <a:normAutofit/>
          </a:bodyPr>
          <a:lstStyle/>
          <a:p>
            <a:r>
              <a:rPr lang="en-US" dirty="0"/>
              <a:t>Infrastructure as Code:</a:t>
            </a:r>
            <a:br>
              <a:rPr lang="en-US" dirty="0"/>
            </a:br>
            <a:r>
              <a:rPr lang="en-US" dirty="0"/>
              <a:t>Terraforming your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042F8-8113-A957-B1FC-2DD497934184}"/>
              </a:ext>
            </a:extLst>
          </p:cNvPr>
          <p:cNvSpPr txBox="1"/>
          <p:nvPr/>
        </p:nvSpPr>
        <p:spPr>
          <a:xfrm>
            <a:off x="2046106" y="5090474"/>
            <a:ext cx="5335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Craig Dillon</a:t>
            </a:r>
          </a:p>
          <a:p>
            <a:r>
              <a:rPr lang="en-US" sz="2800" dirty="0"/>
              <a:t>MSC DevOps</a:t>
            </a:r>
          </a:p>
          <a:p>
            <a:r>
              <a:rPr lang="en-US" sz="2800" dirty="0"/>
              <a:t>Human and </a:t>
            </a:r>
            <a:r>
              <a:rPr lang="en-US" sz="2800" dirty="0" err="1"/>
              <a:t>Organisational</a:t>
            </a:r>
            <a:r>
              <a:rPr lang="en-US" sz="2800"/>
              <a:t> Skills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492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5D1E-0D90-E329-8B72-1FB2FBF1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83438"/>
            <a:ext cx="10642862" cy="1478570"/>
          </a:xfrm>
        </p:spPr>
        <p:txBody>
          <a:bodyPr/>
          <a:lstStyle/>
          <a:p>
            <a:r>
              <a:rPr lang="en-US" dirty="0"/>
              <a:t>Infrastructure is currently deployed manually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CD86DAD-0DD3-B115-B3F9-989C8DCBE4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5023658"/>
              </p:ext>
            </p:extLst>
          </p:nvPr>
        </p:nvGraphicFramePr>
        <p:xfrm>
          <a:off x="1179087" y="1962008"/>
          <a:ext cx="4685123" cy="2045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A white house with a porch and a porch&#10;&#10;Description automatically generated">
            <a:extLst>
              <a:ext uri="{FF2B5EF4-FFF2-40B4-BE49-F238E27FC236}">
                <a16:creationId xmlns:a16="http://schemas.microsoft.com/office/drawing/2014/main" id="{560E931C-6852-509D-B6DB-E041469E7A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8916" y="4382746"/>
            <a:ext cx="3300864" cy="1856736"/>
          </a:xfrm>
          <a:prstGeom prst="rect">
            <a:avLst/>
          </a:prstGeom>
        </p:spPr>
      </p:pic>
      <p:pic>
        <p:nvPicPr>
          <p:cNvPr id="9" name="Picture 8" descr="A building with many pieces of wood&#10;&#10;Description automatically generated">
            <a:extLst>
              <a:ext uri="{FF2B5EF4-FFF2-40B4-BE49-F238E27FC236}">
                <a16:creationId xmlns:a16="http://schemas.microsoft.com/office/drawing/2014/main" id="{6107C528-0798-0E5E-A9CA-81AF438AED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5514" y="3940456"/>
            <a:ext cx="3280592" cy="2496103"/>
          </a:xfrm>
          <a:prstGeom prst="rect">
            <a:avLst/>
          </a:prstGeom>
        </p:spPr>
      </p:pic>
      <p:pic>
        <p:nvPicPr>
          <p:cNvPr id="13" name="Picture 12" descr="A large house with a large tree&#10;&#10;Description automatically generated with medium confidence">
            <a:extLst>
              <a:ext uri="{FF2B5EF4-FFF2-40B4-BE49-F238E27FC236}">
                <a16:creationId xmlns:a16="http://schemas.microsoft.com/office/drawing/2014/main" id="{830ABA93-5BB0-C162-CA80-2AE9EC2FF2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5513" y="1778720"/>
            <a:ext cx="3280591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7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71B2-A1DA-CEDD-0F7F-4E687C45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Infrastructure as Code?</a:t>
            </a:r>
          </a:p>
        </p:txBody>
      </p:sp>
      <p:pic>
        <p:nvPicPr>
          <p:cNvPr id="5" name="Content Placeholder 4" descr="A crane lifting a building&#10;&#10;Description automatically generated">
            <a:extLst>
              <a:ext uri="{FF2B5EF4-FFF2-40B4-BE49-F238E27FC236}">
                <a16:creationId xmlns:a16="http://schemas.microsoft.com/office/drawing/2014/main" id="{65556D6E-C556-382A-8062-19A4C3373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5526" y="3383998"/>
            <a:ext cx="3104732" cy="3104732"/>
          </a:xfrm>
        </p:spPr>
      </p:pic>
      <p:pic>
        <p:nvPicPr>
          <p:cNvPr id="7" name="Picture 6" descr="A aerial view of a town&#10;&#10;Description automatically generated">
            <a:extLst>
              <a:ext uri="{FF2B5EF4-FFF2-40B4-BE49-F238E27FC236}">
                <a16:creationId xmlns:a16="http://schemas.microsoft.com/office/drawing/2014/main" id="{2E14F00E-E2F1-AF1E-9E8A-14FE8AEFB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797" y="3576253"/>
            <a:ext cx="4379729" cy="2720222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0BC3B27-4347-EFC4-DFBB-461130ECFD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0946674"/>
              </p:ext>
            </p:extLst>
          </p:nvPr>
        </p:nvGraphicFramePr>
        <p:xfrm>
          <a:off x="1475526" y="1831632"/>
          <a:ext cx="8128000" cy="1552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2527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AF6B-2566-2C67-92AB-E9ABDBB6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Infrastructure as code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D7ADC85-19B2-C827-4884-BC6CE39BD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291715"/>
              </p:ext>
            </p:extLst>
          </p:nvPr>
        </p:nvGraphicFramePr>
        <p:xfrm>
          <a:off x="3355942" y="1677726"/>
          <a:ext cx="7286115" cy="4892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F55B2D9-473D-C3CC-B06B-395681553B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962597"/>
              </p:ext>
            </p:extLst>
          </p:nvPr>
        </p:nvGraphicFramePr>
        <p:xfrm>
          <a:off x="-590361" y="1956559"/>
          <a:ext cx="6386136" cy="3883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84029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and orange logo&#10;&#10;Description automatically generated">
            <a:extLst>
              <a:ext uri="{FF2B5EF4-FFF2-40B4-BE49-F238E27FC236}">
                <a16:creationId xmlns:a16="http://schemas.microsoft.com/office/drawing/2014/main" id="{DCEE9765-868C-C098-5925-C5A5F6013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11" y="2051051"/>
            <a:ext cx="2578100" cy="1289050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6BE6E67-2D9C-576F-B55A-162E56522B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511701"/>
              </p:ext>
            </p:extLst>
          </p:nvPr>
        </p:nvGraphicFramePr>
        <p:xfrm>
          <a:off x="1062831" y="3429000"/>
          <a:ext cx="6552407" cy="3002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37A79C75-E4B2-C4B6-F2CF-B042601FCFDE}"/>
              </a:ext>
            </a:extLst>
          </p:cNvPr>
          <p:cNvGrpSpPr/>
          <p:nvPr/>
        </p:nvGrpSpPr>
        <p:grpSpPr>
          <a:xfrm>
            <a:off x="8042060" y="3793332"/>
            <a:ext cx="3005351" cy="2863218"/>
            <a:chOff x="4449442" y="2434472"/>
            <a:chExt cx="2875175" cy="3714912"/>
          </a:xfrm>
        </p:grpSpPr>
        <p:sp>
          <p:nvSpPr>
            <p:cNvPr id="14" name="Rounded Rectangular Callout 13">
              <a:extLst>
                <a:ext uri="{FF2B5EF4-FFF2-40B4-BE49-F238E27FC236}">
                  <a16:creationId xmlns:a16="http://schemas.microsoft.com/office/drawing/2014/main" id="{18615583-C96C-A25E-C462-0F84886BAC6F}"/>
                </a:ext>
              </a:extLst>
            </p:cNvPr>
            <p:cNvSpPr/>
            <p:nvPr/>
          </p:nvSpPr>
          <p:spPr>
            <a:xfrm>
              <a:off x="4449442" y="2434472"/>
              <a:ext cx="2875175" cy="1536569"/>
            </a:xfrm>
            <a:prstGeom prst="wedgeRoundRectCallout">
              <a:avLst/>
            </a:prstGeom>
            <a:solidFill>
              <a:schemeClr val="bg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>
                <a:buNone/>
              </a:pPr>
              <a:r>
                <a:rPr lang="en-US" sz="1600" dirty="0"/>
                <a:t>“Now that our entire company uses Terraform Cloud, our</a:t>
              </a:r>
            </a:p>
            <a:p>
              <a:pPr marL="0" indent="0">
                <a:buNone/>
              </a:pPr>
              <a:r>
                <a:rPr lang="en-US" sz="1600" dirty="0"/>
                <a:t>development process is more efficient.”</a:t>
              </a:r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D6D025D5-B61C-DD68-CE2D-58F18CCCB51C}"/>
                </a:ext>
              </a:extLst>
            </p:cNvPr>
            <p:cNvSpPr txBox="1">
              <a:spLocks/>
            </p:cNvSpPr>
            <p:nvPr/>
          </p:nvSpPr>
          <p:spPr>
            <a:xfrm>
              <a:off x="4785262" y="4291928"/>
              <a:ext cx="2203533" cy="185745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400" dirty="0"/>
                <a:t>MR. RIKI MAKITA, INFRASTRUCTURE SECTION, SERVICE PLATFORM DIVISION, Money Forward</a:t>
              </a:r>
            </a:p>
          </p:txBody>
        </p: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24B86717-B2C8-FF42-9343-8A98032FF777}"/>
              </a:ext>
            </a:extLst>
          </p:cNvPr>
          <p:cNvSpPr/>
          <p:nvPr/>
        </p:nvSpPr>
        <p:spPr>
          <a:xfrm>
            <a:off x="1228813" y="1950653"/>
            <a:ext cx="2756663" cy="1653997"/>
          </a:xfrm>
          <a:custGeom>
            <a:avLst/>
            <a:gdLst>
              <a:gd name="connsiteX0" fmla="*/ 0 w 2756663"/>
              <a:gd name="connsiteY0" fmla="*/ 0 h 1653997"/>
              <a:gd name="connsiteX1" fmla="*/ 2756663 w 2756663"/>
              <a:gd name="connsiteY1" fmla="*/ 0 h 1653997"/>
              <a:gd name="connsiteX2" fmla="*/ 2756663 w 2756663"/>
              <a:gd name="connsiteY2" fmla="*/ 1653997 h 1653997"/>
              <a:gd name="connsiteX3" fmla="*/ 0 w 2756663"/>
              <a:gd name="connsiteY3" fmla="*/ 1653997 h 1653997"/>
              <a:gd name="connsiteX4" fmla="*/ 0 w 2756663"/>
              <a:gd name="connsiteY4" fmla="*/ 0 h 165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6663" h="1653997">
                <a:moveTo>
                  <a:pt x="0" y="0"/>
                </a:moveTo>
                <a:lnTo>
                  <a:pt x="2756663" y="0"/>
                </a:lnTo>
                <a:lnTo>
                  <a:pt x="2756663" y="1653997"/>
                </a:lnTo>
                <a:lnTo>
                  <a:pt x="0" y="1653997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GB" sz="1800" kern="1200" dirty="0"/>
              <a:t>Used Terraform execution processes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541B82FC-37CE-264D-BBFA-349E53B20EEA}"/>
              </a:ext>
            </a:extLst>
          </p:cNvPr>
          <p:cNvSpPr/>
          <p:nvPr/>
        </p:nvSpPr>
        <p:spPr>
          <a:xfrm>
            <a:off x="8042060" y="1950653"/>
            <a:ext cx="2756663" cy="1653997"/>
          </a:xfrm>
          <a:custGeom>
            <a:avLst/>
            <a:gdLst>
              <a:gd name="connsiteX0" fmla="*/ 0 w 2756663"/>
              <a:gd name="connsiteY0" fmla="*/ 0 h 1653997"/>
              <a:gd name="connsiteX1" fmla="*/ 2756663 w 2756663"/>
              <a:gd name="connsiteY1" fmla="*/ 0 h 1653997"/>
              <a:gd name="connsiteX2" fmla="*/ 2756663 w 2756663"/>
              <a:gd name="connsiteY2" fmla="*/ 1653997 h 1653997"/>
              <a:gd name="connsiteX3" fmla="*/ 0 w 2756663"/>
              <a:gd name="connsiteY3" fmla="*/ 1653997 h 1653997"/>
              <a:gd name="connsiteX4" fmla="*/ 0 w 2756663"/>
              <a:gd name="connsiteY4" fmla="*/ 0 h 165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6663" h="1653997">
                <a:moveTo>
                  <a:pt x="0" y="0"/>
                </a:moveTo>
                <a:lnTo>
                  <a:pt x="2756663" y="0"/>
                </a:lnTo>
                <a:lnTo>
                  <a:pt x="2756663" y="1653997"/>
                </a:lnTo>
                <a:lnTo>
                  <a:pt x="0" y="1653997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US" sz="1800" kern="1200" dirty="0"/>
              <a:t>Leveraged Terraform modules </a:t>
            </a:r>
            <a:endParaRPr lang="en-GB" sz="1800" kern="12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0892268-8C01-7A7D-62AC-3FD093F5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Blueprints for a New Environment</a:t>
            </a:r>
          </a:p>
        </p:txBody>
      </p:sp>
    </p:spTree>
    <p:extLst>
      <p:ext uri="{BB962C8B-B14F-4D97-AF65-F5344CB8AC3E}">
        <p14:creationId xmlns:p14="http://schemas.microsoft.com/office/powerpoint/2010/main" val="272497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CB81-DA8B-654E-8556-D0AAD69D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Terraform Reshaped Corporate Landscapes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F93DD6B2-8013-F2F2-FF86-B00899B77659}"/>
              </a:ext>
            </a:extLst>
          </p:cNvPr>
          <p:cNvSpPr/>
          <p:nvPr/>
        </p:nvSpPr>
        <p:spPr>
          <a:xfrm>
            <a:off x="2166616" y="2377322"/>
            <a:ext cx="2875175" cy="1536569"/>
          </a:xfrm>
          <a:prstGeom prst="wedgeRoundRectCallou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You are able to write the Terraform </a:t>
            </a:r>
            <a:r>
              <a:rPr lang="en-US" dirty="0" err="1"/>
              <a:t>IaC</a:t>
            </a:r>
            <a:r>
              <a:rPr lang="en-US" dirty="0"/>
              <a:t> to create cloud resources…that’s a paradigm shift.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EAEBAB53-ED95-7994-65EF-2AB06D80937F}"/>
              </a:ext>
            </a:extLst>
          </p:cNvPr>
          <p:cNvSpPr/>
          <p:nvPr/>
        </p:nvSpPr>
        <p:spPr>
          <a:xfrm>
            <a:off x="6696953" y="2377322"/>
            <a:ext cx="2875175" cy="1536569"/>
          </a:xfrm>
          <a:prstGeom prst="wedgeRoundRectCallou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/>
              <a:t>“It’s by far my favorite tech in my 20-year career. It</a:t>
            </a:r>
          </a:p>
          <a:p>
            <a:pPr marL="0" indent="0">
              <a:buNone/>
            </a:pPr>
            <a:r>
              <a:rPr lang="en-US" dirty="0"/>
              <a:t>just clicked for me…”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B35A97-D831-299E-F115-BE9DC1562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9872" y="4234778"/>
            <a:ext cx="2129689" cy="15365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THOMAS CHALMERS, ASSISTANT VICE PRESIDENT CLOUD ENGINEERING, DEUTSCHE BANK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5FE937B-9896-8040-C275-4C197936B2A7}"/>
              </a:ext>
            </a:extLst>
          </p:cNvPr>
          <p:cNvSpPr txBox="1">
            <a:spLocks/>
          </p:cNvSpPr>
          <p:nvPr/>
        </p:nvSpPr>
        <p:spPr>
          <a:xfrm>
            <a:off x="6989180" y="4251275"/>
            <a:ext cx="2203533" cy="1857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dirty="0"/>
              <a:t>JOHN WEIGAND, SR DEVOPS ENGINEER, TRIMBLE</a:t>
            </a:r>
          </a:p>
        </p:txBody>
      </p:sp>
    </p:spTree>
    <p:extLst>
      <p:ext uri="{BB962C8B-B14F-4D97-AF65-F5344CB8AC3E}">
        <p14:creationId xmlns:p14="http://schemas.microsoft.com/office/powerpoint/2010/main" val="2696785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8871-2EA0-7196-865A-EECBD167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Embracing the future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084C78-B7DD-1A4B-68F6-4361040799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192953"/>
              </p:ext>
            </p:extLst>
          </p:nvPr>
        </p:nvGraphicFramePr>
        <p:xfrm>
          <a:off x="1141412" y="2013743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37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615D-2271-8FE2-690D-F992BB0F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81631-3AA6-6CF4-96C6-E5EEDF4BD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err="1"/>
              <a:t>Hashicorp</a:t>
            </a:r>
            <a:r>
              <a:rPr lang="en-GB" dirty="0"/>
              <a:t>, ‘Deutsche bank </a:t>
            </a:r>
            <a:r>
              <a:rPr lang="en-GB"/>
              <a:t>| </a:t>
            </a:r>
            <a:r>
              <a:rPr lang="en-GB" dirty="0"/>
              <a:t>c</a:t>
            </a:r>
            <a:r>
              <a:rPr lang="en-GB"/>
              <a:t>ustomer </a:t>
            </a:r>
            <a:r>
              <a:rPr lang="en-GB" dirty="0"/>
              <a:t>case study | A bank, the cloud, and a paradigm shift’, </a:t>
            </a:r>
            <a:r>
              <a:rPr lang="en-GB" dirty="0">
                <a:hlinkClick r:id="rId2"/>
              </a:rPr>
              <a:t>https://www.datocms-assets.com/2885/1689178113-hc_deutsche-bank_casestudy-2.pdf</a:t>
            </a:r>
            <a:r>
              <a:rPr lang="en-GB" dirty="0"/>
              <a:t> </a:t>
            </a:r>
          </a:p>
          <a:p>
            <a:r>
              <a:rPr lang="en-GB" dirty="0" err="1"/>
              <a:t>Hashicorp</a:t>
            </a:r>
            <a:r>
              <a:rPr lang="en-GB" dirty="0"/>
              <a:t>, ‘Money forward | customer case study | Money for life’, </a:t>
            </a:r>
            <a:r>
              <a:rPr lang="en-GB" dirty="0">
                <a:hlinkClick r:id="rId3"/>
              </a:rPr>
              <a:t>https://www.datocms-assets.com/2885/1670367746-hc_moneyforward_casestudy_eng.pdf</a:t>
            </a:r>
            <a:endParaRPr lang="en-GB" dirty="0"/>
          </a:p>
          <a:p>
            <a:r>
              <a:rPr lang="en-GB" dirty="0" err="1"/>
              <a:t>Hashicorp</a:t>
            </a:r>
            <a:r>
              <a:rPr lang="en-GB" dirty="0"/>
              <a:t>, ‘Trimble | customer case study | Building at scale’, </a:t>
            </a:r>
            <a:r>
              <a:rPr lang="en-GB" dirty="0">
                <a:hlinkClick r:id="rId4"/>
              </a:rPr>
              <a:t>https://www.datocms-assets.com/2885/1635524145-hctrimblecasestudyweb.pdf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3496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{37B2B99F-B053-2045-9639-717CADA151E2}tf10001122</Template>
  <TotalTime>13198</TotalTime>
  <Words>673</Words>
  <Application>Microsoft Macintosh PowerPoint</Application>
  <PresentationFormat>Widescreen</PresentationFormat>
  <Paragraphs>110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</vt:lpstr>
      <vt:lpstr>Infrastructure as Code: Terraforming your Environment</vt:lpstr>
      <vt:lpstr>Infrastructure is currently deployed manually</vt:lpstr>
      <vt:lpstr>What is Infrastructure as Code?</vt:lpstr>
      <vt:lpstr>The power of Infrastructure as code</vt:lpstr>
      <vt:lpstr>Blueprints for a New Environment</vt:lpstr>
      <vt:lpstr>How Terraform Reshaped Corporate Landscapes</vt:lpstr>
      <vt:lpstr>Embracing the future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an Infrastructure as Code Odyssey: Terraforming your Environment</dc:title>
  <dc:creator>Craig Dillon</dc:creator>
  <cp:lastModifiedBy>Craig Dillon</cp:lastModifiedBy>
  <cp:revision>18</cp:revision>
  <dcterms:created xsi:type="dcterms:W3CDTF">2023-09-23T12:25:07Z</dcterms:created>
  <dcterms:modified xsi:type="dcterms:W3CDTF">2023-10-05T18:07:07Z</dcterms:modified>
</cp:coreProperties>
</file>