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61" r:id="rId2"/>
    <p:sldId id="262" r:id="rId3"/>
    <p:sldId id="263" r:id="rId4"/>
    <p:sldId id="264" r:id="rId5"/>
    <p:sldId id="265" r:id="rId6"/>
    <p:sldId id="266" r:id="rId7"/>
    <p:sldId id="267" r:id="rId8"/>
    <p:sldId id="268" r:id="rId9"/>
    <p:sldId id="269" r:id="rId10"/>
    <p:sldId id="270" r:id="rId11"/>
    <p:sldId id="27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00"/>
    <a:srgbClr val="66FFCC"/>
    <a:srgbClr val="007033"/>
    <a:srgbClr val="FE9202"/>
    <a:srgbClr val="282828"/>
    <a:srgbClr val="474747"/>
    <a:srgbClr val="5A5A5A"/>
    <a:srgbClr val="152A00"/>
    <a:srgbClr val="4E0233"/>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46"/>
    <p:restoredTop sz="74560"/>
  </p:normalViewPr>
  <p:slideViewPr>
    <p:cSldViewPr>
      <p:cViewPr varScale="1">
        <p:scale>
          <a:sx n="220" d="100"/>
          <a:sy n="220" d="100"/>
        </p:scale>
        <p:origin x="3456" y="-70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diagrams/_rels/data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4"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4"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2387C-9A46-6040-B9B3-8966276642F8}" type="doc">
      <dgm:prSet loTypeId="urn:microsoft.com/office/officeart/2008/layout/BubblePictureList" loCatId="" qsTypeId="urn:microsoft.com/office/officeart/2005/8/quickstyle/simple4" qsCatId="simple" csTypeId="urn:microsoft.com/office/officeart/2005/8/colors/accent0_2" csCatId="mainScheme" phldr="1"/>
      <dgm:spPr/>
      <dgm:t>
        <a:bodyPr/>
        <a:lstStyle/>
        <a:p>
          <a:endParaRPr lang="en-GB"/>
        </a:p>
      </dgm:t>
    </dgm:pt>
    <dgm:pt modelId="{F25F4F2C-9CB8-BF47-B23B-2A8138B828E9}">
      <dgm:prSet phldrT="[Text]"/>
      <dgm:spPr/>
      <dgm:t>
        <a:bodyPr/>
        <a:lstStyle/>
        <a:p>
          <a:pPr>
            <a:buNone/>
          </a:pPr>
          <a:r>
            <a:rPr lang="en-GB" dirty="0"/>
            <a:t>Faster time to market</a:t>
          </a:r>
        </a:p>
      </dgm:t>
    </dgm:pt>
    <dgm:pt modelId="{323D09C1-8564-D74D-9DBE-12A6E86E7B88}" type="parTrans" cxnId="{45828928-701C-F942-9E32-98789E4DB6AC}">
      <dgm:prSet/>
      <dgm:spPr/>
      <dgm:t>
        <a:bodyPr/>
        <a:lstStyle/>
        <a:p>
          <a:endParaRPr lang="en-GB"/>
        </a:p>
      </dgm:t>
    </dgm:pt>
    <dgm:pt modelId="{7AB7F4C0-C6C8-444B-8880-B937D3F1F2E7}" type="sibTrans" cxnId="{45828928-701C-F942-9E32-98789E4DB6A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4F236FB-9862-3246-A440-26A462EAED48}">
      <dgm:prSet phldrT="[Text]"/>
      <dgm:spPr/>
      <dgm:t>
        <a:bodyPr/>
        <a:lstStyle/>
        <a:p>
          <a:pPr>
            <a:buNone/>
          </a:pPr>
          <a:r>
            <a:rPr lang="en-GB" dirty="0"/>
            <a:t>Greater stability</a:t>
          </a:r>
        </a:p>
      </dgm:t>
    </dgm:pt>
    <dgm:pt modelId="{DF83DD36-FB00-2340-ADDE-A503850254F2}" type="parTrans" cxnId="{6946ABAA-5031-8348-B3E6-82D42DC5FE84}">
      <dgm:prSet/>
      <dgm:spPr/>
      <dgm:t>
        <a:bodyPr/>
        <a:lstStyle/>
        <a:p>
          <a:endParaRPr lang="en-GB"/>
        </a:p>
      </dgm:t>
    </dgm:pt>
    <dgm:pt modelId="{28D368D2-4207-C549-AA62-D041C820B8FE}" type="sibTrans" cxnId="{6946ABAA-5031-8348-B3E6-82D42DC5FE8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GB"/>
        </a:p>
      </dgm:t>
    </dgm:pt>
    <dgm:pt modelId="{7F1C4E6E-65BE-0445-B184-C0A4CCE99A52}">
      <dgm:prSet phldrT="[Text]"/>
      <dgm:spPr/>
      <dgm:t>
        <a:bodyPr/>
        <a:lstStyle/>
        <a:p>
          <a:pPr>
            <a:buNone/>
          </a:pPr>
          <a:r>
            <a:rPr lang="en-GB" dirty="0"/>
            <a:t>Reduced costs</a:t>
          </a:r>
        </a:p>
      </dgm:t>
    </dgm:pt>
    <dgm:pt modelId="{8A1D23E0-1BA1-5F41-9D89-70511BD1C6A1}" type="parTrans" cxnId="{95C0E181-AF6F-E645-90F4-04717A89D5BA}">
      <dgm:prSet/>
      <dgm:spPr/>
      <dgm:t>
        <a:bodyPr/>
        <a:lstStyle/>
        <a:p>
          <a:endParaRPr lang="en-GB"/>
        </a:p>
      </dgm:t>
    </dgm:pt>
    <dgm:pt modelId="{F8EFA9E8-DFA4-6644-9F14-1FDADCF15F4B}" type="sibTrans" cxnId="{95C0E181-AF6F-E645-90F4-04717A89D5BA}">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GB"/>
        </a:p>
      </dgm:t>
    </dgm:pt>
    <dgm:pt modelId="{36848D99-141C-7A48-B554-CA46E986479C}">
      <dgm:prSet phldrT="[Text]"/>
      <dgm:spPr/>
      <dgm:t>
        <a:bodyPr/>
        <a:lstStyle/>
        <a:p>
          <a:pPr>
            <a:buNone/>
          </a:pPr>
          <a:r>
            <a:rPr lang="en-GB" dirty="0"/>
            <a:t>Efficiency gains</a:t>
          </a:r>
        </a:p>
      </dgm:t>
    </dgm:pt>
    <dgm:pt modelId="{422FF4C9-E558-F241-BE34-35C807D0F910}" type="parTrans" cxnId="{25C0E707-284B-6443-9479-53FC51D82B3E}">
      <dgm:prSet/>
      <dgm:spPr/>
      <dgm:t>
        <a:bodyPr/>
        <a:lstStyle/>
        <a:p>
          <a:endParaRPr lang="en-GB"/>
        </a:p>
      </dgm:t>
    </dgm:pt>
    <dgm:pt modelId="{7C2D929A-A3C8-1446-B3A0-56CA3A35225C}" type="sibTrans" cxnId="{25C0E707-284B-6443-9479-53FC51D82B3E}">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GB"/>
        </a:p>
      </dgm:t>
    </dgm:pt>
    <dgm:pt modelId="{BB0DA438-8B2E-784B-BAB6-254B999F0ACD}">
      <dgm:prSet phldrT="[Text]"/>
      <dgm:spPr/>
      <dgm:t>
        <a:bodyPr/>
        <a:lstStyle/>
        <a:p>
          <a:pPr>
            <a:buNone/>
          </a:pPr>
          <a:r>
            <a:rPr lang="en-GB" dirty="0"/>
            <a:t>Enhanced security and compliance</a:t>
          </a:r>
        </a:p>
      </dgm:t>
    </dgm:pt>
    <dgm:pt modelId="{ED9DD13A-E18A-E945-8C2F-90F64F41C1D0}" type="parTrans" cxnId="{05A3B90A-F2CA-2848-987C-863E3D08723D}">
      <dgm:prSet/>
      <dgm:spPr/>
      <dgm:t>
        <a:bodyPr/>
        <a:lstStyle/>
        <a:p>
          <a:endParaRPr lang="en-GB"/>
        </a:p>
      </dgm:t>
    </dgm:pt>
    <dgm:pt modelId="{98C858B2-821F-154F-9DC2-E346BE70B4FD}" type="sibTrans" cxnId="{05A3B90A-F2CA-2848-987C-863E3D08723D}">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GB"/>
        </a:p>
      </dgm:t>
    </dgm:pt>
    <dgm:pt modelId="{FEEC134C-CE5F-724F-B582-1CC3BE8D16F5}">
      <dgm:prSet phldrT="[Text]"/>
      <dgm:spPr/>
      <dgm:t>
        <a:bodyPr/>
        <a:lstStyle/>
        <a:p>
          <a:pPr>
            <a:buNone/>
          </a:pPr>
          <a:r>
            <a:rPr lang="en-GB" dirty="0"/>
            <a:t>Rapid incident response</a:t>
          </a:r>
        </a:p>
      </dgm:t>
    </dgm:pt>
    <dgm:pt modelId="{F545FFC9-FDE2-F642-9F8D-3342B459002E}" type="parTrans" cxnId="{D0C34E94-E7F8-474A-BC5E-AED7A4ADAF04}">
      <dgm:prSet/>
      <dgm:spPr/>
      <dgm:t>
        <a:bodyPr/>
        <a:lstStyle/>
        <a:p>
          <a:endParaRPr lang="en-GB"/>
        </a:p>
      </dgm:t>
    </dgm:pt>
    <dgm:pt modelId="{A3CEF56C-8BD4-714B-8CC0-6067D5F423E8}" type="sibTrans" cxnId="{D0C34E94-E7F8-474A-BC5E-AED7A4ADAF04}">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t>
        <a:bodyPr/>
        <a:lstStyle/>
        <a:p>
          <a:endParaRPr lang="en-GB"/>
        </a:p>
      </dgm:t>
    </dgm:pt>
    <dgm:pt modelId="{2119E976-29A9-994E-93A5-86B5A00C5D7F}">
      <dgm:prSet phldrT="[Text]"/>
      <dgm:spPr/>
      <dgm:t>
        <a:bodyPr/>
        <a:lstStyle/>
        <a:p>
          <a:pPr>
            <a:buNone/>
          </a:pPr>
          <a:r>
            <a:rPr lang="en-GB" dirty="0"/>
            <a:t>Transparency and auditability</a:t>
          </a:r>
        </a:p>
      </dgm:t>
    </dgm:pt>
    <dgm:pt modelId="{11BDF0CA-F281-9A41-8D8B-AB1D1D6F9CCA}" type="parTrans" cxnId="{F80E952C-C6BF-B94F-A489-B1C28CC35DB6}">
      <dgm:prSet/>
      <dgm:spPr/>
      <dgm:t>
        <a:bodyPr/>
        <a:lstStyle/>
        <a:p>
          <a:endParaRPr lang="en-GB"/>
        </a:p>
      </dgm:t>
    </dgm:pt>
    <dgm:pt modelId="{FD418523-01E5-DC42-BD37-802742B0D91A}" type="sibTrans" cxnId="{F80E952C-C6BF-B94F-A489-B1C28CC35DB6}">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en-GB"/>
        </a:p>
      </dgm:t>
    </dgm:pt>
    <dgm:pt modelId="{D7BAE939-AB13-3349-A27E-A55216D25A5D}" type="pres">
      <dgm:prSet presAssocID="{6522387C-9A46-6040-B9B3-8966276642F8}" presName="Name0" presStyleCnt="0">
        <dgm:presLayoutVars>
          <dgm:chMax val="8"/>
          <dgm:chPref val="8"/>
          <dgm:dir/>
        </dgm:presLayoutVars>
      </dgm:prSet>
      <dgm:spPr/>
    </dgm:pt>
    <dgm:pt modelId="{D09E9820-7DBA-B04C-ADBA-2F64CC5F6FB7}" type="pres">
      <dgm:prSet presAssocID="{6522387C-9A46-6040-B9B3-8966276642F8}" presName="accent_6" presStyleLbl="alignNode1" presStyleIdx="0" presStyleCnt="13"/>
      <dgm:spPr/>
    </dgm:pt>
    <dgm:pt modelId="{6C220FB3-D23B-7E41-BC07-A976CB7D8E3D}" type="pres">
      <dgm:prSet presAssocID="{F25F4F2C-9CB8-BF47-B23B-2A8138B828E9}" presName="parent_text_1" presStyleLbl="revTx" presStyleIdx="0" presStyleCnt="7">
        <dgm:presLayoutVars>
          <dgm:chMax val="0"/>
          <dgm:chPref val="0"/>
          <dgm:bulletEnabled val="1"/>
        </dgm:presLayoutVars>
      </dgm:prSet>
      <dgm:spPr/>
    </dgm:pt>
    <dgm:pt modelId="{75AB73DB-5EC8-E84E-AA64-389C9D150D61}" type="pres">
      <dgm:prSet presAssocID="{F25F4F2C-9CB8-BF47-B23B-2A8138B828E9}" presName="image_accent_1" presStyleCnt="0"/>
      <dgm:spPr/>
    </dgm:pt>
    <dgm:pt modelId="{8E7787C1-2165-7C4D-9637-2CAA6650854F}" type="pres">
      <dgm:prSet presAssocID="{F25F4F2C-9CB8-BF47-B23B-2A8138B828E9}" presName="imageAccentRepeatNode" presStyleLbl="alignNode1" presStyleIdx="1" presStyleCnt="13"/>
      <dgm:spPr/>
    </dgm:pt>
    <dgm:pt modelId="{27883C88-071C-2343-B01C-3ED85EFC5D56}" type="pres">
      <dgm:prSet presAssocID="{F25F4F2C-9CB8-BF47-B23B-2A8138B828E9}" presName="accent_1" presStyleLbl="alignNode1" presStyleIdx="2" presStyleCnt="13"/>
      <dgm:spPr/>
    </dgm:pt>
    <dgm:pt modelId="{B27033BF-5346-9942-A465-8206CB46DB2E}" type="pres">
      <dgm:prSet presAssocID="{7AB7F4C0-C6C8-444B-8880-B937D3F1F2E7}" presName="image_1" presStyleCnt="0"/>
      <dgm:spPr/>
    </dgm:pt>
    <dgm:pt modelId="{DEAD58CF-1A21-DC43-9FDE-1085A7149A73}" type="pres">
      <dgm:prSet presAssocID="{7AB7F4C0-C6C8-444B-8880-B937D3F1F2E7}" presName="imageRepeatNode" presStyleLbl="fgImgPlace1" presStyleIdx="0" presStyleCnt="7"/>
      <dgm:spPr/>
    </dgm:pt>
    <dgm:pt modelId="{DB8DAC15-9CF0-DC40-B873-3E4C4F529BFF}" type="pres">
      <dgm:prSet presAssocID="{14F236FB-9862-3246-A440-26A462EAED48}" presName="parent_text_2" presStyleLbl="revTx" presStyleIdx="1" presStyleCnt="7">
        <dgm:presLayoutVars>
          <dgm:chMax val="0"/>
          <dgm:chPref val="0"/>
          <dgm:bulletEnabled val="1"/>
        </dgm:presLayoutVars>
      </dgm:prSet>
      <dgm:spPr/>
    </dgm:pt>
    <dgm:pt modelId="{F0AA7EA0-4E82-264A-A9BD-BF84715E1468}" type="pres">
      <dgm:prSet presAssocID="{14F236FB-9862-3246-A440-26A462EAED48}" presName="image_accent_2" presStyleCnt="0"/>
      <dgm:spPr/>
    </dgm:pt>
    <dgm:pt modelId="{60782946-FB8E-1E46-9F54-67009491BFA4}" type="pres">
      <dgm:prSet presAssocID="{14F236FB-9862-3246-A440-26A462EAED48}" presName="imageAccentRepeatNode" presStyleLbl="alignNode1" presStyleIdx="3" presStyleCnt="13"/>
      <dgm:spPr/>
    </dgm:pt>
    <dgm:pt modelId="{A4085578-7BFE-334E-A072-6C3837EA6F59}" type="pres">
      <dgm:prSet presAssocID="{28D368D2-4207-C549-AA62-D041C820B8FE}" presName="image_2" presStyleCnt="0"/>
      <dgm:spPr/>
    </dgm:pt>
    <dgm:pt modelId="{F488BB73-EDF5-604E-8F81-83F122218B31}" type="pres">
      <dgm:prSet presAssocID="{28D368D2-4207-C549-AA62-D041C820B8FE}" presName="imageRepeatNode" presStyleLbl="fgImgPlace1" presStyleIdx="1" presStyleCnt="7"/>
      <dgm:spPr/>
    </dgm:pt>
    <dgm:pt modelId="{B39854AE-5915-C245-9F55-3EA775B06F08}" type="pres">
      <dgm:prSet presAssocID="{7F1C4E6E-65BE-0445-B184-C0A4CCE99A52}" presName="image_accent_3" presStyleCnt="0"/>
      <dgm:spPr/>
    </dgm:pt>
    <dgm:pt modelId="{B6DDD2C4-A4BB-2E47-B713-1D589D150D50}" type="pres">
      <dgm:prSet presAssocID="{7F1C4E6E-65BE-0445-B184-C0A4CCE99A52}" presName="imageAccentRepeatNode" presStyleLbl="alignNode1" presStyleIdx="4" presStyleCnt="13"/>
      <dgm:spPr/>
    </dgm:pt>
    <dgm:pt modelId="{D0CCE3F0-2D36-8249-9375-89EEAA64FAE3}" type="pres">
      <dgm:prSet presAssocID="{7F1C4E6E-65BE-0445-B184-C0A4CCE99A52}" presName="parent_text_3" presStyleLbl="revTx" presStyleIdx="2" presStyleCnt="7">
        <dgm:presLayoutVars>
          <dgm:chMax val="0"/>
          <dgm:chPref val="0"/>
          <dgm:bulletEnabled val="1"/>
        </dgm:presLayoutVars>
      </dgm:prSet>
      <dgm:spPr/>
    </dgm:pt>
    <dgm:pt modelId="{E7A8F342-1AAF-B642-A8CD-8DE738563A1A}" type="pres">
      <dgm:prSet presAssocID="{7F1C4E6E-65BE-0445-B184-C0A4CCE99A52}" presName="accent_2" presStyleLbl="alignNode1" presStyleIdx="5" presStyleCnt="13"/>
      <dgm:spPr/>
    </dgm:pt>
    <dgm:pt modelId="{C66A431E-F12E-6E44-B3A0-D9EEBA2EF854}" type="pres">
      <dgm:prSet presAssocID="{7F1C4E6E-65BE-0445-B184-C0A4CCE99A52}" presName="accent_3" presStyleLbl="alignNode1" presStyleIdx="6" presStyleCnt="13"/>
      <dgm:spPr/>
    </dgm:pt>
    <dgm:pt modelId="{7204A9CE-94F6-9448-9A56-A9C99DFC8610}" type="pres">
      <dgm:prSet presAssocID="{F8EFA9E8-DFA4-6644-9F14-1FDADCF15F4B}" presName="image_3" presStyleCnt="0"/>
      <dgm:spPr/>
    </dgm:pt>
    <dgm:pt modelId="{4731E4A2-CB61-A549-9E74-5C278158C99C}" type="pres">
      <dgm:prSet presAssocID="{F8EFA9E8-DFA4-6644-9F14-1FDADCF15F4B}" presName="imageRepeatNode" presStyleLbl="fgImgPlace1" presStyleIdx="2" presStyleCnt="7"/>
      <dgm:spPr/>
    </dgm:pt>
    <dgm:pt modelId="{93D27734-3F39-9A4E-AFB8-D06B1C83072F}" type="pres">
      <dgm:prSet presAssocID="{36848D99-141C-7A48-B554-CA46E986479C}" presName="image_accent_4" presStyleCnt="0"/>
      <dgm:spPr/>
    </dgm:pt>
    <dgm:pt modelId="{F4957889-9B0D-3048-ACA1-ECEAA31CA783}" type="pres">
      <dgm:prSet presAssocID="{36848D99-141C-7A48-B554-CA46E986479C}" presName="imageAccentRepeatNode" presStyleLbl="alignNode1" presStyleIdx="7" presStyleCnt="13"/>
      <dgm:spPr/>
    </dgm:pt>
    <dgm:pt modelId="{8A4600F5-1279-6040-A47F-20D3B65DE534}" type="pres">
      <dgm:prSet presAssocID="{36848D99-141C-7A48-B554-CA46E986479C}" presName="parent_text_4" presStyleLbl="revTx" presStyleIdx="3" presStyleCnt="7">
        <dgm:presLayoutVars>
          <dgm:chMax val="0"/>
          <dgm:chPref val="0"/>
          <dgm:bulletEnabled val="1"/>
        </dgm:presLayoutVars>
      </dgm:prSet>
      <dgm:spPr/>
    </dgm:pt>
    <dgm:pt modelId="{500BCB4F-674A-914F-9326-12C45BBE28BE}" type="pres">
      <dgm:prSet presAssocID="{36848D99-141C-7A48-B554-CA46E986479C}" presName="accent_4" presStyleLbl="alignNode1" presStyleIdx="8" presStyleCnt="13"/>
      <dgm:spPr/>
    </dgm:pt>
    <dgm:pt modelId="{75A30931-F75A-A045-B1CA-52BF2D897A55}" type="pres">
      <dgm:prSet presAssocID="{7C2D929A-A3C8-1446-B3A0-56CA3A35225C}" presName="image_4" presStyleCnt="0"/>
      <dgm:spPr/>
    </dgm:pt>
    <dgm:pt modelId="{51DB99B9-0F18-4548-9868-E8338C6D8150}" type="pres">
      <dgm:prSet presAssocID="{7C2D929A-A3C8-1446-B3A0-56CA3A35225C}" presName="imageRepeatNode" presStyleLbl="fgImgPlace1" presStyleIdx="3" presStyleCnt="7"/>
      <dgm:spPr/>
    </dgm:pt>
    <dgm:pt modelId="{97789B81-BC44-1144-AA64-B836F051EE77}" type="pres">
      <dgm:prSet presAssocID="{BB0DA438-8B2E-784B-BAB6-254B999F0ACD}" presName="image_accent_5" presStyleCnt="0"/>
      <dgm:spPr/>
    </dgm:pt>
    <dgm:pt modelId="{1392D20C-8F31-E84E-998F-9F78801B2312}" type="pres">
      <dgm:prSet presAssocID="{BB0DA438-8B2E-784B-BAB6-254B999F0ACD}" presName="imageAccentRepeatNode" presStyleLbl="alignNode1" presStyleIdx="9" presStyleCnt="13"/>
      <dgm:spPr/>
    </dgm:pt>
    <dgm:pt modelId="{9A127350-99B3-7840-91C5-8437702D9FED}" type="pres">
      <dgm:prSet presAssocID="{BB0DA438-8B2E-784B-BAB6-254B999F0ACD}" presName="parent_text_5" presStyleLbl="revTx" presStyleIdx="4" presStyleCnt="7">
        <dgm:presLayoutVars>
          <dgm:chMax val="0"/>
          <dgm:chPref val="0"/>
          <dgm:bulletEnabled val="1"/>
        </dgm:presLayoutVars>
      </dgm:prSet>
      <dgm:spPr/>
    </dgm:pt>
    <dgm:pt modelId="{2D0A001B-E65F-EB4D-BA9C-66175BBE56A3}" type="pres">
      <dgm:prSet presAssocID="{98C858B2-821F-154F-9DC2-E346BE70B4FD}" presName="image_5" presStyleCnt="0"/>
      <dgm:spPr/>
    </dgm:pt>
    <dgm:pt modelId="{B6421307-ED1D-DD43-AD38-212D052CA0C0}" type="pres">
      <dgm:prSet presAssocID="{98C858B2-821F-154F-9DC2-E346BE70B4FD}" presName="imageRepeatNode" presStyleLbl="fgImgPlace1" presStyleIdx="4" presStyleCnt="7"/>
      <dgm:spPr/>
    </dgm:pt>
    <dgm:pt modelId="{D5B7886D-BF14-4D4B-B92F-78977CD02C68}" type="pres">
      <dgm:prSet presAssocID="{FEEC134C-CE5F-724F-B582-1CC3BE8D16F5}" presName="parent_text_6" presStyleLbl="revTx" presStyleIdx="5" presStyleCnt="7">
        <dgm:presLayoutVars>
          <dgm:chMax val="0"/>
          <dgm:chPref val="0"/>
          <dgm:bulletEnabled val="1"/>
        </dgm:presLayoutVars>
      </dgm:prSet>
      <dgm:spPr/>
    </dgm:pt>
    <dgm:pt modelId="{E41B94E6-B210-6845-A95A-911D84C6F8FB}" type="pres">
      <dgm:prSet presAssocID="{FEEC134C-CE5F-724F-B582-1CC3BE8D16F5}" presName="image_accent_6" presStyleCnt="0"/>
      <dgm:spPr/>
    </dgm:pt>
    <dgm:pt modelId="{75BDB29F-04F9-C840-817F-6A08616AEC37}" type="pres">
      <dgm:prSet presAssocID="{FEEC134C-CE5F-724F-B582-1CC3BE8D16F5}" presName="imageAccentRepeatNode" presStyleLbl="alignNode1" presStyleIdx="10" presStyleCnt="13"/>
      <dgm:spPr/>
    </dgm:pt>
    <dgm:pt modelId="{EA44C161-7A85-664C-BF01-079DED22F961}" type="pres">
      <dgm:prSet presAssocID="{FEEC134C-CE5F-724F-B582-1CC3BE8D16F5}" presName="accent_5" presStyleLbl="alignNode1" presStyleIdx="11" presStyleCnt="13"/>
      <dgm:spPr/>
    </dgm:pt>
    <dgm:pt modelId="{15227FB5-8455-8B41-9F24-99C9A419DD72}" type="pres">
      <dgm:prSet presAssocID="{A3CEF56C-8BD4-714B-8CC0-6067D5F423E8}" presName="image_6" presStyleCnt="0"/>
      <dgm:spPr/>
    </dgm:pt>
    <dgm:pt modelId="{4F82BD83-6BDD-A34C-B3ED-84332209169C}" type="pres">
      <dgm:prSet presAssocID="{A3CEF56C-8BD4-714B-8CC0-6067D5F423E8}" presName="imageRepeatNode" presStyleLbl="fgImgPlace1" presStyleIdx="5" presStyleCnt="7"/>
      <dgm:spPr/>
    </dgm:pt>
    <dgm:pt modelId="{8060D434-2761-B94B-B0F4-23256DFD6705}" type="pres">
      <dgm:prSet presAssocID="{2119E976-29A9-994E-93A5-86B5A00C5D7F}" presName="parent_text_7" presStyleLbl="revTx" presStyleIdx="6" presStyleCnt="7">
        <dgm:presLayoutVars>
          <dgm:chMax val="0"/>
          <dgm:chPref val="0"/>
          <dgm:bulletEnabled val="1"/>
        </dgm:presLayoutVars>
      </dgm:prSet>
      <dgm:spPr/>
    </dgm:pt>
    <dgm:pt modelId="{C7CACFEC-78BA-2244-9814-99396486682B}" type="pres">
      <dgm:prSet presAssocID="{2119E976-29A9-994E-93A5-86B5A00C5D7F}" presName="image_accent_7" presStyleCnt="0"/>
      <dgm:spPr/>
    </dgm:pt>
    <dgm:pt modelId="{CD7C15D7-31B5-6F4B-94C9-52693A075C45}" type="pres">
      <dgm:prSet presAssocID="{2119E976-29A9-994E-93A5-86B5A00C5D7F}" presName="imageAccentRepeatNode" presStyleLbl="alignNode1" presStyleIdx="12" presStyleCnt="13"/>
      <dgm:spPr/>
    </dgm:pt>
    <dgm:pt modelId="{0D899884-76DE-7345-9AC7-BF17321849FA}" type="pres">
      <dgm:prSet presAssocID="{FD418523-01E5-DC42-BD37-802742B0D91A}" presName="image_7" presStyleCnt="0"/>
      <dgm:spPr/>
    </dgm:pt>
    <dgm:pt modelId="{56F26422-904A-2E4B-B395-2A0133A56DF8}" type="pres">
      <dgm:prSet presAssocID="{FD418523-01E5-DC42-BD37-802742B0D91A}" presName="imageRepeatNode" presStyleLbl="fgImgPlace1" presStyleIdx="6" presStyleCnt="7"/>
      <dgm:spPr/>
    </dgm:pt>
  </dgm:ptLst>
  <dgm:cxnLst>
    <dgm:cxn modelId="{76F67107-E6EB-EB4D-8A9A-082038CF793B}" type="presOf" srcId="{14F236FB-9862-3246-A440-26A462EAED48}" destId="{DB8DAC15-9CF0-DC40-B873-3E4C4F529BFF}" srcOrd="0" destOrd="0" presId="urn:microsoft.com/office/officeart/2008/layout/BubblePictureList"/>
    <dgm:cxn modelId="{25C0E707-284B-6443-9479-53FC51D82B3E}" srcId="{6522387C-9A46-6040-B9B3-8966276642F8}" destId="{36848D99-141C-7A48-B554-CA46E986479C}" srcOrd="3" destOrd="0" parTransId="{422FF4C9-E558-F241-BE34-35C807D0F910}" sibTransId="{7C2D929A-A3C8-1446-B3A0-56CA3A35225C}"/>
    <dgm:cxn modelId="{05A3B90A-F2CA-2848-987C-863E3D08723D}" srcId="{6522387C-9A46-6040-B9B3-8966276642F8}" destId="{BB0DA438-8B2E-784B-BAB6-254B999F0ACD}" srcOrd="4" destOrd="0" parTransId="{ED9DD13A-E18A-E945-8C2F-90F64F41C1D0}" sibTransId="{98C858B2-821F-154F-9DC2-E346BE70B4FD}"/>
    <dgm:cxn modelId="{43930A25-7CA3-2249-BB93-6EEE0DF3ACAF}" type="presOf" srcId="{A3CEF56C-8BD4-714B-8CC0-6067D5F423E8}" destId="{4F82BD83-6BDD-A34C-B3ED-84332209169C}" srcOrd="0" destOrd="0" presId="urn:microsoft.com/office/officeart/2008/layout/BubblePictureList"/>
    <dgm:cxn modelId="{45828928-701C-F942-9E32-98789E4DB6AC}" srcId="{6522387C-9A46-6040-B9B3-8966276642F8}" destId="{F25F4F2C-9CB8-BF47-B23B-2A8138B828E9}" srcOrd="0" destOrd="0" parTransId="{323D09C1-8564-D74D-9DBE-12A6E86E7B88}" sibTransId="{7AB7F4C0-C6C8-444B-8880-B937D3F1F2E7}"/>
    <dgm:cxn modelId="{A68D6F2B-8510-444F-9F97-79ADB1EF8E93}" type="presOf" srcId="{98C858B2-821F-154F-9DC2-E346BE70B4FD}" destId="{B6421307-ED1D-DD43-AD38-212D052CA0C0}" srcOrd="0" destOrd="0" presId="urn:microsoft.com/office/officeart/2008/layout/BubblePictureList"/>
    <dgm:cxn modelId="{F80E952C-C6BF-B94F-A489-B1C28CC35DB6}" srcId="{6522387C-9A46-6040-B9B3-8966276642F8}" destId="{2119E976-29A9-994E-93A5-86B5A00C5D7F}" srcOrd="6" destOrd="0" parTransId="{11BDF0CA-F281-9A41-8D8B-AB1D1D6F9CCA}" sibTransId="{FD418523-01E5-DC42-BD37-802742B0D91A}"/>
    <dgm:cxn modelId="{D87FFE36-5E15-3046-A1EB-1F9BFC90E735}" type="presOf" srcId="{F8EFA9E8-DFA4-6644-9F14-1FDADCF15F4B}" destId="{4731E4A2-CB61-A549-9E74-5C278158C99C}" srcOrd="0" destOrd="0" presId="urn:microsoft.com/office/officeart/2008/layout/BubblePictureList"/>
    <dgm:cxn modelId="{830E3D3A-9A0C-0246-A7E3-419D5758E706}" type="presOf" srcId="{FD418523-01E5-DC42-BD37-802742B0D91A}" destId="{56F26422-904A-2E4B-B395-2A0133A56DF8}" srcOrd="0" destOrd="0" presId="urn:microsoft.com/office/officeart/2008/layout/BubblePictureList"/>
    <dgm:cxn modelId="{A868515B-4BE2-6E49-B91E-635DFBDC1681}" type="presOf" srcId="{36848D99-141C-7A48-B554-CA46E986479C}" destId="{8A4600F5-1279-6040-A47F-20D3B65DE534}" srcOrd="0" destOrd="0" presId="urn:microsoft.com/office/officeart/2008/layout/BubblePictureList"/>
    <dgm:cxn modelId="{B1765378-B5E8-A343-87E8-BB73991755E1}" type="presOf" srcId="{7F1C4E6E-65BE-0445-B184-C0A4CCE99A52}" destId="{D0CCE3F0-2D36-8249-9375-89EEAA64FAE3}" srcOrd="0" destOrd="0" presId="urn:microsoft.com/office/officeart/2008/layout/BubblePictureList"/>
    <dgm:cxn modelId="{95C0E181-AF6F-E645-90F4-04717A89D5BA}" srcId="{6522387C-9A46-6040-B9B3-8966276642F8}" destId="{7F1C4E6E-65BE-0445-B184-C0A4CCE99A52}" srcOrd="2" destOrd="0" parTransId="{8A1D23E0-1BA1-5F41-9D89-70511BD1C6A1}" sibTransId="{F8EFA9E8-DFA4-6644-9F14-1FDADCF15F4B}"/>
    <dgm:cxn modelId="{C54DBB87-3A6A-C644-8802-6FF44E168610}" type="presOf" srcId="{2119E976-29A9-994E-93A5-86B5A00C5D7F}" destId="{8060D434-2761-B94B-B0F4-23256DFD6705}" srcOrd="0" destOrd="0" presId="urn:microsoft.com/office/officeart/2008/layout/BubblePictureList"/>
    <dgm:cxn modelId="{1AAF5E89-93CF-7E45-B276-8897585D6E2B}" type="presOf" srcId="{28D368D2-4207-C549-AA62-D041C820B8FE}" destId="{F488BB73-EDF5-604E-8F81-83F122218B31}" srcOrd="0" destOrd="0" presId="urn:microsoft.com/office/officeart/2008/layout/BubblePictureList"/>
    <dgm:cxn modelId="{DE373092-7776-A748-A8E4-310ACE6BB4D0}" type="presOf" srcId="{BB0DA438-8B2E-784B-BAB6-254B999F0ACD}" destId="{9A127350-99B3-7840-91C5-8437702D9FED}" srcOrd="0" destOrd="0" presId="urn:microsoft.com/office/officeart/2008/layout/BubblePictureList"/>
    <dgm:cxn modelId="{D0C34E94-E7F8-474A-BC5E-AED7A4ADAF04}" srcId="{6522387C-9A46-6040-B9B3-8966276642F8}" destId="{FEEC134C-CE5F-724F-B582-1CC3BE8D16F5}" srcOrd="5" destOrd="0" parTransId="{F545FFC9-FDE2-F642-9F8D-3342B459002E}" sibTransId="{A3CEF56C-8BD4-714B-8CC0-6067D5F423E8}"/>
    <dgm:cxn modelId="{6946ABAA-5031-8348-B3E6-82D42DC5FE84}" srcId="{6522387C-9A46-6040-B9B3-8966276642F8}" destId="{14F236FB-9862-3246-A440-26A462EAED48}" srcOrd="1" destOrd="0" parTransId="{DF83DD36-FB00-2340-ADDE-A503850254F2}" sibTransId="{28D368D2-4207-C549-AA62-D041C820B8FE}"/>
    <dgm:cxn modelId="{B3871DB6-4A7D-6349-BC9A-AA2F6B3285C5}" type="presOf" srcId="{FEEC134C-CE5F-724F-B582-1CC3BE8D16F5}" destId="{D5B7886D-BF14-4D4B-B92F-78977CD02C68}" srcOrd="0" destOrd="0" presId="urn:microsoft.com/office/officeart/2008/layout/BubblePictureList"/>
    <dgm:cxn modelId="{D07E6DD0-D537-F842-8C2F-CAB8F6CCBBA6}" type="presOf" srcId="{F25F4F2C-9CB8-BF47-B23B-2A8138B828E9}" destId="{6C220FB3-D23B-7E41-BC07-A976CB7D8E3D}" srcOrd="0" destOrd="0" presId="urn:microsoft.com/office/officeart/2008/layout/BubblePictureList"/>
    <dgm:cxn modelId="{EE46EBD5-DCE2-E84C-8C48-588647375DA5}" type="presOf" srcId="{7AB7F4C0-C6C8-444B-8880-B937D3F1F2E7}" destId="{DEAD58CF-1A21-DC43-9FDE-1085A7149A73}" srcOrd="0" destOrd="0" presId="urn:microsoft.com/office/officeart/2008/layout/BubblePictureList"/>
    <dgm:cxn modelId="{AF5CD3DE-5609-704B-8940-B00AAC30B5FD}" type="presOf" srcId="{6522387C-9A46-6040-B9B3-8966276642F8}" destId="{D7BAE939-AB13-3349-A27E-A55216D25A5D}" srcOrd="0" destOrd="0" presId="urn:microsoft.com/office/officeart/2008/layout/BubblePictureList"/>
    <dgm:cxn modelId="{388ACDF7-2362-3F45-8EBC-877A8CD7ABF5}" type="presOf" srcId="{7C2D929A-A3C8-1446-B3A0-56CA3A35225C}" destId="{51DB99B9-0F18-4548-9868-E8338C6D8150}" srcOrd="0" destOrd="0" presId="urn:microsoft.com/office/officeart/2008/layout/BubblePictureList"/>
    <dgm:cxn modelId="{5762D965-5B6A-DE42-A000-B337967C99E4}" type="presParOf" srcId="{D7BAE939-AB13-3349-A27E-A55216D25A5D}" destId="{D09E9820-7DBA-B04C-ADBA-2F64CC5F6FB7}" srcOrd="0" destOrd="0" presId="urn:microsoft.com/office/officeart/2008/layout/BubblePictureList"/>
    <dgm:cxn modelId="{5A03A856-1351-6647-BEBC-42891D018CF6}" type="presParOf" srcId="{D7BAE939-AB13-3349-A27E-A55216D25A5D}" destId="{6C220FB3-D23B-7E41-BC07-A976CB7D8E3D}" srcOrd="1" destOrd="0" presId="urn:microsoft.com/office/officeart/2008/layout/BubblePictureList"/>
    <dgm:cxn modelId="{5A99CD30-AAA2-E043-8A08-DDB2A9A60802}" type="presParOf" srcId="{D7BAE939-AB13-3349-A27E-A55216D25A5D}" destId="{75AB73DB-5EC8-E84E-AA64-389C9D150D61}" srcOrd="2" destOrd="0" presId="urn:microsoft.com/office/officeart/2008/layout/BubblePictureList"/>
    <dgm:cxn modelId="{F3E43DE6-569C-B24F-A768-04FA2D2A0458}" type="presParOf" srcId="{75AB73DB-5EC8-E84E-AA64-389C9D150D61}" destId="{8E7787C1-2165-7C4D-9637-2CAA6650854F}" srcOrd="0" destOrd="0" presId="urn:microsoft.com/office/officeart/2008/layout/BubblePictureList"/>
    <dgm:cxn modelId="{13732B3B-5410-8C4B-AE1E-CACAFE0F3EF8}" type="presParOf" srcId="{D7BAE939-AB13-3349-A27E-A55216D25A5D}" destId="{27883C88-071C-2343-B01C-3ED85EFC5D56}" srcOrd="3" destOrd="0" presId="urn:microsoft.com/office/officeart/2008/layout/BubblePictureList"/>
    <dgm:cxn modelId="{07582CAD-B8E7-FA49-B7AF-ECB9CB1F5AC1}" type="presParOf" srcId="{D7BAE939-AB13-3349-A27E-A55216D25A5D}" destId="{B27033BF-5346-9942-A465-8206CB46DB2E}" srcOrd="4" destOrd="0" presId="urn:microsoft.com/office/officeart/2008/layout/BubblePictureList"/>
    <dgm:cxn modelId="{89B11C74-30F1-0648-B93E-A72ABDAF4561}" type="presParOf" srcId="{B27033BF-5346-9942-A465-8206CB46DB2E}" destId="{DEAD58CF-1A21-DC43-9FDE-1085A7149A73}" srcOrd="0" destOrd="0" presId="urn:microsoft.com/office/officeart/2008/layout/BubblePictureList"/>
    <dgm:cxn modelId="{5C14A18F-0FF7-E84F-9E6F-7FD58E76F74C}" type="presParOf" srcId="{D7BAE939-AB13-3349-A27E-A55216D25A5D}" destId="{DB8DAC15-9CF0-DC40-B873-3E4C4F529BFF}" srcOrd="5" destOrd="0" presId="urn:microsoft.com/office/officeart/2008/layout/BubblePictureList"/>
    <dgm:cxn modelId="{8DD06C63-FE29-F944-8FD1-6702276AD2E2}" type="presParOf" srcId="{D7BAE939-AB13-3349-A27E-A55216D25A5D}" destId="{F0AA7EA0-4E82-264A-A9BD-BF84715E1468}" srcOrd="6" destOrd="0" presId="urn:microsoft.com/office/officeart/2008/layout/BubblePictureList"/>
    <dgm:cxn modelId="{6B756E33-BEFE-3D4C-ABB3-813096FA89D1}" type="presParOf" srcId="{F0AA7EA0-4E82-264A-A9BD-BF84715E1468}" destId="{60782946-FB8E-1E46-9F54-67009491BFA4}" srcOrd="0" destOrd="0" presId="urn:microsoft.com/office/officeart/2008/layout/BubblePictureList"/>
    <dgm:cxn modelId="{E26AED04-5F72-DD40-8FD5-EEB43C5993C0}" type="presParOf" srcId="{D7BAE939-AB13-3349-A27E-A55216D25A5D}" destId="{A4085578-7BFE-334E-A072-6C3837EA6F59}" srcOrd="7" destOrd="0" presId="urn:microsoft.com/office/officeart/2008/layout/BubblePictureList"/>
    <dgm:cxn modelId="{854F5580-BED3-0F4C-B2C3-BEBA0C209A61}" type="presParOf" srcId="{A4085578-7BFE-334E-A072-6C3837EA6F59}" destId="{F488BB73-EDF5-604E-8F81-83F122218B31}" srcOrd="0" destOrd="0" presId="urn:microsoft.com/office/officeart/2008/layout/BubblePictureList"/>
    <dgm:cxn modelId="{F12DD1AB-C3A4-A544-BCFE-97AA0400071A}" type="presParOf" srcId="{D7BAE939-AB13-3349-A27E-A55216D25A5D}" destId="{B39854AE-5915-C245-9F55-3EA775B06F08}" srcOrd="8" destOrd="0" presId="urn:microsoft.com/office/officeart/2008/layout/BubblePictureList"/>
    <dgm:cxn modelId="{621222BD-0D4B-A04A-9585-5C47E7E24D84}" type="presParOf" srcId="{B39854AE-5915-C245-9F55-3EA775B06F08}" destId="{B6DDD2C4-A4BB-2E47-B713-1D589D150D50}" srcOrd="0" destOrd="0" presId="urn:microsoft.com/office/officeart/2008/layout/BubblePictureList"/>
    <dgm:cxn modelId="{D5A5D62D-30C2-754D-9CDE-DEB11F2B65BF}" type="presParOf" srcId="{D7BAE939-AB13-3349-A27E-A55216D25A5D}" destId="{D0CCE3F0-2D36-8249-9375-89EEAA64FAE3}" srcOrd="9" destOrd="0" presId="urn:microsoft.com/office/officeart/2008/layout/BubblePictureList"/>
    <dgm:cxn modelId="{DEF04425-9232-114B-8918-F14FE3B57AA0}" type="presParOf" srcId="{D7BAE939-AB13-3349-A27E-A55216D25A5D}" destId="{E7A8F342-1AAF-B642-A8CD-8DE738563A1A}" srcOrd="10" destOrd="0" presId="urn:microsoft.com/office/officeart/2008/layout/BubblePictureList"/>
    <dgm:cxn modelId="{9831556E-B723-914D-BE19-77034A8147D3}" type="presParOf" srcId="{D7BAE939-AB13-3349-A27E-A55216D25A5D}" destId="{C66A431E-F12E-6E44-B3A0-D9EEBA2EF854}" srcOrd="11" destOrd="0" presId="urn:microsoft.com/office/officeart/2008/layout/BubblePictureList"/>
    <dgm:cxn modelId="{83DF6B19-34AB-7C43-8C83-27EBE7764951}" type="presParOf" srcId="{D7BAE939-AB13-3349-A27E-A55216D25A5D}" destId="{7204A9CE-94F6-9448-9A56-A9C99DFC8610}" srcOrd="12" destOrd="0" presId="urn:microsoft.com/office/officeart/2008/layout/BubblePictureList"/>
    <dgm:cxn modelId="{88731C0A-3E07-BC43-82E1-9986EA6BB475}" type="presParOf" srcId="{7204A9CE-94F6-9448-9A56-A9C99DFC8610}" destId="{4731E4A2-CB61-A549-9E74-5C278158C99C}" srcOrd="0" destOrd="0" presId="urn:microsoft.com/office/officeart/2008/layout/BubblePictureList"/>
    <dgm:cxn modelId="{BD483B6F-1A00-0B4F-B32B-1A8EC1FDBAAE}" type="presParOf" srcId="{D7BAE939-AB13-3349-A27E-A55216D25A5D}" destId="{93D27734-3F39-9A4E-AFB8-D06B1C83072F}" srcOrd="13" destOrd="0" presId="urn:microsoft.com/office/officeart/2008/layout/BubblePictureList"/>
    <dgm:cxn modelId="{20B7552A-C412-3A4B-A4E3-259AC6CB5B31}" type="presParOf" srcId="{93D27734-3F39-9A4E-AFB8-D06B1C83072F}" destId="{F4957889-9B0D-3048-ACA1-ECEAA31CA783}" srcOrd="0" destOrd="0" presId="urn:microsoft.com/office/officeart/2008/layout/BubblePictureList"/>
    <dgm:cxn modelId="{DBBF014C-6FAD-0C48-93B0-A41968E25AE7}" type="presParOf" srcId="{D7BAE939-AB13-3349-A27E-A55216D25A5D}" destId="{8A4600F5-1279-6040-A47F-20D3B65DE534}" srcOrd="14" destOrd="0" presId="urn:microsoft.com/office/officeart/2008/layout/BubblePictureList"/>
    <dgm:cxn modelId="{458053AA-AC5E-9449-B37D-5831174BA710}" type="presParOf" srcId="{D7BAE939-AB13-3349-A27E-A55216D25A5D}" destId="{500BCB4F-674A-914F-9326-12C45BBE28BE}" srcOrd="15" destOrd="0" presId="urn:microsoft.com/office/officeart/2008/layout/BubblePictureList"/>
    <dgm:cxn modelId="{D7DE86E9-932F-E348-A36A-E5C93018A074}" type="presParOf" srcId="{D7BAE939-AB13-3349-A27E-A55216D25A5D}" destId="{75A30931-F75A-A045-B1CA-52BF2D897A55}" srcOrd="16" destOrd="0" presId="urn:microsoft.com/office/officeart/2008/layout/BubblePictureList"/>
    <dgm:cxn modelId="{AA7FC5D9-BE60-6848-9330-E2222A171453}" type="presParOf" srcId="{75A30931-F75A-A045-B1CA-52BF2D897A55}" destId="{51DB99B9-0F18-4548-9868-E8338C6D8150}" srcOrd="0" destOrd="0" presId="urn:microsoft.com/office/officeart/2008/layout/BubblePictureList"/>
    <dgm:cxn modelId="{50FD50FB-2879-4D49-A0DC-FDFCBCBEB4E7}" type="presParOf" srcId="{D7BAE939-AB13-3349-A27E-A55216D25A5D}" destId="{97789B81-BC44-1144-AA64-B836F051EE77}" srcOrd="17" destOrd="0" presId="urn:microsoft.com/office/officeart/2008/layout/BubblePictureList"/>
    <dgm:cxn modelId="{12B4C49E-65E0-4B4D-80A3-5EC42F71D1C2}" type="presParOf" srcId="{97789B81-BC44-1144-AA64-B836F051EE77}" destId="{1392D20C-8F31-E84E-998F-9F78801B2312}" srcOrd="0" destOrd="0" presId="urn:microsoft.com/office/officeart/2008/layout/BubblePictureList"/>
    <dgm:cxn modelId="{6DBFE908-37C2-5042-B015-9EE4B78E730C}" type="presParOf" srcId="{D7BAE939-AB13-3349-A27E-A55216D25A5D}" destId="{9A127350-99B3-7840-91C5-8437702D9FED}" srcOrd="18" destOrd="0" presId="urn:microsoft.com/office/officeart/2008/layout/BubblePictureList"/>
    <dgm:cxn modelId="{1065E86D-E8BA-BB49-83A9-0B1329DA04F4}" type="presParOf" srcId="{D7BAE939-AB13-3349-A27E-A55216D25A5D}" destId="{2D0A001B-E65F-EB4D-BA9C-66175BBE56A3}" srcOrd="19" destOrd="0" presId="urn:microsoft.com/office/officeart/2008/layout/BubblePictureList"/>
    <dgm:cxn modelId="{8967C7C8-5D18-8F4C-868A-2514D1DCED91}" type="presParOf" srcId="{2D0A001B-E65F-EB4D-BA9C-66175BBE56A3}" destId="{B6421307-ED1D-DD43-AD38-212D052CA0C0}" srcOrd="0" destOrd="0" presId="urn:microsoft.com/office/officeart/2008/layout/BubblePictureList"/>
    <dgm:cxn modelId="{9F63428E-30AC-A34B-A7B5-795612FB697C}" type="presParOf" srcId="{D7BAE939-AB13-3349-A27E-A55216D25A5D}" destId="{D5B7886D-BF14-4D4B-B92F-78977CD02C68}" srcOrd="20" destOrd="0" presId="urn:microsoft.com/office/officeart/2008/layout/BubblePictureList"/>
    <dgm:cxn modelId="{49839667-34B1-0B4E-8E8F-9412F18C880C}" type="presParOf" srcId="{D7BAE939-AB13-3349-A27E-A55216D25A5D}" destId="{E41B94E6-B210-6845-A95A-911D84C6F8FB}" srcOrd="21" destOrd="0" presId="urn:microsoft.com/office/officeart/2008/layout/BubblePictureList"/>
    <dgm:cxn modelId="{747EB93B-0B6C-A84F-8DD1-95742E7CC151}" type="presParOf" srcId="{E41B94E6-B210-6845-A95A-911D84C6F8FB}" destId="{75BDB29F-04F9-C840-817F-6A08616AEC37}" srcOrd="0" destOrd="0" presId="urn:microsoft.com/office/officeart/2008/layout/BubblePictureList"/>
    <dgm:cxn modelId="{4DDFE99E-7746-B746-9210-91E6F9442D59}" type="presParOf" srcId="{D7BAE939-AB13-3349-A27E-A55216D25A5D}" destId="{EA44C161-7A85-664C-BF01-079DED22F961}" srcOrd="22" destOrd="0" presId="urn:microsoft.com/office/officeart/2008/layout/BubblePictureList"/>
    <dgm:cxn modelId="{D397C056-2C56-F14B-B91F-1EF51AECA1CA}" type="presParOf" srcId="{D7BAE939-AB13-3349-A27E-A55216D25A5D}" destId="{15227FB5-8455-8B41-9F24-99C9A419DD72}" srcOrd="23" destOrd="0" presId="urn:microsoft.com/office/officeart/2008/layout/BubblePictureList"/>
    <dgm:cxn modelId="{EBF9F593-725D-4448-9F2E-070F98D18849}" type="presParOf" srcId="{15227FB5-8455-8B41-9F24-99C9A419DD72}" destId="{4F82BD83-6BDD-A34C-B3ED-84332209169C}" srcOrd="0" destOrd="0" presId="urn:microsoft.com/office/officeart/2008/layout/BubblePictureList"/>
    <dgm:cxn modelId="{4C283E81-2E62-8245-B168-A69999FB0A81}" type="presParOf" srcId="{D7BAE939-AB13-3349-A27E-A55216D25A5D}" destId="{8060D434-2761-B94B-B0F4-23256DFD6705}" srcOrd="24" destOrd="0" presId="urn:microsoft.com/office/officeart/2008/layout/BubblePictureList"/>
    <dgm:cxn modelId="{A86EB8F7-2FBE-8843-AD5C-5C2B9CE2FCA4}" type="presParOf" srcId="{D7BAE939-AB13-3349-A27E-A55216D25A5D}" destId="{C7CACFEC-78BA-2244-9814-99396486682B}" srcOrd="25" destOrd="0" presId="urn:microsoft.com/office/officeart/2008/layout/BubblePictureList"/>
    <dgm:cxn modelId="{4FBD0BD6-8147-CF43-8643-4BA07F7F496D}" type="presParOf" srcId="{C7CACFEC-78BA-2244-9814-99396486682B}" destId="{CD7C15D7-31B5-6F4B-94C9-52693A075C45}" srcOrd="0" destOrd="0" presId="urn:microsoft.com/office/officeart/2008/layout/BubblePictureList"/>
    <dgm:cxn modelId="{4A8D6512-0A69-4348-ACEC-8FF343672003}" type="presParOf" srcId="{D7BAE939-AB13-3349-A27E-A55216D25A5D}" destId="{0D899884-76DE-7345-9AC7-BF17321849FA}" srcOrd="26" destOrd="0" presId="urn:microsoft.com/office/officeart/2008/layout/BubblePictureList"/>
    <dgm:cxn modelId="{93BE72D3-F142-5743-9343-FBA061357E4C}" type="presParOf" srcId="{0D899884-76DE-7345-9AC7-BF17321849FA}" destId="{56F26422-904A-2E4B-B395-2A0133A56DF8}" srcOrd="0" destOrd="0" presId="urn:microsoft.com/office/officeart/2008/layout/BubblePictur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1CA0D-0070-CB4E-9D08-732C49FC39F1}" type="doc">
      <dgm:prSet loTypeId="urn:microsoft.com/office/officeart/2008/layout/CircleAccentTimeline" loCatId="" qsTypeId="urn:microsoft.com/office/officeart/2005/8/quickstyle/simple1" qsCatId="simple" csTypeId="urn:microsoft.com/office/officeart/2005/8/colors/accent1_2" csCatId="accent1" phldr="1"/>
      <dgm:spPr/>
      <dgm:t>
        <a:bodyPr/>
        <a:lstStyle/>
        <a:p>
          <a:endParaRPr lang="en-GB"/>
        </a:p>
      </dgm:t>
    </dgm:pt>
    <dgm:pt modelId="{3B1E961C-B486-004C-B938-077B8A396B85}">
      <dgm:prSet phldrT="[Text]"/>
      <dgm:spPr/>
      <dgm:t>
        <a:bodyPr/>
        <a:lstStyle/>
        <a:p>
          <a:r>
            <a:rPr lang="en-GB" dirty="0"/>
            <a:t>Resistance to change</a:t>
          </a:r>
        </a:p>
      </dgm:t>
    </dgm:pt>
    <dgm:pt modelId="{7B333E13-33B7-1743-9CAB-C0D09AE241FB}" type="parTrans" cxnId="{DD43C408-9E3D-3B4E-AD5D-D00B70CABECB}">
      <dgm:prSet/>
      <dgm:spPr/>
      <dgm:t>
        <a:bodyPr/>
        <a:lstStyle/>
        <a:p>
          <a:endParaRPr lang="en-GB"/>
        </a:p>
      </dgm:t>
    </dgm:pt>
    <dgm:pt modelId="{025B468A-1A13-4148-8E5C-3B5124AAB061}" type="sibTrans" cxnId="{DD43C408-9E3D-3B4E-AD5D-D00B70CABECB}">
      <dgm:prSet/>
      <dgm:spPr/>
      <dgm:t>
        <a:bodyPr/>
        <a:lstStyle/>
        <a:p>
          <a:endParaRPr lang="en-GB"/>
        </a:p>
      </dgm:t>
    </dgm:pt>
    <dgm:pt modelId="{64B9B68B-BDDF-3B4A-BCEE-19EE2367116E}">
      <dgm:prSet phldrT="[Text]"/>
      <dgm:spPr/>
      <dgm:t>
        <a:bodyPr/>
        <a:lstStyle/>
        <a:p>
          <a:r>
            <a:rPr lang="en-GB" dirty="0"/>
            <a:t>Training</a:t>
          </a:r>
        </a:p>
      </dgm:t>
    </dgm:pt>
    <dgm:pt modelId="{ED642FB0-4CF6-4146-9654-973D4827D2F1}" type="parTrans" cxnId="{07897513-FED9-214C-93F5-BF1BECFF843E}">
      <dgm:prSet/>
      <dgm:spPr/>
      <dgm:t>
        <a:bodyPr/>
        <a:lstStyle/>
        <a:p>
          <a:endParaRPr lang="en-GB"/>
        </a:p>
      </dgm:t>
    </dgm:pt>
    <dgm:pt modelId="{8F4DCF20-F1ED-DB4F-A8B1-156A8B1456D5}" type="sibTrans" cxnId="{07897513-FED9-214C-93F5-BF1BECFF843E}">
      <dgm:prSet/>
      <dgm:spPr/>
      <dgm:t>
        <a:bodyPr/>
        <a:lstStyle/>
        <a:p>
          <a:endParaRPr lang="en-GB"/>
        </a:p>
      </dgm:t>
    </dgm:pt>
    <dgm:pt modelId="{8794CF9E-8EC4-4A43-94B9-B73BA1664BE3}">
      <dgm:prSet phldrT="[Text]"/>
      <dgm:spPr/>
      <dgm:t>
        <a:bodyPr/>
        <a:lstStyle/>
        <a:p>
          <a:r>
            <a:rPr lang="en-GB" dirty="0"/>
            <a:t>Involvement</a:t>
          </a:r>
        </a:p>
      </dgm:t>
    </dgm:pt>
    <dgm:pt modelId="{000F4EAE-3B4C-7740-BDB4-C9BFFA743BC4}" type="parTrans" cxnId="{D4F989CF-BA54-8547-BC90-41DE5691C55E}">
      <dgm:prSet/>
      <dgm:spPr/>
      <dgm:t>
        <a:bodyPr/>
        <a:lstStyle/>
        <a:p>
          <a:endParaRPr lang="en-GB"/>
        </a:p>
      </dgm:t>
    </dgm:pt>
    <dgm:pt modelId="{9707151E-D3B7-D04F-A1B5-17594CF1BA63}" type="sibTrans" cxnId="{D4F989CF-BA54-8547-BC90-41DE5691C55E}">
      <dgm:prSet/>
      <dgm:spPr/>
      <dgm:t>
        <a:bodyPr/>
        <a:lstStyle/>
        <a:p>
          <a:endParaRPr lang="en-GB"/>
        </a:p>
      </dgm:t>
    </dgm:pt>
    <dgm:pt modelId="{C1D0B3A7-069C-0744-8A97-0930BE0E12A3}">
      <dgm:prSet phldrT="[Text]"/>
      <dgm:spPr/>
      <dgm:t>
        <a:bodyPr/>
        <a:lstStyle/>
        <a:p>
          <a:r>
            <a:rPr lang="en-GB" dirty="0"/>
            <a:t>Security concerns</a:t>
          </a:r>
        </a:p>
      </dgm:t>
    </dgm:pt>
    <dgm:pt modelId="{D188DC61-8F30-5741-8D5C-C93E351865CF}" type="parTrans" cxnId="{9C4BFA62-CD6A-0C4F-AD6F-155564BC0901}">
      <dgm:prSet/>
      <dgm:spPr/>
      <dgm:t>
        <a:bodyPr/>
        <a:lstStyle/>
        <a:p>
          <a:endParaRPr lang="en-GB"/>
        </a:p>
      </dgm:t>
    </dgm:pt>
    <dgm:pt modelId="{E947440F-333E-F743-B9DD-77928C9B5A84}" type="sibTrans" cxnId="{9C4BFA62-CD6A-0C4F-AD6F-155564BC0901}">
      <dgm:prSet/>
      <dgm:spPr/>
      <dgm:t>
        <a:bodyPr/>
        <a:lstStyle/>
        <a:p>
          <a:endParaRPr lang="en-GB"/>
        </a:p>
      </dgm:t>
    </dgm:pt>
    <dgm:pt modelId="{1FAAAEF8-F1DD-8840-8F08-1C670147CD01}">
      <dgm:prSet phldrT="[Text]"/>
      <dgm:spPr/>
      <dgm:t>
        <a:bodyPr/>
        <a:lstStyle/>
        <a:p>
          <a:r>
            <a:rPr lang="en-GB" dirty="0"/>
            <a:t>Access controls</a:t>
          </a:r>
        </a:p>
      </dgm:t>
    </dgm:pt>
    <dgm:pt modelId="{1A6B8228-5910-7A41-BF6A-C1073B68B9E7}" type="parTrans" cxnId="{156F11B8-6700-FB47-BCFD-CD9DCCD6C27D}">
      <dgm:prSet/>
      <dgm:spPr/>
      <dgm:t>
        <a:bodyPr/>
        <a:lstStyle/>
        <a:p>
          <a:endParaRPr lang="en-GB"/>
        </a:p>
      </dgm:t>
    </dgm:pt>
    <dgm:pt modelId="{D0B03CF6-2C9D-B542-BDB5-5C26494515B1}" type="sibTrans" cxnId="{156F11B8-6700-FB47-BCFD-CD9DCCD6C27D}">
      <dgm:prSet/>
      <dgm:spPr/>
      <dgm:t>
        <a:bodyPr/>
        <a:lstStyle/>
        <a:p>
          <a:endParaRPr lang="en-GB"/>
        </a:p>
      </dgm:t>
    </dgm:pt>
    <dgm:pt modelId="{B7031E95-34BF-E641-A5AA-ABB9D9F89F8C}">
      <dgm:prSet phldrT="[Text]"/>
      <dgm:spPr/>
      <dgm:t>
        <a:bodyPr/>
        <a:lstStyle/>
        <a:p>
          <a:r>
            <a:rPr lang="en-GB" dirty="0"/>
            <a:t>Auditing</a:t>
          </a:r>
        </a:p>
      </dgm:t>
    </dgm:pt>
    <dgm:pt modelId="{1DB05088-71EE-BE4A-865E-F595CE6125BB}" type="parTrans" cxnId="{1243EA81-AE5E-D541-A779-B5E65B749F00}">
      <dgm:prSet/>
      <dgm:spPr/>
      <dgm:t>
        <a:bodyPr/>
        <a:lstStyle/>
        <a:p>
          <a:endParaRPr lang="en-GB"/>
        </a:p>
      </dgm:t>
    </dgm:pt>
    <dgm:pt modelId="{5120817B-02B2-5E42-9F0D-1DFB421F7C4A}" type="sibTrans" cxnId="{1243EA81-AE5E-D541-A779-B5E65B749F00}">
      <dgm:prSet/>
      <dgm:spPr/>
      <dgm:t>
        <a:bodyPr/>
        <a:lstStyle/>
        <a:p>
          <a:endParaRPr lang="en-GB"/>
        </a:p>
      </dgm:t>
    </dgm:pt>
    <dgm:pt modelId="{74780B81-791D-4243-B9E1-78166817D4E1}">
      <dgm:prSet phldrT="[Text]"/>
      <dgm:spPr/>
      <dgm:t>
        <a:bodyPr/>
        <a:lstStyle/>
        <a:p>
          <a:r>
            <a:rPr lang="en-GB" dirty="0"/>
            <a:t>Compliance</a:t>
          </a:r>
        </a:p>
      </dgm:t>
    </dgm:pt>
    <dgm:pt modelId="{667006E8-F2EE-BF4B-8209-338E9ABB135A}" type="parTrans" cxnId="{D847098A-1A1F-0549-BCD5-29B5A97F2001}">
      <dgm:prSet/>
      <dgm:spPr/>
      <dgm:t>
        <a:bodyPr/>
        <a:lstStyle/>
        <a:p>
          <a:endParaRPr lang="en-GB"/>
        </a:p>
      </dgm:t>
    </dgm:pt>
    <dgm:pt modelId="{14D0E9BD-3FC7-B74D-87F5-93962BC868B5}" type="sibTrans" cxnId="{D847098A-1A1F-0549-BCD5-29B5A97F2001}">
      <dgm:prSet/>
      <dgm:spPr/>
      <dgm:t>
        <a:bodyPr/>
        <a:lstStyle/>
        <a:p>
          <a:endParaRPr lang="en-GB"/>
        </a:p>
      </dgm:t>
    </dgm:pt>
    <dgm:pt modelId="{D0C1D723-B828-9F4F-9B83-F97475DB3BBF}">
      <dgm:prSet phldrT="[Text]"/>
      <dgm:spPr/>
      <dgm:t>
        <a:bodyPr/>
        <a:lstStyle/>
        <a:p>
          <a:r>
            <a:rPr lang="en-GB" dirty="0"/>
            <a:t>Policy enforcement</a:t>
          </a:r>
        </a:p>
      </dgm:t>
    </dgm:pt>
    <dgm:pt modelId="{5FB2344B-95BF-2D45-9C24-0171E3B1540A}" type="parTrans" cxnId="{4E83ED1B-F95C-5144-80D1-FC043069000A}">
      <dgm:prSet/>
      <dgm:spPr/>
      <dgm:t>
        <a:bodyPr/>
        <a:lstStyle/>
        <a:p>
          <a:endParaRPr lang="en-GB"/>
        </a:p>
      </dgm:t>
    </dgm:pt>
    <dgm:pt modelId="{6AA37151-F8B6-364D-9288-0672F472FEA8}" type="sibTrans" cxnId="{4E83ED1B-F95C-5144-80D1-FC043069000A}">
      <dgm:prSet/>
      <dgm:spPr/>
      <dgm:t>
        <a:bodyPr/>
        <a:lstStyle/>
        <a:p>
          <a:endParaRPr lang="en-GB"/>
        </a:p>
      </dgm:t>
    </dgm:pt>
    <dgm:pt modelId="{938674C4-B923-C14D-89DF-0FBAFCBF7FE7}">
      <dgm:prSet phldrT="[Text]"/>
      <dgm:spPr/>
      <dgm:t>
        <a:bodyPr/>
        <a:lstStyle/>
        <a:p>
          <a:r>
            <a:rPr lang="en-GB" dirty="0"/>
            <a:t>Logging and monitoring</a:t>
          </a:r>
        </a:p>
      </dgm:t>
    </dgm:pt>
    <dgm:pt modelId="{49D1ECC9-E545-0146-859B-E720004AF18C}" type="parTrans" cxnId="{FA891259-B6D1-2349-A363-6FA3B29AFF60}">
      <dgm:prSet/>
      <dgm:spPr/>
      <dgm:t>
        <a:bodyPr/>
        <a:lstStyle/>
        <a:p>
          <a:endParaRPr lang="en-GB"/>
        </a:p>
      </dgm:t>
    </dgm:pt>
    <dgm:pt modelId="{DAC87C5B-8D6B-594A-9E41-FD2DA4B1503A}" type="sibTrans" cxnId="{FA891259-B6D1-2349-A363-6FA3B29AFF60}">
      <dgm:prSet/>
      <dgm:spPr/>
      <dgm:t>
        <a:bodyPr/>
        <a:lstStyle/>
        <a:p>
          <a:endParaRPr lang="en-GB"/>
        </a:p>
      </dgm:t>
    </dgm:pt>
    <dgm:pt modelId="{67949647-238C-9C4C-9609-D433FF318C85}">
      <dgm:prSet phldrT="[Text]"/>
      <dgm:spPr/>
      <dgm:t>
        <a:bodyPr/>
        <a:lstStyle/>
        <a:p>
          <a:r>
            <a:rPr lang="en-GB" dirty="0"/>
            <a:t>Data loss</a:t>
          </a:r>
        </a:p>
      </dgm:t>
    </dgm:pt>
    <dgm:pt modelId="{04B7ADB5-EAD6-C048-927D-3B6EA46ADA0E}" type="parTrans" cxnId="{3EEC5506-2D9D-614C-9B68-AB08D83B233C}">
      <dgm:prSet/>
      <dgm:spPr/>
      <dgm:t>
        <a:bodyPr/>
        <a:lstStyle/>
        <a:p>
          <a:endParaRPr lang="en-GB"/>
        </a:p>
      </dgm:t>
    </dgm:pt>
    <dgm:pt modelId="{53B5322F-61D0-3143-AE89-BC49CB17809A}" type="sibTrans" cxnId="{3EEC5506-2D9D-614C-9B68-AB08D83B233C}">
      <dgm:prSet/>
      <dgm:spPr/>
      <dgm:t>
        <a:bodyPr/>
        <a:lstStyle/>
        <a:p>
          <a:endParaRPr lang="en-GB"/>
        </a:p>
      </dgm:t>
    </dgm:pt>
    <dgm:pt modelId="{1F3489D7-C842-5C42-86F0-02415B532F39}">
      <dgm:prSet phldrT="[Text]"/>
      <dgm:spPr/>
      <dgm:t>
        <a:bodyPr/>
        <a:lstStyle/>
        <a:p>
          <a:r>
            <a:rPr lang="en-GB" dirty="0"/>
            <a:t>Repository backups</a:t>
          </a:r>
        </a:p>
      </dgm:t>
    </dgm:pt>
    <dgm:pt modelId="{C6C41426-B39B-9E41-8CB0-1A7C565649A5}" type="parTrans" cxnId="{075CC434-200D-C644-912D-AE6A89FE6FDB}">
      <dgm:prSet/>
      <dgm:spPr/>
      <dgm:t>
        <a:bodyPr/>
        <a:lstStyle/>
        <a:p>
          <a:endParaRPr lang="en-GB"/>
        </a:p>
      </dgm:t>
    </dgm:pt>
    <dgm:pt modelId="{D3BE58DC-42DA-0949-BAA5-A3A32AA6F43C}" type="sibTrans" cxnId="{075CC434-200D-C644-912D-AE6A89FE6FDB}">
      <dgm:prSet/>
      <dgm:spPr/>
      <dgm:t>
        <a:bodyPr/>
        <a:lstStyle/>
        <a:p>
          <a:endParaRPr lang="en-GB"/>
        </a:p>
      </dgm:t>
    </dgm:pt>
    <dgm:pt modelId="{33BB4E57-C51C-9D49-A20E-B20DAB0595B1}">
      <dgm:prSet phldrT="[Text]"/>
      <dgm:spPr/>
      <dgm:t>
        <a:bodyPr/>
        <a:lstStyle/>
        <a:p>
          <a:r>
            <a:rPr lang="en-GB" dirty="0"/>
            <a:t>Versioning recovery</a:t>
          </a:r>
        </a:p>
      </dgm:t>
    </dgm:pt>
    <dgm:pt modelId="{C6A98039-C896-EF43-BE8D-11CBF4D4A400}" type="parTrans" cxnId="{6C40684A-8B6D-524C-AD94-50559DD5C4D4}">
      <dgm:prSet/>
      <dgm:spPr/>
      <dgm:t>
        <a:bodyPr/>
        <a:lstStyle/>
        <a:p>
          <a:endParaRPr lang="en-GB"/>
        </a:p>
      </dgm:t>
    </dgm:pt>
    <dgm:pt modelId="{5B095CEA-C071-1D43-9A04-0180CA4FBAD8}" type="sibTrans" cxnId="{6C40684A-8B6D-524C-AD94-50559DD5C4D4}">
      <dgm:prSet/>
      <dgm:spPr/>
      <dgm:t>
        <a:bodyPr/>
        <a:lstStyle/>
        <a:p>
          <a:endParaRPr lang="en-GB"/>
        </a:p>
      </dgm:t>
    </dgm:pt>
    <dgm:pt modelId="{F261AE27-9CDD-DB4D-88BB-6A2452E4E77A}" type="pres">
      <dgm:prSet presAssocID="{73B1CA0D-0070-CB4E-9D08-732C49FC39F1}" presName="Name0" presStyleCnt="0">
        <dgm:presLayoutVars>
          <dgm:dir/>
        </dgm:presLayoutVars>
      </dgm:prSet>
      <dgm:spPr/>
    </dgm:pt>
    <dgm:pt modelId="{455B8C03-775B-804C-A140-6DD5C1F8888F}" type="pres">
      <dgm:prSet presAssocID="{3B1E961C-B486-004C-B938-077B8A396B85}" presName="parComposite" presStyleCnt="0"/>
      <dgm:spPr/>
    </dgm:pt>
    <dgm:pt modelId="{EDE0085E-CE76-0F46-A8BB-BB729693FF97}" type="pres">
      <dgm:prSet presAssocID="{3B1E961C-B486-004C-B938-077B8A396B85}" presName="parBigCircle" presStyleLbl="node0" presStyleIdx="0" presStyleCnt="4"/>
      <dgm:spPr>
        <a:solidFill>
          <a:srgbClr val="FF0000"/>
        </a:solidFill>
      </dgm:spPr>
    </dgm:pt>
    <dgm:pt modelId="{00006DF0-42A1-AC41-8658-A022A53DAF7E}" type="pres">
      <dgm:prSet presAssocID="{3B1E961C-B486-004C-B938-077B8A396B85}" presName="parTx" presStyleLbl="revTx" presStyleIdx="0" presStyleCnt="20"/>
      <dgm:spPr/>
    </dgm:pt>
    <dgm:pt modelId="{122DABD0-B565-EC4C-9CC8-820952387515}" type="pres">
      <dgm:prSet presAssocID="{3B1E961C-B486-004C-B938-077B8A396B85}" presName="bSpace" presStyleCnt="0"/>
      <dgm:spPr/>
    </dgm:pt>
    <dgm:pt modelId="{5C1ADCE6-9F9D-0A46-B9FE-F4104744FE6F}" type="pres">
      <dgm:prSet presAssocID="{3B1E961C-B486-004C-B938-077B8A396B85}" presName="parBackupNorm" presStyleCnt="0"/>
      <dgm:spPr/>
    </dgm:pt>
    <dgm:pt modelId="{CAC44A1D-360F-8346-B2AA-B5AE7523D171}" type="pres">
      <dgm:prSet presAssocID="{025B468A-1A13-4148-8E5C-3B5124AAB061}" presName="parSpace" presStyleCnt="0"/>
      <dgm:spPr/>
    </dgm:pt>
    <dgm:pt modelId="{6E086B47-12CC-C34F-B373-E163022D550B}" type="pres">
      <dgm:prSet presAssocID="{64B9B68B-BDDF-3B4A-BCEE-19EE2367116E}" presName="desBackupLeftNorm" presStyleCnt="0"/>
      <dgm:spPr/>
    </dgm:pt>
    <dgm:pt modelId="{AFDA9753-41EF-FC43-A7CB-47EC0562A308}" type="pres">
      <dgm:prSet presAssocID="{64B9B68B-BDDF-3B4A-BCEE-19EE2367116E}" presName="desComposite" presStyleCnt="0"/>
      <dgm:spPr/>
    </dgm:pt>
    <dgm:pt modelId="{8AD1F484-CE4E-5A42-9F04-033496D08176}" type="pres">
      <dgm:prSet presAssocID="{64B9B68B-BDDF-3B4A-BCEE-19EE2367116E}" presName="desCircle" presStyleLbl="node1" presStyleIdx="0" presStyleCnt="8"/>
      <dgm:spPr>
        <a:solidFill>
          <a:srgbClr val="00B050"/>
        </a:solidFill>
      </dgm:spPr>
    </dgm:pt>
    <dgm:pt modelId="{DA4F4E5F-EA8D-AE40-8EDF-7EBD79016034}" type="pres">
      <dgm:prSet presAssocID="{64B9B68B-BDDF-3B4A-BCEE-19EE2367116E}" presName="chTx" presStyleLbl="revTx" presStyleIdx="1" presStyleCnt="20"/>
      <dgm:spPr/>
    </dgm:pt>
    <dgm:pt modelId="{4656564C-ED17-D54D-8945-79E70E710B0A}" type="pres">
      <dgm:prSet presAssocID="{64B9B68B-BDDF-3B4A-BCEE-19EE2367116E}" presName="desTx" presStyleLbl="revTx" presStyleIdx="2" presStyleCnt="20">
        <dgm:presLayoutVars>
          <dgm:bulletEnabled val="1"/>
        </dgm:presLayoutVars>
      </dgm:prSet>
      <dgm:spPr/>
    </dgm:pt>
    <dgm:pt modelId="{7455CE37-9082-D640-BFB0-6A610B94DC14}" type="pres">
      <dgm:prSet presAssocID="{64B9B68B-BDDF-3B4A-BCEE-19EE2367116E}" presName="desBackupRightNorm" presStyleCnt="0"/>
      <dgm:spPr/>
    </dgm:pt>
    <dgm:pt modelId="{3AD2AB28-806F-4048-96EB-DBE88480158C}" type="pres">
      <dgm:prSet presAssocID="{8F4DCF20-F1ED-DB4F-A8B1-156A8B1456D5}" presName="desSpace" presStyleCnt="0"/>
      <dgm:spPr/>
    </dgm:pt>
    <dgm:pt modelId="{06B27DB9-284A-784C-8EB0-F1D003209A7D}" type="pres">
      <dgm:prSet presAssocID="{8794CF9E-8EC4-4A43-94B9-B73BA1664BE3}" presName="desBackupLeftNorm" presStyleCnt="0"/>
      <dgm:spPr/>
    </dgm:pt>
    <dgm:pt modelId="{CADF4417-532D-D040-9581-6690AE1295C2}" type="pres">
      <dgm:prSet presAssocID="{8794CF9E-8EC4-4A43-94B9-B73BA1664BE3}" presName="desComposite" presStyleCnt="0"/>
      <dgm:spPr/>
    </dgm:pt>
    <dgm:pt modelId="{39489F00-FAEC-AE4D-A54A-C3C471DBEC9E}" type="pres">
      <dgm:prSet presAssocID="{8794CF9E-8EC4-4A43-94B9-B73BA1664BE3}" presName="desCircle" presStyleLbl="node1" presStyleIdx="1" presStyleCnt="8"/>
      <dgm:spPr>
        <a:solidFill>
          <a:srgbClr val="00B050"/>
        </a:solidFill>
      </dgm:spPr>
    </dgm:pt>
    <dgm:pt modelId="{FDD4A169-259A-EE4B-A65C-F43D88882E05}" type="pres">
      <dgm:prSet presAssocID="{8794CF9E-8EC4-4A43-94B9-B73BA1664BE3}" presName="chTx" presStyleLbl="revTx" presStyleIdx="3" presStyleCnt="20"/>
      <dgm:spPr/>
    </dgm:pt>
    <dgm:pt modelId="{B69ACDA5-8FD1-C74E-AE3E-3AE35EA5927C}" type="pres">
      <dgm:prSet presAssocID="{8794CF9E-8EC4-4A43-94B9-B73BA1664BE3}" presName="desTx" presStyleLbl="revTx" presStyleIdx="4" presStyleCnt="20">
        <dgm:presLayoutVars>
          <dgm:bulletEnabled val="1"/>
        </dgm:presLayoutVars>
      </dgm:prSet>
      <dgm:spPr/>
    </dgm:pt>
    <dgm:pt modelId="{B46EA3E7-6144-DF47-9A2C-74F8632D56F8}" type="pres">
      <dgm:prSet presAssocID="{8794CF9E-8EC4-4A43-94B9-B73BA1664BE3}" presName="desBackupRightNorm" presStyleCnt="0"/>
      <dgm:spPr/>
    </dgm:pt>
    <dgm:pt modelId="{84B2262F-AE15-2A4B-AD79-D99177C5753C}" type="pres">
      <dgm:prSet presAssocID="{9707151E-D3B7-D04F-A1B5-17594CF1BA63}" presName="desSpace" presStyleCnt="0"/>
      <dgm:spPr/>
    </dgm:pt>
    <dgm:pt modelId="{94B7F43C-4009-5241-9F16-E7A2C7D472B9}" type="pres">
      <dgm:prSet presAssocID="{C1D0B3A7-069C-0744-8A97-0930BE0E12A3}" presName="parComposite" presStyleCnt="0"/>
      <dgm:spPr/>
    </dgm:pt>
    <dgm:pt modelId="{1B491DF4-E9F3-7B4E-B915-32604443C44A}" type="pres">
      <dgm:prSet presAssocID="{C1D0B3A7-069C-0744-8A97-0930BE0E12A3}" presName="parBigCircle" presStyleLbl="node0" presStyleIdx="1" presStyleCnt="4"/>
      <dgm:spPr>
        <a:solidFill>
          <a:srgbClr val="FF0000"/>
        </a:solidFill>
      </dgm:spPr>
    </dgm:pt>
    <dgm:pt modelId="{1DB0B3D4-143A-C042-B4B4-5B4B4DCD26C4}" type="pres">
      <dgm:prSet presAssocID="{C1D0B3A7-069C-0744-8A97-0930BE0E12A3}" presName="parTx" presStyleLbl="revTx" presStyleIdx="5" presStyleCnt="20"/>
      <dgm:spPr/>
    </dgm:pt>
    <dgm:pt modelId="{DFE175ED-2081-C140-B558-0A977017C635}" type="pres">
      <dgm:prSet presAssocID="{C1D0B3A7-069C-0744-8A97-0930BE0E12A3}" presName="bSpace" presStyleCnt="0"/>
      <dgm:spPr/>
    </dgm:pt>
    <dgm:pt modelId="{A449B944-DF3F-634C-8C3C-4742D05A0A81}" type="pres">
      <dgm:prSet presAssocID="{C1D0B3A7-069C-0744-8A97-0930BE0E12A3}" presName="parBackupNorm" presStyleCnt="0"/>
      <dgm:spPr/>
    </dgm:pt>
    <dgm:pt modelId="{D0D2C2E2-EFE8-2C47-8F13-D6C97DE77D83}" type="pres">
      <dgm:prSet presAssocID="{E947440F-333E-F743-B9DD-77928C9B5A84}" presName="parSpace" presStyleCnt="0"/>
      <dgm:spPr/>
    </dgm:pt>
    <dgm:pt modelId="{03B55F05-7F3C-2E4F-BAD1-5395801F11B3}" type="pres">
      <dgm:prSet presAssocID="{1FAAAEF8-F1DD-8840-8F08-1C670147CD01}" presName="desBackupLeftNorm" presStyleCnt="0"/>
      <dgm:spPr/>
    </dgm:pt>
    <dgm:pt modelId="{C39E0BA1-AAEC-7846-A7CB-AE070EECD47F}" type="pres">
      <dgm:prSet presAssocID="{1FAAAEF8-F1DD-8840-8F08-1C670147CD01}" presName="desComposite" presStyleCnt="0"/>
      <dgm:spPr/>
    </dgm:pt>
    <dgm:pt modelId="{15C3310C-EEFC-8F4D-B0BD-CEDC81686D0F}" type="pres">
      <dgm:prSet presAssocID="{1FAAAEF8-F1DD-8840-8F08-1C670147CD01}" presName="desCircle" presStyleLbl="node1" presStyleIdx="2" presStyleCnt="8"/>
      <dgm:spPr>
        <a:solidFill>
          <a:srgbClr val="00B050"/>
        </a:solidFill>
      </dgm:spPr>
    </dgm:pt>
    <dgm:pt modelId="{E3802FB4-9472-3940-92F3-4551C8F7FB2D}" type="pres">
      <dgm:prSet presAssocID="{1FAAAEF8-F1DD-8840-8F08-1C670147CD01}" presName="chTx" presStyleLbl="revTx" presStyleIdx="6" presStyleCnt="20"/>
      <dgm:spPr/>
    </dgm:pt>
    <dgm:pt modelId="{65990848-6ECD-6A4B-912A-7A2D512D9917}" type="pres">
      <dgm:prSet presAssocID="{1FAAAEF8-F1DD-8840-8F08-1C670147CD01}" presName="desTx" presStyleLbl="revTx" presStyleIdx="7" presStyleCnt="20">
        <dgm:presLayoutVars>
          <dgm:bulletEnabled val="1"/>
        </dgm:presLayoutVars>
      </dgm:prSet>
      <dgm:spPr/>
    </dgm:pt>
    <dgm:pt modelId="{2041990D-A997-8E47-A8A4-972B537473C0}" type="pres">
      <dgm:prSet presAssocID="{1FAAAEF8-F1DD-8840-8F08-1C670147CD01}" presName="desBackupRightNorm" presStyleCnt="0"/>
      <dgm:spPr/>
    </dgm:pt>
    <dgm:pt modelId="{32F4A78F-8619-DD4F-94F3-E8189D284E24}" type="pres">
      <dgm:prSet presAssocID="{D0B03CF6-2C9D-B542-BDB5-5C26494515B1}" presName="desSpace" presStyleCnt="0"/>
      <dgm:spPr/>
    </dgm:pt>
    <dgm:pt modelId="{000D1385-26C7-A04D-B86E-0085FCEE0507}" type="pres">
      <dgm:prSet presAssocID="{B7031E95-34BF-E641-A5AA-ABB9D9F89F8C}" presName="desBackupLeftNorm" presStyleCnt="0"/>
      <dgm:spPr/>
    </dgm:pt>
    <dgm:pt modelId="{1E8A2FA0-133C-6640-89A0-DAC261D38F4E}" type="pres">
      <dgm:prSet presAssocID="{B7031E95-34BF-E641-A5AA-ABB9D9F89F8C}" presName="desComposite" presStyleCnt="0"/>
      <dgm:spPr/>
    </dgm:pt>
    <dgm:pt modelId="{E5D49929-2A47-7C4A-8E14-FEE0496495E1}" type="pres">
      <dgm:prSet presAssocID="{B7031E95-34BF-E641-A5AA-ABB9D9F89F8C}" presName="desCircle" presStyleLbl="node1" presStyleIdx="3" presStyleCnt="8"/>
      <dgm:spPr>
        <a:solidFill>
          <a:srgbClr val="00B050"/>
        </a:solidFill>
      </dgm:spPr>
    </dgm:pt>
    <dgm:pt modelId="{D0F52F51-8EC5-0641-98C1-0D51284FD6C5}" type="pres">
      <dgm:prSet presAssocID="{B7031E95-34BF-E641-A5AA-ABB9D9F89F8C}" presName="chTx" presStyleLbl="revTx" presStyleIdx="8" presStyleCnt="20"/>
      <dgm:spPr/>
    </dgm:pt>
    <dgm:pt modelId="{452814DE-2002-E249-B634-37E64419A1DF}" type="pres">
      <dgm:prSet presAssocID="{B7031E95-34BF-E641-A5AA-ABB9D9F89F8C}" presName="desTx" presStyleLbl="revTx" presStyleIdx="9" presStyleCnt="20">
        <dgm:presLayoutVars>
          <dgm:bulletEnabled val="1"/>
        </dgm:presLayoutVars>
      </dgm:prSet>
      <dgm:spPr/>
    </dgm:pt>
    <dgm:pt modelId="{E84E2B30-5049-8F48-936F-82A59EC25567}" type="pres">
      <dgm:prSet presAssocID="{B7031E95-34BF-E641-A5AA-ABB9D9F89F8C}" presName="desBackupRightNorm" presStyleCnt="0"/>
      <dgm:spPr/>
    </dgm:pt>
    <dgm:pt modelId="{4E575C15-37F2-6C4F-BE53-400D7319D922}" type="pres">
      <dgm:prSet presAssocID="{5120817B-02B2-5E42-9F0D-1DFB421F7C4A}" presName="desSpace" presStyleCnt="0"/>
      <dgm:spPr/>
    </dgm:pt>
    <dgm:pt modelId="{23084EA2-3E4A-164C-8271-FF6AAB8BC003}" type="pres">
      <dgm:prSet presAssocID="{74780B81-791D-4243-B9E1-78166817D4E1}" presName="parComposite" presStyleCnt="0"/>
      <dgm:spPr/>
    </dgm:pt>
    <dgm:pt modelId="{6763740B-22D6-8648-8EDF-FABADADE86EC}" type="pres">
      <dgm:prSet presAssocID="{74780B81-791D-4243-B9E1-78166817D4E1}" presName="parBigCircle" presStyleLbl="node0" presStyleIdx="2" presStyleCnt="4"/>
      <dgm:spPr>
        <a:solidFill>
          <a:srgbClr val="FF0000"/>
        </a:solidFill>
      </dgm:spPr>
    </dgm:pt>
    <dgm:pt modelId="{057EA184-E993-714A-B512-41AD39735CF9}" type="pres">
      <dgm:prSet presAssocID="{74780B81-791D-4243-B9E1-78166817D4E1}" presName="parTx" presStyleLbl="revTx" presStyleIdx="10" presStyleCnt="20"/>
      <dgm:spPr/>
    </dgm:pt>
    <dgm:pt modelId="{F2214920-3B4C-764B-A3B0-B5AE28C0F08C}" type="pres">
      <dgm:prSet presAssocID="{74780B81-791D-4243-B9E1-78166817D4E1}" presName="bSpace" presStyleCnt="0"/>
      <dgm:spPr/>
    </dgm:pt>
    <dgm:pt modelId="{27E28A04-04EE-054F-8FAA-9373ACE83468}" type="pres">
      <dgm:prSet presAssocID="{74780B81-791D-4243-B9E1-78166817D4E1}" presName="parBackupNorm" presStyleCnt="0"/>
      <dgm:spPr/>
    </dgm:pt>
    <dgm:pt modelId="{1BA7B59E-9484-EF4D-A252-51609E21F128}" type="pres">
      <dgm:prSet presAssocID="{14D0E9BD-3FC7-B74D-87F5-93962BC868B5}" presName="parSpace" presStyleCnt="0"/>
      <dgm:spPr/>
    </dgm:pt>
    <dgm:pt modelId="{D0482AD2-7392-B34C-AA26-3C22E19B384F}" type="pres">
      <dgm:prSet presAssocID="{D0C1D723-B828-9F4F-9B83-F97475DB3BBF}" presName="desBackupLeftNorm" presStyleCnt="0"/>
      <dgm:spPr/>
    </dgm:pt>
    <dgm:pt modelId="{D3FFD69C-6273-5D45-A0AB-D7A9A2B2A720}" type="pres">
      <dgm:prSet presAssocID="{D0C1D723-B828-9F4F-9B83-F97475DB3BBF}" presName="desComposite" presStyleCnt="0"/>
      <dgm:spPr/>
    </dgm:pt>
    <dgm:pt modelId="{309F6D5E-EC27-F244-87F4-9BDBEB7E404E}" type="pres">
      <dgm:prSet presAssocID="{D0C1D723-B828-9F4F-9B83-F97475DB3BBF}" presName="desCircle" presStyleLbl="node1" presStyleIdx="4" presStyleCnt="8"/>
      <dgm:spPr>
        <a:solidFill>
          <a:srgbClr val="00B050"/>
        </a:solidFill>
      </dgm:spPr>
    </dgm:pt>
    <dgm:pt modelId="{6A6AA9E0-250D-7C4E-BC22-F2F0BF9FEFEE}" type="pres">
      <dgm:prSet presAssocID="{D0C1D723-B828-9F4F-9B83-F97475DB3BBF}" presName="chTx" presStyleLbl="revTx" presStyleIdx="11" presStyleCnt="20"/>
      <dgm:spPr/>
    </dgm:pt>
    <dgm:pt modelId="{840EAD9B-48BD-4C43-8E76-E8AF4C956C74}" type="pres">
      <dgm:prSet presAssocID="{D0C1D723-B828-9F4F-9B83-F97475DB3BBF}" presName="desTx" presStyleLbl="revTx" presStyleIdx="12" presStyleCnt="20">
        <dgm:presLayoutVars>
          <dgm:bulletEnabled val="1"/>
        </dgm:presLayoutVars>
      </dgm:prSet>
      <dgm:spPr/>
    </dgm:pt>
    <dgm:pt modelId="{3ABA7176-A446-2049-934B-D1EA6CEAD1DE}" type="pres">
      <dgm:prSet presAssocID="{D0C1D723-B828-9F4F-9B83-F97475DB3BBF}" presName="desBackupRightNorm" presStyleCnt="0"/>
      <dgm:spPr/>
    </dgm:pt>
    <dgm:pt modelId="{9DF78FC4-08B7-5B45-8B82-BE4B01A466D8}" type="pres">
      <dgm:prSet presAssocID="{6AA37151-F8B6-364D-9288-0672F472FEA8}" presName="desSpace" presStyleCnt="0"/>
      <dgm:spPr/>
    </dgm:pt>
    <dgm:pt modelId="{C2CA269D-9DC3-9041-B950-9A7B861D86E7}" type="pres">
      <dgm:prSet presAssocID="{938674C4-B923-C14D-89DF-0FBAFCBF7FE7}" presName="desBackupLeftNorm" presStyleCnt="0"/>
      <dgm:spPr/>
    </dgm:pt>
    <dgm:pt modelId="{54537A72-5A84-344D-93F7-AFF686B39A3D}" type="pres">
      <dgm:prSet presAssocID="{938674C4-B923-C14D-89DF-0FBAFCBF7FE7}" presName="desComposite" presStyleCnt="0"/>
      <dgm:spPr/>
    </dgm:pt>
    <dgm:pt modelId="{EA299B9C-C676-0243-8996-798A4B823C5C}" type="pres">
      <dgm:prSet presAssocID="{938674C4-B923-C14D-89DF-0FBAFCBF7FE7}" presName="desCircle" presStyleLbl="node1" presStyleIdx="5" presStyleCnt="8"/>
      <dgm:spPr>
        <a:solidFill>
          <a:srgbClr val="00B050"/>
        </a:solidFill>
      </dgm:spPr>
    </dgm:pt>
    <dgm:pt modelId="{1CB7E757-C00C-764B-BBD6-AD7F877E0758}" type="pres">
      <dgm:prSet presAssocID="{938674C4-B923-C14D-89DF-0FBAFCBF7FE7}" presName="chTx" presStyleLbl="revTx" presStyleIdx="13" presStyleCnt="20"/>
      <dgm:spPr/>
    </dgm:pt>
    <dgm:pt modelId="{BB1314B3-6BFA-694A-8439-F93F04C72115}" type="pres">
      <dgm:prSet presAssocID="{938674C4-B923-C14D-89DF-0FBAFCBF7FE7}" presName="desTx" presStyleLbl="revTx" presStyleIdx="14" presStyleCnt="20">
        <dgm:presLayoutVars>
          <dgm:bulletEnabled val="1"/>
        </dgm:presLayoutVars>
      </dgm:prSet>
      <dgm:spPr/>
    </dgm:pt>
    <dgm:pt modelId="{0FA33450-70C0-FA45-A570-2AA7F1D58D46}" type="pres">
      <dgm:prSet presAssocID="{938674C4-B923-C14D-89DF-0FBAFCBF7FE7}" presName="desBackupRightNorm" presStyleCnt="0"/>
      <dgm:spPr/>
    </dgm:pt>
    <dgm:pt modelId="{4D77DC6E-9B64-9143-8FCC-3E6CD2333D51}" type="pres">
      <dgm:prSet presAssocID="{DAC87C5B-8D6B-594A-9E41-FD2DA4B1503A}" presName="desSpace" presStyleCnt="0"/>
      <dgm:spPr/>
    </dgm:pt>
    <dgm:pt modelId="{695E2F7E-3620-0D40-B296-49796147DCB2}" type="pres">
      <dgm:prSet presAssocID="{67949647-238C-9C4C-9609-D433FF318C85}" presName="parComposite" presStyleCnt="0"/>
      <dgm:spPr/>
    </dgm:pt>
    <dgm:pt modelId="{7AA4B125-A42B-DB4F-9117-AB57CB4286F1}" type="pres">
      <dgm:prSet presAssocID="{67949647-238C-9C4C-9609-D433FF318C85}" presName="parBigCircle" presStyleLbl="node0" presStyleIdx="3" presStyleCnt="4"/>
      <dgm:spPr>
        <a:solidFill>
          <a:srgbClr val="FF0000"/>
        </a:solidFill>
      </dgm:spPr>
    </dgm:pt>
    <dgm:pt modelId="{E8514541-DA5D-984C-B101-1EE51D624A06}" type="pres">
      <dgm:prSet presAssocID="{67949647-238C-9C4C-9609-D433FF318C85}" presName="parTx" presStyleLbl="revTx" presStyleIdx="15" presStyleCnt="20"/>
      <dgm:spPr/>
    </dgm:pt>
    <dgm:pt modelId="{BF911000-D104-254E-BB79-2AE4E45E3B27}" type="pres">
      <dgm:prSet presAssocID="{67949647-238C-9C4C-9609-D433FF318C85}" presName="bSpace" presStyleCnt="0"/>
      <dgm:spPr/>
    </dgm:pt>
    <dgm:pt modelId="{80252EFC-1C0C-A443-9AB5-FB2BF0327B08}" type="pres">
      <dgm:prSet presAssocID="{67949647-238C-9C4C-9609-D433FF318C85}" presName="parBackupNorm" presStyleCnt="0"/>
      <dgm:spPr/>
    </dgm:pt>
    <dgm:pt modelId="{72C5184F-9C71-2D41-B2B6-FDC35E4F5D41}" type="pres">
      <dgm:prSet presAssocID="{53B5322F-61D0-3143-AE89-BC49CB17809A}" presName="parSpace" presStyleCnt="0"/>
      <dgm:spPr/>
    </dgm:pt>
    <dgm:pt modelId="{917547EB-D496-7C41-B0E7-9DEB5DE4859A}" type="pres">
      <dgm:prSet presAssocID="{1F3489D7-C842-5C42-86F0-02415B532F39}" presName="desBackupLeftNorm" presStyleCnt="0"/>
      <dgm:spPr/>
    </dgm:pt>
    <dgm:pt modelId="{4C4AA061-8935-9642-8C72-4A5EFA9260B7}" type="pres">
      <dgm:prSet presAssocID="{1F3489D7-C842-5C42-86F0-02415B532F39}" presName="desComposite" presStyleCnt="0"/>
      <dgm:spPr/>
    </dgm:pt>
    <dgm:pt modelId="{2431F7CC-158A-D54C-9778-FF331F92AFA1}" type="pres">
      <dgm:prSet presAssocID="{1F3489D7-C842-5C42-86F0-02415B532F39}" presName="desCircle" presStyleLbl="node1" presStyleIdx="6" presStyleCnt="8"/>
      <dgm:spPr>
        <a:solidFill>
          <a:srgbClr val="00B050"/>
        </a:solidFill>
      </dgm:spPr>
    </dgm:pt>
    <dgm:pt modelId="{433C8785-0B78-024D-96DA-A6A2BBC022A6}" type="pres">
      <dgm:prSet presAssocID="{1F3489D7-C842-5C42-86F0-02415B532F39}" presName="chTx" presStyleLbl="revTx" presStyleIdx="16" presStyleCnt="20"/>
      <dgm:spPr/>
    </dgm:pt>
    <dgm:pt modelId="{0C6580CE-141C-6D4F-82BF-2A8C004E4A1B}" type="pres">
      <dgm:prSet presAssocID="{1F3489D7-C842-5C42-86F0-02415B532F39}" presName="desTx" presStyleLbl="revTx" presStyleIdx="17" presStyleCnt="20">
        <dgm:presLayoutVars>
          <dgm:bulletEnabled val="1"/>
        </dgm:presLayoutVars>
      </dgm:prSet>
      <dgm:spPr/>
    </dgm:pt>
    <dgm:pt modelId="{76C8A8D1-7B69-3E4F-A5D0-C95BE5E2F5CB}" type="pres">
      <dgm:prSet presAssocID="{1F3489D7-C842-5C42-86F0-02415B532F39}" presName="desBackupRightNorm" presStyleCnt="0"/>
      <dgm:spPr/>
    </dgm:pt>
    <dgm:pt modelId="{7D291EB3-810D-4747-BC5E-297CCE680144}" type="pres">
      <dgm:prSet presAssocID="{D3BE58DC-42DA-0949-BAA5-A3A32AA6F43C}" presName="desSpace" presStyleCnt="0"/>
      <dgm:spPr/>
    </dgm:pt>
    <dgm:pt modelId="{4B1C56F0-42F7-F647-9C11-76B2C86B5D88}" type="pres">
      <dgm:prSet presAssocID="{33BB4E57-C51C-9D49-A20E-B20DAB0595B1}" presName="desBackupLeftNorm" presStyleCnt="0"/>
      <dgm:spPr/>
    </dgm:pt>
    <dgm:pt modelId="{0B1E5B67-6B7F-354B-95D2-3977BC75039E}" type="pres">
      <dgm:prSet presAssocID="{33BB4E57-C51C-9D49-A20E-B20DAB0595B1}" presName="desComposite" presStyleCnt="0"/>
      <dgm:spPr/>
    </dgm:pt>
    <dgm:pt modelId="{BE36FEAA-650F-F442-82BA-EDA848C5287A}" type="pres">
      <dgm:prSet presAssocID="{33BB4E57-C51C-9D49-A20E-B20DAB0595B1}" presName="desCircle" presStyleLbl="node1" presStyleIdx="7" presStyleCnt="8"/>
      <dgm:spPr>
        <a:solidFill>
          <a:srgbClr val="00B050"/>
        </a:solidFill>
      </dgm:spPr>
    </dgm:pt>
    <dgm:pt modelId="{BDB8571B-5E7F-AC48-8275-86F21C23E469}" type="pres">
      <dgm:prSet presAssocID="{33BB4E57-C51C-9D49-A20E-B20DAB0595B1}" presName="chTx" presStyleLbl="revTx" presStyleIdx="18" presStyleCnt="20"/>
      <dgm:spPr/>
    </dgm:pt>
    <dgm:pt modelId="{DAA7E3FF-C9E8-C442-A53E-8C2BF8558DF7}" type="pres">
      <dgm:prSet presAssocID="{33BB4E57-C51C-9D49-A20E-B20DAB0595B1}" presName="desTx" presStyleLbl="revTx" presStyleIdx="19" presStyleCnt="20">
        <dgm:presLayoutVars>
          <dgm:bulletEnabled val="1"/>
        </dgm:presLayoutVars>
      </dgm:prSet>
      <dgm:spPr/>
    </dgm:pt>
    <dgm:pt modelId="{6E84E9FF-75A1-D441-B141-D2B0256ACB62}" type="pres">
      <dgm:prSet presAssocID="{33BB4E57-C51C-9D49-A20E-B20DAB0595B1}" presName="desBackupRightNorm" presStyleCnt="0"/>
      <dgm:spPr/>
    </dgm:pt>
    <dgm:pt modelId="{F0261B83-614B-5C4E-A44F-038AA7E60064}" type="pres">
      <dgm:prSet presAssocID="{5B095CEA-C071-1D43-9A04-0180CA4FBAD8}" presName="desSpace" presStyleCnt="0"/>
      <dgm:spPr/>
    </dgm:pt>
  </dgm:ptLst>
  <dgm:cxnLst>
    <dgm:cxn modelId="{3EEC5506-2D9D-614C-9B68-AB08D83B233C}" srcId="{73B1CA0D-0070-CB4E-9D08-732C49FC39F1}" destId="{67949647-238C-9C4C-9609-D433FF318C85}" srcOrd="3" destOrd="0" parTransId="{04B7ADB5-EAD6-C048-927D-3B6EA46ADA0E}" sibTransId="{53B5322F-61D0-3143-AE89-BC49CB17809A}"/>
    <dgm:cxn modelId="{DD43C408-9E3D-3B4E-AD5D-D00B70CABECB}" srcId="{73B1CA0D-0070-CB4E-9D08-732C49FC39F1}" destId="{3B1E961C-B486-004C-B938-077B8A396B85}" srcOrd="0" destOrd="0" parTransId="{7B333E13-33B7-1743-9CAB-C0D09AE241FB}" sibTransId="{025B468A-1A13-4148-8E5C-3B5124AAB061}"/>
    <dgm:cxn modelId="{99AF2509-FEFE-614E-8F8C-21B5E7F3B5AF}" type="presOf" srcId="{33BB4E57-C51C-9D49-A20E-B20DAB0595B1}" destId="{BDB8571B-5E7F-AC48-8275-86F21C23E469}" srcOrd="0" destOrd="0" presId="urn:microsoft.com/office/officeart/2008/layout/CircleAccentTimeline"/>
    <dgm:cxn modelId="{07897513-FED9-214C-93F5-BF1BECFF843E}" srcId="{3B1E961C-B486-004C-B938-077B8A396B85}" destId="{64B9B68B-BDDF-3B4A-BCEE-19EE2367116E}" srcOrd="0" destOrd="0" parTransId="{ED642FB0-4CF6-4146-9654-973D4827D2F1}" sibTransId="{8F4DCF20-F1ED-DB4F-A8B1-156A8B1456D5}"/>
    <dgm:cxn modelId="{4E83ED1B-F95C-5144-80D1-FC043069000A}" srcId="{74780B81-791D-4243-B9E1-78166817D4E1}" destId="{D0C1D723-B828-9F4F-9B83-F97475DB3BBF}" srcOrd="0" destOrd="0" parTransId="{5FB2344B-95BF-2D45-9C24-0171E3B1540A}" sibTransId="{6AA37151-F8B6-364D-9288-0672F472FEA8}"/>
    <dgm:cxn modelId="{075CC434-200D-C644-912D-AE6A89FE6FDB}" srcId="{67949647-238C-9C4C-9609-D433FF318C85}" destId="{1F3489D7-C842-5C42-86F0-02415B532F39}" srcOrd="0" destOrd="0" parTransId="{C6C41426-B39B-9E41-8CB0-1A7C565649A5}" sibTransId="{D3BE58DC-42DA-0949-BAA5-A3A32AA6F43C}"/>
    <dgm:cxn modelId="{1E21D046-29C0-4643-BBBC-F59DB2F37D71}" type="presOf" srcId="{1FAAAEF8-F1DD-8840-8F08-1C670147CD01}" destId="{E3802FB4-9472-3940-92F3-4551C8F7FB2D}" srcOrd="0" destOrd="0" presId="urn:microsoft.com/office/officeart/2008/layout/CircleAccentTimeline"/>
    <dgm:cxn modelId="{6C40684A-8B6D-524C-AD94-50559DD5C4D4}" srcId="{67949647-238C-9C4C-9609-D433FF318C85}" destId="{33BB4E57-C51C-9D49-A20E-B20DAB0595B1}" srcOrd="1" destOrd="0" parTransId="{C6A98039-C896-EF43-BE8D-11CBF4D4A400}" sibTransId="{5B095CEA-C071-1D43-9A04-0180CA4FBAD8}"/>
    <dgm:cxn modelId="{FA891259-B6D1-2349-A363-6FA3B29AFF60}" srcId="{74780B81-791D-4243-B9E1-78166817D4E1}" destId="{938674C4-B923-C14D-89DF-0FBAFCBF7FE7}" srcOrd="1" destOrd="0" parTransId="{49D1ECC9-E545-0146-859B-E720004AF18C}" sibTransId="{DAC87C5B-8D6B-594A-9E41-FD2DA4B1503A}"/>
    <dgm:cxn modelId="{556E5C5A-7B64-E94B-9213-C9424229D62A}" type="presOf" srcId="{8794CF9E-8EC4-4A43-94B9-B73BA1664BE3}" destId="{FDD4A169-259A-EE4B-A65C-F43D88882E05}" srcOrd="0" destOrd="0" presId="urn:microsoft.com/office/officeart/2008/layout/CircleAccentTimeline"/>
    <dgm:cxn modelId="{D42D5062-9E73-4446-82F9-F9D7001DEAE4}" type="presOf" srcId="{74780B81-791D-4243-B9E1-78166817D4E1}" destId="{057EA184-E993-714A-B512-41AD39735CF9}" srcOrd="0" destOrd="0" presId="urn:microsoft.com/office/officeart/2008/layout/CircleAccentTimeline"/>
    <dgm:cxn modelId="{9C4BFA62-CD6A-0C4F-AD6F-155564BC0901}" srcId="{73B1CA0D-0070-CB4E-9D08-732C49FC39F1}" destId="{C1D0B3A7-069C-0744-8A97-0930BE0E12A3}" srcOrd="1" destOrd="0" parTransId="{D188DC61-8F30-5741-8D5C-C93E351865CF}" sibTransId="{E947440F-333E-F743-B9DD-77928C9B5A84}"/>
    <dgm:cxn modelId="{1243EA81-AE5E-D541-A779-B5E65B749F00}" srcId="{C1D0B3A7-069C-0744-8A97-0930BE0E12A3}" destId="{B7031E95-34BF-E641-A5AA-ABB9D9F89F8C}" srcOrd="1" destOrd="0" parTransId="{1DB05088-71EE-BE4A-865E-F595CE6125BB}" sibTransId="{5120817B-02B2-5E42-9F0D-1DFB421F7C4A}"/>
    <dgm:cxn modelId="{D847098A-1A1F-0549-BCD5-29B5A97F2001}" srcId="{73B1CA0D-0070-CB4E-9D08-732C49FC39F1}" destId="{74780B81-791D-4243-B9E1-78166817D4E1}" srcOrd="2" destOrd="0" parTransId="{667006E8-F2EE-BF4B-8209-338E9ABB135A}" sibTransId="{14D0E9BD-3FC7-B74D-87F5-93962BC868B5}"/>
    <dgm:cxn modelId="{A04AA492-F566-3D40-A96A-45CDB56605B6}" type="presOf" srcId="{1F3489D7-C842-5C42-86F0-02415B532F39}" destId="{433C8785-0B78-024D-96DA-A6A2BBC022A6}" srcOrd="0" destOrd="0" presId="urn:microsoft.com/office/officeart/2008/layout/CircleAccentTimeline"/>
    <dgm:cxn modelId="{5AC50DA1-21BC-344B-B99F-904CC719F1E3}" type="presOf" srcId="{B7031E95-34BF-E641-A5AA-ABB9D9F89F8C}" destId="{D0F52F51-8EC5-0641-98C1-0D51284FD6C5}" srcOrd="0" destOrd="0" presId="urn:microsoft.com/office/officeart/2008/layout/CircleAccentTimeline"/>
    <dgm:cxn modelId="{6AD548A8-102F-B34A-8F9C-165F3C457871}" type="presOf" srcId="{C1D0B3A7-069C-0744-8A97-0930BE0E12A3}" destId="{1DB0B3D4-143A-C042-B4B4-5B4B4DCD26C4}" srcOrd="0" destOrd="0" presId="urn:microsoft.com/office/officeart/2008/layout/CircleAccentTimeline"/>
    <dgm:cxn modelId="{34557FAB-8A3A-4040-B171-9721C8BF6854}" type="presOf" srcId="{3B1E961C-B486-004C-B938-077B8A396B85}" destId="{00006DF0-42A1-AC41-8658-A022A53DAF7E}" srcOrd="0" destOrd="0" presId="urn:microsoft.com/office/officeart/2008/layout/CircleAccentTimeline"/>
    <dgm:cxn modelId="{156F11B8-6700-FB47-BCFD-CD9DCCD6C27D}" srcId="{C1D0B3A7-069C-0744-8A97-0930BE0E12A3}" destId="{1FAAAEF8-F1DD-8840-8F08-1C670147CD01}" srcOrd="0" destOrd="0" parTransId="{1A6B8228-5910-7A41-BF6A-C1073B68B9E7}" sibTransId="{D0B03CF6-2C9D-B542-BDB5-5C26494515B1}"/>
    <dgm:cxn modelId="{D4F989CF-BA54-8547-BC90-41DE5691C55E}" srcId="{3B1E961C-B486-004C-B938-077B8A396B85}" destId="{8794CF9E-8EC4-4A43-94B9-B73BA1664BE3}" srcOrd="1" destOrd="0" parTransId="{000F4EAE-3B4C-7740-BDB4-C9BFFA743BC4}" sibTransId="{9707151E-D3B7-D04F-A1B5-17594CF1BA63}"/>
    <dgm:cxn modelId="{FEF82CD3-6539-3049-BFDC-7D15F7381F4B}" type="presOf" srcId="{D0C1D723-B828-9F4F-9B83-F97475DB3BBF}" destId="{6A6AA9E0-250D-7C4E-BC22-F2F0BF9FEFEE}" srcOrd="0" destOrd="0" presId="urn:microsoft.com/office/officeart/2008/layout/CircleAccentTimeline"/>
    <dgm:cxn modelId="{BC28F7DE-526B-AE4C-8A2F-762E26336577}" type="presOf" srcId="{64B9B68B-BDDF-3B4A-BCEE-19EE2367116E}" destId="{DA4F4E5F-EA8D-AE40-8EDF-7EBD79016034}" srcOrd="0" destOrd="0" presId="urn:microsoft.com/office/officeart/2008/layout/CircleAccentTimeline"/>
    <dgm:cxn modelId="{A36829EA-FE5E-0C47-B8DD-F846B0BA46DB}" type="presOf" srcId="{67949647-238C-9C4C-9609-D433FF318C85}" destId="{E8514541-DA5D-984C-B101-1EE51D624A06}" srcOrd="0" destOrd="0" presId="urn:microsoft.com/office/officeart/2008/layout/CircleAccentTimeline"/>
    <dgm:cxn modelId="{CA2CE7F2-F681-954A-9D8B-51909FF00F1F}" type="presOf" srcId="{938674C4-B923-C14D-89DF-0FBAFCBF7FE7}" destId="{1CB7E757-C00C-764B-BBD6-AD7F877E0758}" srcOrd="0" destOrd="0" presId="urn:microsoft.com/office/officeart/2008/layout/CircleAccentTimeline"/>
    <dgm:cxn modelId="{D9145AFF-8B7F-AF46-9B91-B38CE534BD65}" type="presOf" srcId="{73B1CA0D-0070-CB4E-9D08-732C49FC39F1}" destId="{F261AE27-9CDD-DB4D-88BB-6A2452E4E77A}" srcOrd="0" destOrd="0" presId="urn:microsoft.com/office/officeart/2008/layout/CircleAccentTimeline"/>
    <dgm:cxn modelId="{5911C5F7-918E-C24C-8E9C-F6D83EB9FA1A}" type="presParOf" srcId="{F261AE27-9CDD-DB4D-88BB-6A2452E4E77A}" destId="{455B8C03-775B-804C-A140-6DD5C1F8888F}" srcOrd="0" destOrd="0" presId="urn:microsoft.com/office/officeart/2008/layout/CircleAccentTimeline"/>
    <dgm:cxn modelId="{D02BDE0A-A6E2-9D47-923A-A19A93665ABA}" type="presParOf" srcId="{455B8C03-775B-804C-A140-6DD5C1F8888F}" destId="{EDE0085E-CE76-0F46-A8BB-BB729693FF97}" srcOrd="0" destOrd="0" presId="urn:microsoft.com/office/officeart/2008/layout/CircleAccentTimeline"/>
    <dgm:cxn modelId="{47391B5E-5CA6-794B-9D62-7BD5B758541A}" type="presParOf" srcId="{455B8C03-775B-804C-A140-6DD5C1F8888F}" destId="{00006DF0-42A1-AC41-8658-A022A53DAF7E}" srcOrd="1" destOrd="0" presId="urn:microsoft.com/office/officeart/2008/layout/CircleAccentTimeline"/>
    <dgm:cxn modelId="{F73CEBC8-81EB-EC47-8271-7E91E337674C}" type="presParOf" srcId="{455B8C03-775B-804C-A140-6DD5C1F8888F}" destId="{122DABD0-B565-EC4C-9CC8-820952387515}" srcOrd="2" destOrd="0" presId="urn:microsoft.com/office/officeart/2008/layout/CircleAccentTimeline"/>
    <dgm:cxn modelId="{9DAE2139-6815-6A48-9537-3F131BE6A29D}" type="presParOf" srcId="{F261AE27-9CDD-DB4D-88BB-6A2452E4E77A}" destId="{5C1ADCE6-9F9D-0A46-B9FE-F4104744FE6F}" srcOrd="1" destOrd="0" presId="urn:microsoft.com/office/officeart/2008/layout/CircleAccentTimeline"/>
    <dgm:cxn modelId="{D5E504D1-EA33-964A-AB43-0067B406FE51}" type="presParOf" srcId="{F261AE27-9CDD-DB4D-88BB-6A2452E4E77A}" destId="{CAC44A1D-360F-8346-B2AA-B5AE7523D171}" srcOrd="2" destOrd="0" presId="urn:microsoft.com/office/officeart/2008/layout/CircleAccentTimeline"/>
    <dgm:cxn modelId="{754EE270-555F-C947-A1C2-D3447034BA19}" type="presParOf" srcId="{F261AE27-9CDD-DB4D-88BB-6A2452E4E77A}" destId="{6E086B47-12CC-C34F-B373-E163022D550B}" srcOrd="3" destOrd="0" presId="urn:microsoft.com/office/officeart/2008/layout/CircleAccentTimeline"/>
    <dgm:cxn modelId="{C9FD92D3-5759-0B47-8EF3-26ED5A081D01}" type="presParOf" srcId="{F261AE27-9CDD-DB4D-88BB-6A2452E4E77A}" destId="{AFDA9753-41EF-FC43-A7CB-47EC0562A308}" srcOrd="4" destOrd="0" presId="urn:microsoft.com/office/officeart/2008/layout/CircleAccentTimeline"/>
    <dgm:cxn modelId="{4A779749-8AAC-DA4B-8B39-806935F6D5D3}" type="presParOf" srcId="{AFDA9753-41EF-FC43-A7CB-47EC0562A308}" destId="{8AD1F484-CE4E-5A42-9F04-033496D08176}" srcOrd="0" destOrd="0" presId="urn:microsoft.com/office/officeart/2008/layout/CircleAccentTimeline"/>
    <dgm:cxn modelId="{FFE1FEF7-41DA-1E47-9115-860A37B6DCB4}" type="presParOf" srcId="{AFDA9753-41EF-FC43-A7CB-47EC0562A308}" destId="{DA4F4E5F-EA8D-AE40-8EDF-7EBD79016034}" srcOrd="1" destOrd="0" presId="urn:microsoft.com/office/officeart/2008/layout/CircleAccentTimeline"/>
    <dgm:cxn modelId="{8AB59E50-8D4E-6347-B073-9F37DC5ADF6A}" type="presParOf" srcId="{AFDA9753-41EF-FC43-A7CB-47EC0562A308}" destId="{4656564C-ED17-D54D-8945-79E70E710B0A}" srcOrd="2" destOrd="0" presId="urn:microsoft.com/office/officeart/2008/layout/CircleAccentTimeline"/>
    <dgm:cxn modelId="{DA3DD26D-4A02-8E4B-80F8-1CE3B9CB77A9}" type="presParOf" srcId="{F261AE27-9CDD-DB4D-88BB-6A2452E4E77A}" destId="{7455CE37-9082-D640-BFB0-6A610B94DC14}" srcOrd="5" destOrd="0" presId="urn:microsoft.com/office/officeart/2008/layout/CircleAccentTimeline"/>
    <dgm:cxn modelId="{9781E6A5-DA46-B840-897E-1E6F1D031C19}" type="presParOf" srcId="{F261AE27-9CDD-DB4D-88BB-6A2452E4E77A}" destId="{3AD2AB28-806F-4048-96EB-DBE88480158C}" srcOrd="6" destOrd="0" presId="urn:microsoft.com/office/officeart/2008/layout/CircleAccentTimeline"/>
    <dgm:cxn modelId="{84C46326-BA92-9140-BA37-9E99C93B9011}" type="presParOf" srcId="{F261AE27-9CDD-DB4D-88BB-6A2452E4E77A}" destId="{06B27DB9-284A-784C-8EB0-F1D003209A7D}" srcOrd="7" destOrd="0" presId="urn:microsoft.com/office/officeart/2008/layout/CircleAccentTimeline"/>
    <dgm:cxn modelId="{A93E6157-E7F0-144E-B5D5-84A6EB60A3D0}" type="presParOf" srcId="{F261AE27-9CDD-DB4D-88BB-6A2452E4E77A}" destId="{CADF4417-532D-D040-9581-6690AE1295C2}" srcOrd="8" destOrd="0" presId="urn:microsoft.com/office/officeart/2008/layout/CircleAccentTimeline"/>
    <dgm:cxn modelId="{0E256D04-9D89-9C4F-A863-00555B6D05B0}" type="presParOf" srcId="{CADF4417-532D-D040-9581-6690AE1295C2}" destId="{39489F00-FAEC-AE4D-A54A-C3C471DBEC9E}" srcOrd="0" destOrd="0" presId="urn:microsoft.com/office/officeart/2008/layout/CircleAccentTimeline"/>
    <dgm:cxn modelId="{7EA8FD6A-5C44-F84E-83B5-F4522C2FFC87}" type="presParOf" srcId="{CADF4417-532D-D040-9581-6690AE1295C2}" destId="{FDD4A169-259A-EE4B-A65C-F43D88882E05}" srcOrd="1" destOrd="0" presId="urn:microsoft.com/office/officeart/2008/layout/CircleAccentTimeline"/>
    <dgm:cxn modelId="{AC478296-40CA-C749-9AEB-14D54608BC63}" type="presParOf" srcId="{CADF4417-532D-D040-9581-6690AE1295C2}" destId="{B69ACDA5-8FD1-C74E-AE3E-3AE35EA5927C}" srcOrd="2" destOrd="0" presId="urn:microsoft.com/office/officeart/2008/layout/CircleAccentTimeline"/>
    <dgm:cxn modelId="{4A292032-A407-154A-8CDF-99C3B7108089}" type="presParOf" srcId="{F261AE27-9CDD-DB4D-88BB-6A2452E4E77A}" destId="{B46EA3E7-6144-DF47-9A2C-74F8632D56F8}" srcOrd="9" destOrd="0" presId="urn:microsoft.com/office/officeart/2008/layout/CircleAccentTimeline"/>
    <dgm:cxn modelId="{34D2A5EE-D947-2646-AB67-F00B2E5862AF}" type="presParOf" srcId="{F261AE27-9CDD-DB4D-88BB-6A2452E4E77A}" destId="{84B2262F-AE15-2A4B-AD79-D99177C5753C}" srcOrd="10" destOrd="0" presId="urn:microsoft.com/office/officeart/2008/layout/CircleAccentTimeline"/>
    <dgm:cxn modelId="{2C91F27C-497F-8D4F-AC90-40E87B96B106}" type="presParOf" srcId="{F261AE27-9CDD-DB4D-88BB-6A2452E4E77A}" destId="{94B7F43C-4009-5241-9F16-E7A2C7D472B9}" srcOrd="11" destOrd="0" presId="urn:microsoft.com/office/officeart/2008/layout/CircleAccentTimeline"/>
    <dgm:cxn modelId="{EB29A1CD-F899-4143-8FE3-CAA5DC98670A}" type="presParOf" srcId="{94B7F43C-4009-5241-9F16-E7A2C7D472B9}" destId="{1B491DF4-E9F3-7B4E-B915-32604443C44A}" srcOrd="0" destOrd="0" presId="urn:microsoft.com/office/officeart/2008/layout/CircleAccentTimeline"/>
    <dgm:cxn modelId="{5BE5390A-E467-FA42-88BA-5BBC85C1EE3C}" type="presParOf" srcId="{94B7F43C-4009-5241-9F16-E7A2C7D472B9}" destId="{1DB0B3D4-143A-C042-B4B4-5B4B4DCD26C4}" srcOrd="1" destOrd="0" presId="urn:microsoft.com/office/officeart/2008/layout/CircleAccentTimeline"/>
    <dgm:cxn modelId="{D6CD8D49-6905-3645-AF9F-302BD7F7628E}" type="presParOf" srcId="{94B7F43C-4009-5241-9F16-E7A2C7D472B9}" destId="{DFE175ED-2081-C140-B558-0A977017C635}" srcOrd="2" destOrd="0" presId="urn:microsoft.com/office/officeart/2008/layout/CircleAccentTimeline"/>
    <dgm:cxn modelId="{9F972A21-C8C6-0D4E-8953-F521F4107583}" type="presParOf" srcId="{F261AE27-9CDD-DB4D-88BB-6A2452E4E77A}" destId="{A449B944-DF3F-634C-8C3C-4742D05A0A81}" srcOrd="12" destOrd="0" presId="urn:microsoft.com/office/officeart/2008/layout/CircleAccentTimeline"/>
    <dgm:cxn modelId="{77A11EFB-6339-7D45-84B0-71D97757B075}" type="presParOf" srcId="{F261AE27-9CDD-DB4D-88BB-6A2452E4E77A}" destId="{D0D2C2E2-EFE8-2C47-8F13-D6C97DE77D83}" srcOrd="13" destOrd="0" presId="urn:microsoft.com/office/officeart/2008/layout/CircleAccentTimeline"/>
    <dgm:cxn modelId="{5B08FA21-EBBA-CB4B-BE8B-FD2E226AD12A}" type="presParOf" srcId="{F261AE27-9CDD-DB4D-88BB-6A2452E4E77A}" destId="{03B55F05-7F3C-2E4F-BAD1-5395801F11B3}" srcOrd="14" destOrd="0" presId="urn:microsoft.com/office/officeart/2008/layout/CircleAccentTimeline"/>
    <dgm:cxn modelId="{21F0F480-54BC-B04F-8872-24C2BB7943F9}" type="presParOf" srcId="{F261AE27-9CDD-DB4D-88BB-6A2452E4E77A}" destId="{C39E0BA1-AAEC-7846-A7CB-AE070EECD47F}" srcOrd="15" destOrd="0" presId="urn:microsoft.com/office/officeart/2008/layout/CircleAccentTimeline"/>
    <dgm:cxn modelId="{661D00C6-8A3A-6040-A0A5-69251507F862}" type="presParOf" srcId="{C39E0BA1-AAEC-7846-A7CB-AE070EECD47F}" destId="{15C3310C-EEFC-8F4D-B0BD-CEDC81686D0F}" srcOrd="0" destOrd="0" presId="urn:microsoft.com/office/officeart/2008/layout/CircleAccentTimeline"/>
    <dgm:cxn modelId="{6BF69427-703F-9742-A243-9932AA22DAE8}" type="presParOf" srcId="{C39E0BA1-AAEC-7846-A7CB-AE070EECD47F}" destId="{E3802FB4-9472-3940-92F3-4551C8F7FB2D}" srcOrd="1" destOrd="0" presId="urn:microsoft.com/office/officeart/2008/layout/CircleAccentTimeline"/>
    <dgm:cxn modelId="{E160E613-F1D3-254F-9E93-DBAA1F407796}" type="presParOf" srcId="{C39E0BA1-AAEC-7846-A7CB-AE070EECD47F}" destId="{65990848-6ECD-6A4B-912A-7A2D512D9917}" srcOrd="2" destOrd="0" presId="urn:microsoft.com/office/officeart/2008/layout/CircleAccentTimeline"/>
    <dgm:cxn modelId="{217EBEF2-A7C7-D845-B955-816F09F3E05B}" type="presParOf" srcId="{F261AE27-9CDD-DB4D-88BB-6A2452E4E77A}" destId="{2041990D-A997-8E47-A8A4-972B537473C0}" srcOrd="16" destOrd="0" presId="urn:microsoft.com/office/officeart/2008/layout/CircleAccentTimeline"/>
    <dgm:cxn modelId="{C0A48822-8C14-6B4E-A400-7DFBE5CCDED6}" type="presParOf" srcId="{F261AE27-9CDD-DB4D-88BB-6A2452E4E77A}" destId="{32F4A78F-8619-DD4F-94F3-E8189D284E24}" srcOrd="17" destOrd="0" presId="urn:microsoft.com/office/officeart/2008/layout/CircleAccentTimeline"/>
    <dgm:cxn modelId="{4E216899-A7FB-D64F-B6CA-3D4A481761CF}" type="presParOf" srcId="{F261AE27-9CDD-DB4D-88BB-6A2452E4E77A}" destId="{000D1385-26C7-A04D-B86E-0085FCEE0507}" srcOrd="18" destOrd="0" presId="urn:microsoft.com/office/officeart/2008/layout/CircleAccentTimeline"/>
    <dgm:cxn modelId="{BB2BEA48-85E0-724C-9E2D-7AB4ED0806D8}" type="presParOf" srcId="{F261AE27-9CDD-DB4D-88BB-6A2452E4E77A}" destId="{1E8A2FA0-133C-6640-89A0-DAC261D38F4E}" srcOrd="19" destOrd="0" presId="urn:microsoft.com/office/officeart/2008/layout/CircleAccentTimeline"/>
    <dgm:cxn modelId="{6AE5DEC3-CFC4-3A4A-9A03-C83D54C1C469}" type="presParOf" srcId="{1E8A2FA0-133C-6640-89A0-DAC261D38F4E}" destId="{E5D49929-2A47-7C4A-8E14-FEE0496495E1}" srcOrd="0" destOrd="0" presId="urn:microsoft.com/office/officeart/2008/layout/CircleAccentTimeline"/>
    <dgm:cxn modelId="{BD99D7CE-7194-6441-8741-B2ED3EDB4603}" type="presParOf" srcId="{1E8A2FA0-133C-6640-89A0-DAC261D38F4E}" destId="{D0F52F51-8EC5-0641-98C1-0D51284FD6C5}" srcOrd="1" destOrd="0" presId="urn:microsoft.com/office/officeart/2008/layout/CircleAccentTimeline"/>
    <dgm:cxn modelId="{D7B27A77-993D-F448-8696-A4475FF32F4F}" type="presParOf" srcId="{1E8A2FA0-133C-6640-89A0-DAC261D38F4E}" destId="{452814DE-2002-E249-B634-37E64419A1DF}" srcOrd="2" destOrd="0" presId="urn:microsoft.com/office/officeart/2008/layout/CircleAccentTimeline"/>
    <dgm:cxn modelId="{9FA29A58-B14F-924D-B9CA-2561C7E4CE31}" type="presParOf" srcId="{F261AE27-9CDD-DB4D-88BB-6A2452E4E77A}" destId="{E84E2B30-5049-8F48-936F-82A59EC25567}" srcOrd="20" destOrd="0" presId="urn:microsoft.com/office/officeart/2008/layout/CircleAccentTimeline"/>
    <dgm:cxn modelId="{963FB38B-0724-A249-A5EB-D39A9D4C1423}" type="presParOf" srcId="{F261AE27-9CDD-DB4D-88BB-6A2452E4E77A}" destId="{4E575C15-37F2-6C4F-BE53-400D7319D922}" srcOrd="21" destOrd="0" presId="urn:microsoft.com/office/officeart/2008/layout/CircleAccentTimeline"/>
    <dgm:cxn modelId="{77B7E435-35C3-E44F-8C25-6A3C980AED51}" type="presParOf" srcId="{F261AE27-9CDD-DB4D-88BB-6A2452E4E77A}" destId="{23084EA2-3E4A-164C-8271-FF6AAB8BC003}" srcOrd="22" destOrd="0" presId="urn:microsoft.com/office/officeart/2008/layout/CircleAccentTimeline"/>
    <dgm:cxn modelId="{87E66EA3-3283-0649-831F-06696A275D04}" type="presParOf" srcId="{23084EA2-3E4A-164C-8271-FF6AAB8BC003}" destId="{6763740B-22D6-8648-8EDF-FABADADE86EC}" srcOrd="0" destOrd="0" presId="urn:microsoft.com/office/officeart/2008/layout/CircleAccentTimeline"/>
    <dgm:cxn modelId="{98B19B6F-4928-3747-BBEE-8B32BD259510}" type="presParOf" srcId="{23084EA2-3E4A-164C-8271-FF6AAB8BC003}" destId="{057EA184-E993-714A-B512-41AD39735CF9}" srcOrd="1" destOrd="0" presId="urn:microsoft.com/office/officeart/2008/layout/CircleAccentTimeline"/>
    <dgm:cxn modelId="{A54168B6-2E12-104F-B9DE-8BF86E13A561}" type="presParOf" srcId="{23084EA2-3E4A-164C-8271-FF6AAB8BC003}" destId="{F2214920-3B4C-764B-A3B0-B5AE28C0F08C}" srcOrd="2" destOrd="0" presId="urn:microsoft.com/office/officeart/2008/layout/CircleAccentTimeline"/>
    <dgm:cxn modelId="{120769EE-0FCE-354E-B1AE-5F31D50BB2DA}" type="presParOf" srcId="{F261AE27-9CDD-DB4D-88BB-6A2452E4E77A}" destId="{27E28A04-04EE-054F-8FAA-9373ACE83468}" srcOrd="23" destOrd="0" presId="urn:microsoft.com/office/officeart/2008/layout/CircleAccentTimeline"/>
    <dgm:cxn modelId="{9366E061-1453-1141-9825-84A211FEE572}" type="presParOf" srcId="{F261AE27-9CDD-DB4D-88BB-6A2452E4E77A}" destId="{1BA7B59E-9484-EF4D-A252-51609E21F128}" srcOrd="24" destOrd="0" presId="urn:microsoft.com/office/officeart/2008/layout/CircleAccentTimeline"/>
    <dgm:cxn modelId="{BA3C46F4-B050-9949-A39F-3CC6420606D9}" type="presParOf" srcId="{F261AE27-9CDD-DB4D-88BB-6A2452E4E77A}" destId="{D0482AD2-7392-B34C-AA26-3C22E19B384F}" srcOrd="25" destOrd="0" presId="urn:microsoft.com/office/officeart/2008/layout/CircleAccentTimeline"/>
    <dgm:cxn modelId="{D0A50F71-6908-944F-9604-681EFA284447}" type="presParOf" srcId="{F261AE27-9CDD-DB4D-88BB-6A2452E4E77A}" destId="{D3FFD69C-6273-5D45-A0AB-D7A9A2B2A720}" srcOrd="26" destOrd="0" presId="urn:microsoft.com/office/officeart/2008/layout/CircleAccentTimeline"/>
    <dgm:cxn modelId="{52FD72BF-E7B2-8048-AA76-83E1DFDA8D0A}" type="presParOf" srcId="{D3FFD69C-6273-5D45-A0AB-D7A9A2B2A720}" destId="{309F6D5E-EC27-F244-87F4-9BDBEB7E404E}" srcOrd="0" destOrd="0" presId="urn:microsoft.com/office/officeart/2008/layout/CircleAccentTimeline"/>
    <dgm:cxn modelId="{370CFBC5-83B6-854D-9A53-C610DC15A138}" type="presParOf" srcId="{D3FFD69C-6273-5D45-A0AB-D7A9A2B2A720}" destId="{6A6AA9E0-250D-7C4E-BC22-F2F0BF9FEFEE}" srcOrd="1" destOrd="0" presId="urn:microsoft.com/office/officeart/2008/layout/CircleAccentTimeline"/>
    <dgm:cxn modelId="{2EC47D01-043B-2045-A8E4-EC83DB5AABFE}" type="presParOf" srcId="{D3FFD69C-6273-5D45-A0AB-D7A9A2B2A720}" destId="{840EAD9B-48BD-4C43-8E76-E8AF4C956C74}" srcOrd="2" destOrd="0" presId="urn:microsoft.com/office/officeart/2008/layout/CircleAccentTimeline"/>
    <dgm:cxn modelId="{878546DD-77AE-AB4D-BDD2-08DBC30645EC}" type="presParOf" srcId="{F261AE27-9CDD-DB4D-88BB-6A2452E4E77A}" destId="{3ABA7176-A446-2049-934B-D1EA6CEAD1DE}" srcOrd="27" destOrd="0" presId="urn:microsoft.com/office/officeart/2008/layout/CircleAccentTimeline"/>
    <dgm:cxn modelId="{8AEC6A15-F50E-414B-A53F-2F69A3DF1483}" type="presParOf" srcId="{F261AE27-9CDD-DB4D-88BB-6A2452E4E77A}" destId="{9DF78FC4-08B7-5B45-8B82-BE4B01A466D8}" srcOrd="28" destOrd="0" presId="urn:microsoft.com/office/officeart/2008/layout/CircleAccentTimeline"/>
    <dgm:cxn modelId="{C3AF6879-CEDA-7440-9E87-FE4F2846B2A8}" type="presParOf" srcId="{F261AE27-9CDD-DB4D-88BB-6A2452E4E77A}" destId="{C2CA269D-9DC3-9041-B950-9A7B861D86E7}" srcOrd="29" destOrd="0" presId="urn:microsoft.com/office/officeart/2008/layout/CircleAccentTimeline"/>
    <dgm:cxn modelId="{E6644EE1-9060-9345-B36A-3C93DF5EFBC4}" type="presParOf" srcId="{F261AE27-9CDD-DB4D-88BB-6A2452E4E77A}" destId="{54537A72-5A84-344D-93F7-AFF686B39A3D}" srcOrd="30" destOrd="0" presId="urn:microsoft.com/office/officeart/2008/layout/CircleAccentTimeline"/>
    <dgm:cxn modelId="{5D032804-4905-0446-B446-6FAF74761381}" type="presParOf" srcId="{54537A72-5A84-344D-93F7-AFF686B39A3D}" destId="{EA299B9C-C676-0243-8996-798A4B823C5C}" srcOrd="0" destOrd="0" presId="urn:microsoft.com/office/officeart/2008/layout/CircleAccentTimeline"/>
    <dgm:cxn modelId="{38D96026-0186-5F42-8615-5BFA35FB8D4E}" type="presParOf" srcId="{54537A72-5A84-344D-93F7-AFF686B39A3D}" destId="{1CB7E757-C00C-764B-BBD6-AD7F877E0758}" srcOrd="1" destOrd="0" presId="urn:microsoft.com/office/officeart/2008/layout/CircleAccentTimeline"/>
    <dgm:cxn modelId="{B50F618C-AA12-8F49-83E5-DC29F5055AB8}" type="presParOf" srcId="{54537A72-5A84-344D-93F7-AFF686B39A3D}" destId="{BB1314B3-6BFA-694A-8439-F93F04C72115}" srcOrd="2" destOrd="0" presId="urn:microsoft.com/office/officeart/2008/layout/CircleAccentTimeline"/>
    <dgm:cxn modelId="{3BD7CA85-F372-754A-BED7-824C26FEA3C3}" type="presParOf" srcId="{F261AE27-9CDD-DB4D-88BB-6A2452E4E77A}" destId="{0FA33450-70C0-FA45-A570-2AA7F1D58D46}" srcOrd="31" destOrd="0" presId="urn:microsoft.com/office/officeart/2008/layout/CircleAccentTimeline"/>
    <dgm:cxn modelId="{B9B2DAC9-1706-2942-A684-567471256A7D}" type="presParOf" srcId="{F261AE27-9CDD-DB4D-88BB-6A2452E4E77A}" destId="{4D77DC6E-9B64-9143-8FCC-3E6CD2333D51}" srcOrd="32" destOrd="0" presId="urn:microsoft.com/office/officeart/2008/layout/CircleAccentTimeline"/>
    <dgm:cxn modelId="{EDA118DA-9183-424A-AA60-F90FCBB1F985}" type="presParOf" srcId="{F261AE27-9CDD-DB4D-88BB-6A2452E4E77A}" destId="{695E2F7E-3620-0D40-B296-49796147DCB2}" srcOrd="33" destOrd="0" presId="urn:microsoft.com/office/officeart/2008/layout/CircleAccentTimeline"/>
    <dgm:cxn modelId="{71110CD3-452F-3D4D-8EC5-AB1A05C19A09}" type="presParOf" srcId="{695E2F7E-3620-0D40-B296-49796147DCB2}" destId="{7AA4B125-A42B-DB4F-9117-AB57CB4286F1}" srcOrd="0" destOrd="0" presId="urn:microsoft.com/office/officeart/2008/layout/CircleAccentTimeline"/>
    <dgm:cxn modelId="{8EA62F82-9C2C-504F-860A-0C399AA55BB5}" type="presParOf" srcId="{695E2F7E-3620-0D40-B296-49796147DCB2}" destId="{E8514541-DA5D-984C-B101-1EE51D624A06}" srcOrd="1" destOrd="0" presId="urn:microsoft.com/office/officeart/2008/layout/CircleAccentTimeline"/>
    <dgm:cxn modelId="{F94F4ACE-CBA1-A34A-B7AA-558FB61BCE58}" type="presParOf" srcId="{695E2F7E-3620-0D40-B296-49796147DCB2}" destId="{BF911000-D104-254E-BB79-2AE4E45E3B27}" srcOrd="2" destOrd="0" presId="urn:microsoft.com/office/officeart/2008/layout/CircleAccentTimeline"/>
    <dgm:cxn modelId="{4E0B5B47-EDBE-264F-B7AC-BE8BD2DF7681}" type="presParOf" srcId="{F261AE27-9CDD-DB4D-88BB-6A2452E4E77A}" destId="{80252EFC-1C0C-A443-9AB5-FB2BF0327B08}" srcOrd="34" destOrd="0" presId="urn:microsoft.com/office/officeart/2008/layout/CircleAccentTimeline"/>
    <dgm:cxn modelId="{392B88A2-7426-E844-BF1A-5C7CC0EB6941}" type="presParOf" srcId="{F261AE27-9CDD-DB4D-88BB-6A2452E4E77A}" destId="{72C5184F-9C71-2D41-B2B6-FDC35E4F5D41}" srcOrd="35" destOrd="0" presId="urn:microsoft.com/office/officeart/2008/layout/CircleAccentTimeline"/>
    <dgm:cxn modelId="{B1AE06A5-0BD1-F641-A135-9552FC7A903B}" type="presParOf" srcId="{F261AE27-9CDD-DB4D-88BB-6A2452E4E77A}" destId="{917547EB-D496-7C41-B0E7-9DEB5DE4859A}" srcOrd="36" destOrd="0" presId="urn:microsoft.com/office/officeart/2008/layout/CircleAccentTimeline"/>
    <dgm:cxn modelId="{E8D60C54-AAC7-D143-9E9C-E88B487C7847}" type="presParOf" srcId="{F261AE27-9CDD-DB4D-88BB-6A2452E4E77A}" destId="{4C4AA061-8935-9642-8C72-4A5EFA9260B7}" srcOrd="37" destOrd="0" presId="urn:microsoft.com/office/officeart/2008/layout/CircleAccentTimeline"/>
    <dgm:cxn modelId="{2625D05D-925D-8443-BBEF-09B7661B9089}" type="presParOf" srcId="{4C4AA061-8935-9642-8C72-4A5EFA9260B7}" destId="{2431F7CC-158A-D54C-9778-FF331F92AFA1}" srcOrd="0" destOrd="0" presId="urn:microsoft.com/office/officeart/2008/layout/CircleAccentTimeline"/>
    <dgm:cxn modelId="{53502DD4-D7A8-1746-9738-5782C816426E}" type="presParOf" srcId="{4C4AA061-8935-9642-8C72-4A5EFA9260B7}" destId="{433C8785-0B78-024D-96DA-A6A2BBC022A6}" srcOrd="1" destOrd="0" presId="urn:microsoft.com/office/officeart/2008/layout/CircleAccentTimeline"/>
    <dgm:cxn modelId="{7E8EEFAB-9229-6741-814E-4908416FAE91}" type="presParOf" srcId="{4C4AA061-8935-9642-8C72-4A5EFA9260B7}" destId="{0C6580CE-141C-6D4F-82BF-2A8C004E4A1B}" srcOrd="2" destOrd="0" presId="urn:microsoft.com/office/officeart/2008/layout/CircleAccentTimeline"/>
    <dgm:cxn modelId="{950F918A-C9F7-9A43-8D63-31273D1A9813}" type="presParOf" srcId="{F261AE27-9CDD-DB4D-88BB-6A2452E4E77A}" destId="{76C8A8D1-7B69-3E4F-A5D0-C95BE5E2F5CB}" srcOrd="38" destOrd="0" presId="urn:microsoft.com/office/officeart/2008/layout/CircleAccentTimeline"/>
    <dgm:cxn modelId="{EDEC25C6-1DBF-524E-9784-0E92F7AF82FA}" type="presParOf" srcId="{F261AE27-9CDD-DB4D-88BB-6A2452E4E77A}" destId="{7D291EB3-810D-4747-BC5E-297CCE680144}" srcOrd="39" destOrd="0" presId="urn:microsoft.com/office/officeart/2008/layout/CircleAccentTimeline"/>
    <dgm:cxn modelId="{D74692FE-1C1C-D749-98FB-87691CDB9D71}" type="presParOf" srcId="{F261AE27-9CDD-DB4D-88BB-6A2452E4E77A}" destId="{4B1C56F0-42F7-F647-9C11-76B2C86B5D88}" srcOrd="40" destOrd="0" presId="urn:microsoft.com/office/officeart/2008/layout/CircleAccentTimeline"/>
    <dgm:cxn modelId="{F40615B6-B9CF-754A-8C27-7A6D528A3195}" type="presParOf" srcId="{F261AE27-9CDD-DB4D-88BB-6A2452E4E77A}" destId="{0B1E5B67-6B7F-354B-95D2-3977BC75039E}" srcOrd="41" destOrd="0" presId="urn:microsoft.com/office/officeart/2008/layout/CircleAccentTimeline"/>
    <dgm:cxn modelId="{B6329330-5A46-8B42-ADE9-9EE64ECB6DC8}" type="presParOf" srcId="{0B1E5B67-6B7F-354B-95D2-3977BC75039E}" destId="{BE36FEAA-650F-F442-82BA-EDA848C5287A}" srcOrd="0" destOrd="0" presId="urn:microsoft.com/office/officeart/2008/layout/CircleAccentTimeline"/>
    <dgm:cxn modelId="{BF68260A-AAAA-F342-96A6-DD971F6C05A9}" type="presParOf" srcId="{0B1E5B67-6B7F-354B-95D2-3977BC75039E}" destId="{BDB8571B-5E7F-AC48-8275-86F21C23E469}" srcOrd="1" destOrd="0" presId="urn:microsoft.com/office/officeart/2008/layout/CircleAccentTimeline"/>
    <dgm:cxn modelId="{D4DADF32-D253-DC40-9F6F-FC9A2A46F3DE}" type="presParOf" srcId="{0B1E5B67-6B7F-354B-95D2-3977BC75039E}" destId="{DAA7E3FF-C9E8-C442-A53E-8C2BF8558DF7}" srcOrd="2" destOrd="0" presId="urn:microsoft.com/office/officeart/2008/layout/CircleAccentTimeline"/>
    <dgm:cxn modelId="{9F2274C4-4781-2C40-AAE7-19C2690CEE3F}" type="presParOf" srcId="{F261AE27-9CDD-DB4D-88BB-6A2452E4E77A}" destId="{6E84E9FF-75A1-D441-B141-D2B0256ACB62}" srcOrd="42" destOrd="0" presId="urn:microsoft.com/office/officeart/2008/layout/CircleAccentTimeline"/>
    <dgm:cxn modelId="{F53259D0-9807-4049-AF54-AE60CFB96F07}" type="presParOf" srcId="{F261AE27-9CDD-DB4D-88BB-6A2452E4E77A}" destId="{F0261B83-614B-5C4E-A44F-038AA7E60064}" srcOrd="43"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671BF-0701-9342-AF31-48C56A02AEBE}" type="doc">
      <dgm:prSet loTypeId="urn:microsoft.com/office/officeart/2005/8/layout/bList2" loCatId="" qsTypeId="urn:microsoft.com/office/officeart/2005/8/quickstyle/simple1" qsCatId="simple" csTypeId="urn:microsoft.com/office/officeart/2005/8/colors/accent1_2" csCatId="accent1" phldr="1"/>
      <dgm:spPr/>
      <dgm:t>
        <a:bodyPr/>
        <a:lstStyle/>
        <a:p>
          <a:endParaRPr lang="en-GB"/>
        </a:p>
      </dgm:t>
    </dgm:pt>
    <dgm:pt modelId="{5DBDD03F-7C03-9846-83D7-04A704C6182A}">
      <dgm:prSet phldrT="[Text]"/>
      <dgm:spPr/>
      <dgm:t>
        <a:bodyPr/>
        <a:lstStyle/>
        <a:p>
          <a:r>
            <a:rPr lang="en-GB" dirty="0"/>
            <a:t>Training and onboarding</a:t>
          </a:r>
        </a:p>
      </dgm:t>
    </dgm:pt>
    <dgm:pt modelId="{8B7E91DE-B3BB-F746-B817-B4747ED32DEA}" type="parTrans" cxnId="{0D29B5B7-EE78-724C-9EAE-240D7316672E}">
      <dgm:prSet/>
      <dgm:spPr/>
      <dgm:t>
        <a:bodyPr/>
        <a:lstStyle/>
        <a:p>
          <a:endParaRPr lang="en-GB"/>
        </a:p>
      </dgm:t>
    </dgm:pt>
    <dgm:pt modelId="{6B45AA12-4E37-8A49-B49D-98CC3C0F2348}" type="sibTrans" cxnId="{0D29B5B7-EE78-724C-9EAE-240D7316672E}">
      <dgm:prSet/>
      <dgm:spPr/>
      <dgm:t>
        <a:bodyPr/>
        <a:lstStyle/>
        <a:p>
          <a:endParaRPr lang="en-GB"/>
        </a:p>
      </dgm:t>
    </dgm:pt>
    <dgm:pt modelId="{55471984-68FA-604A-AE4D-B205919BB3E6}">
      <dgm:prSet phldrT="[Text]"/>
      <dgm:spPr/>
      <dgm:t>
        <a:bodyPr/>
        <a:lstStyle/>
        <a:p>
          <a:r>
            <a:rPr lang="en-GB" dirty="0"/>
            <a:t>€80,000 training</a:t>
          </a:r>
        </a:p>
      </dgm:t>
    </dgm:pt>
    <dgm:pt modelId="{EBE9BA24-72D5-AF45-9050-70D1857FB15B}" type="parTrans" cxnId="{62AF218C-0CD8-C344-B287-4D536C024A44}">
      <dgm:prSet/>
      <dgm:spPr/>
      <dgm:t>
        <a:bodyPr/>
        <a:lstStyle/>
        <a:p>
          <a:endParaRPr lang="en-GB"/>
        </a:p>
      </dgm:t>
    </dgm:pt>
    <dgm:pt modelId="{835835B8-5EA5-A644-89B3-8BFA8E6A520D}" type="sibTrans" cxnId="{62AF218C-0CD8-C344-B287-4D536C024A44}">
      <dgm:prSet/>
      <dgm:spPr/>
      <dgm:t>
        <a:bodyPr/>
        <a:lstStyle/>
        <a:p>
          <a:endParaRPr lang="en-GB"/>
        </a:p>
      </dgm:t>
    </dgm:pt>
    <dgm:pt modelId="{81642793-FF0F-A448-8ABC-CBC23CBB1B99}">
      <dgm:prSet phldrT="[Text]"/>
      <dgm:spPr/>
      <dgm:t>
        <a:bodyPr/>
        <a:lstStyle/>
        <a:p>
          <a:r>
            <a:rPr lang="en-GB" dirty="0"/>
            <a:t>€250,000 for recruitment</a:t>
          </a:r>
        </a:p>
      </dgm:t>
    </dgm:pt>
    <dgm:pt modelId="{FED08EE4-F658-9A40-869F-9200A329BC1D}" type="parTrans" cxnId="{0B60DB2A-C21D-154A-87FB-535386D8E66B}">
      <dgm:prSet/>
      <dgm:spPr/>
      <dgm:t>
        <a:bodyPr/>
        <a:lstStyle/>
        <a:p>
          <a:endParaRPr lang="en-GB"/>
        </a:p>
      </dgm:t>
    </dgm:pt>
    <dgm:pt modelId="{649E46FB-EEE8-4A4F-BE35-4E85B40AABAA}" type="sibTrans" cxnId="{0B60DB2A-C21D-154A-87FB-535386D8E66B}">
      <dgm:prSet/>
      <dgm:spPr/>
      <dgm:t>
        <a:bodyPr/>
        <a:lstStyle/>
        <a:p>
          <a:endParaRPr lang="en-GB"/>
        </a:p>
      </dgm:t>
    </dgm:pt>
    <dgm:pt modelId="{BB619F1B-2542-8844-955B-8AFBDA61EB61}">
      <dgm:prSet phldrT="[Text]"/>
      <dgm:spPr/>
      <dgm:t>
        <a:bodyPr/>
        <a:lstStyle/>
        <a:p>
          <a:r>
            <a:rPr lang="en-GB" dirty="0"/>
            <a:t>Implementation</a:t>
          </a:r>
        </a:p>
      </dgm:t>
    </dgm:pt>
    <dgm:pt modelId="{7CDE40F6-D76E-EF45-8CD9-748A80E6B3BC}" type="parTrans" cxnId="{81C2ECA8-3FF7-5747-93D3-78FECFB04CF4}">
      <dgm:prSet/>
      <dgm:spPr/>
      <dgm:t>
        <a:bodyPr/>
        <a:lstStyle/>
        <a:p>
          <a:endParaRPr lang="en-GB"/>
        </a:p>
      </dgm:t>
    </dgm:pt>
    <dgm:pt modelId="{03BE0E3E-8DD6-FE47-B053-829D74F3CFA7}" type="sibTrans" cxnId="{81C2ECA8-3FF7-5747-93D3-78FECFB04CF4}">
      <dgm:prSet/>
      <dgm:spPr/>
      <dgm:t>
        <a:bodyPr/>
        <a:lstStyle/>
        <a:p>
          <a:endParaRPr lang="en-GB"/>
        </a:p>
      </dgm:t>
    </dgm:pt>
    <dgm:pt modelId="{C428668B-DDC4-494D-A7BD-714039AF348C}">
      <dgm:prSet phldrT="[Text]"/>
      <dgm:spPr/>
      <dgm:t>
        <a:bodyPr/>
        <a:lstStyle/>
        <a:p>
          <a:r>
            <a:rPr lang="en-GB" dirty="0"/>
            <a:t>€350,000</a:t>
          </a:r>
        </a:p>
      </dgm:t>
    </dgm:pt>
    <dgm:pt modelId="{615B81F6-8FE9-8F43-8AE9-1EC6DFA06951}" type="parTrans" cxnId="{BA8051FC-45FE-CA4D-9A3F-AAD21C8A7914}">
      <dgm:prSet/>
      <dgm:spPr/>
      <dgm:t>
        <a:bodyPr/>
        <a:lstStyle/>
        <a:p>
          <a:endParaRPr lang="en-GB"/>
        </a:p>
      </dgm:t>
    </dgm:pt>
    <dgm:pt modelId="{0C93B57F-BC5F-1345-B5BF-9A3B680B63CD}" type="sibTrans" cxnId="{BA8051FC-45FE-CA4D-9A3F-AAD21C8A7914}">
      <dgm:prSet/>
      <dgm:spPr/>
      <dgm:t>
        <a:bodyPr/>
        <a:lstStyle/>
        <a:p>
          <a:endParaRPr lang="en-GB"/>
        </a:p>
      </dgm:t>
    </dgm:pt>
    <dgm:pt modelId="{340E9F07-E8FC-E843-920D-101A3590C122}">
      <dgm:prSet phldrT="[Text]"/>
      <dgm:spPr/>
      <dgm:t>
        <a:bodyPr/>
        <a:lstStyle/>
        <a:p>
          <a:r>
            <a:rPr lang="en-GB" dirty="0"/>
            <a:t>Annual running costs</a:t>
          </a:r>
        </a:p>
      </dgm:t>
    </dgm:pt>
    <dgm:pt modelId="{7EE5127A-06BE-944A-B68B-E2B5BA68318E}" type="parTrans" cxnId="{DF839DC7-454E-E244-BB3C-DCC7758240BE}">
      <dgm:prSet/>
      <dgm:spPr/>
      <dgm:t>
        <a:bodyPr/>
        <a:lstStyle/>
        <a:p>
          <a:endParaRPr lang="en-GB"/>
        </a:p>
      </dgm:t>
    </dgm:pt>
    <dgm:pt modelId="{B6E6F505-6F82-8244-876A-92792FF4D175}" type="sibTrans" cxnId="{DF839DC7-454E-E244-BB3C-DCC7758240BE}">
      <dgm:prSet/>
      <dgm:spPr/>
      <dgm:t>
        <a:bodyPr/>
        <a:lstStyle/>
        <a:p>
          <a:endParaRPr lang="en-GB"/>
        </a:p>
      </dgm:t>
    </dgm:pt>
    <dgm:pt modelId="{7D675675-37AD-794B-9933-53B7AF2A3F46}">
      <dgm:prSet phldrT="[Text]"/>
      <dgm:spPr/>
      <dgm:t>
        <a:bodyPr/>
        <a:lstStyle/>
        <a:p>
          <a:r>
            <a:rPr lang="en-GB" dirty="0"/>
            <a:t>GitLab €9,000</a:t>
          </a:r>
        </a:p>
      </dgm:t>
    </dgm:pt>
    <dgm:pt modelId="{EBDB27C0-44EE-7E46-A860-D3D26391877C}" type="parTrans" cxnId="{7DE09A52-E33B-0147-B376-CB53C76763F4}">
      <dgm:prSet/>
      <dgm:spPr/>
      <dgm:t>
        <a:bodyPr/>
        <a:lstStyle/>
        <a:p>
          <a:endParaRPr lang="en-GB"/>
        </a:p>
      </dgm:t>
    </dgm:pt>
    <dgm:pt modelId="{0FF9B7F6-5260-F54E-BADF-A0C9E8A4CA6F}" type="sibTrans" cxnId="{7DE09A52-E33B-0147-B376-CB53C76763F4}">
      <dgm:prSet/>
      <dgm:spPr/>
      <dgm:t>
        <a:bodyPr/>
        <a:lstStyle/>
        <a:p>
          <a:endParaRPr lang="en-GB"/>
        </a:p>
      </dgm:t>
    </dgm:pt>
    <dgm:pt modelId="{9EAE54FD-57B8-6443-A0E8-D1B7FC554BBB}">
      <dgm:prSet phldrT="[Text]"/>
      <dgm:spPr/>
      <dgm:t>
        <a:bodyPr/>
        <a:lstStyle/>
        <a:p>
          <a:r>
            <a:rPr lang="en-GB" dirty="0"/>
            <a:t>K8s clusters €15,000</a:t>
          </a:r>
        </a:p>
      </dgm:t>
    </dgm:pt>
    <dgm:pt modelId="{B46881B5-E2E1-D24E-A947-CA616CA3CA25}" type="parTrans" cxnId="{DACD7B2D-4231-5843-A2C3-655F75A87DD2}">
      <dgm:prSet/>
      <dgm:spPr/>
      <dgm:t>
        <a:bodyPr/>
        <a:lstStyle/>
        <a:p>
          <a:endParaRPr lang="en-GB"/>
        </a:p>
      </dgm:t>
    </dgm:pt>
    <dgm:pt modelId="{C57A6264-26DE-A843-95D9-3673ACF72322}" type="sibTrans" cxnId="{DACD7B2D-4231-5843-A2C3-655F75A87DD2}">
      <dgm:prSet/>
      <dgm:spPr/>
      <dgm:t>
        <a:bodyPr/>
        <a:lstStyle/>
        <a:p>
          <a:endParaRPr lang="en-GB"/>
        </a:p>
      </dgm:t>
    </dgm:pt>
    <dgm:pt modelId="{68EB998D-CEE8-EA4E-BEE8-6B0BA0071F14}">
      <dgm:prSet phldrT="[Text]"/>
      <dgm:spPr/>
      <dgm:t>
        <a:bodyPr/>
        <a:lstStyle/>
        <a:p>
          <a:r>
            <a:rPr lang="en-GB" dirty="0"/>
            <a:t>Slack Pro €4,000</a:t>
          </a:r>
        </a:p>
      </dgm:t>
    </dgm:pt>
    <dgm:pt modelId="{D17ECF97-6132-CD4A-BC56-DFF885E8B77F}" type="parTrans" cxnId="{B2D032EC-03CB-AE49-915F-B3B55C382808}">
      <dgm:prSet/>
      <dgm:spPr/>
      <dgm:t>
        <a:bodyPr/>
        <a:lstStyle/>
        <a:p>
          <a:endParaRPr lang="en-GB"/>
        </a:p>
      </dgm:t>
    </dgm:pt>
    <dgm:pt modelId="{74CB5F82-A071-2641-944A-28F6C928CE47}" type="sibTrans" cxnId="{B2D032EC-03CB-AE49-915F-B3B55C382808}">
      <dgm:prSet/>
      <dgm:spPr/>
      <dgm:t>
        <a:bodyPr/>
        <a:lstStyle/>
        <a:p>
          <a:endParaRPr lang="en-GB"/>
        </a:p>
      </dgm:t>
    </dgm:pt>
    <dgm:pt modelId="{AA04358E-2F82-B64A-B19B-648CB3EE8A1C}">
      <dgm:prSet phldrT="[Text]"/>
      <dgm:spPr/>
      <dgm:t>
        <a:bodyPr/>
        <a:lstStyle/>
        <a:p>
          <a:r>
            <a:rPr lang="en-GB" dirty="0"/>
            <a:t>Total €28,000</a:t>
          </a:r>
        </a:p>
      </dgm:t>
    </dgm:pt>
    <dgm:pt modelId="{7D88E0D0-8FFB-F846-92AF-DE38C0762CE4}" type="parTrans" cxnId="{8E8587F9-40D9-B142-8B0C-459B0CCBF62B}">
      <dgm:prSet/>
      <dgm:spPr/>
      <dgm:t>
        <a:bodyPr/>
        <a:lstStyle/>
        <a:p>
          <a:endParaRPr lang="en-GB"/>
        </a:p>
      </dgm:t>
    </dgm:pt>
    <dgm:pt modelId="{A751D710-1313-C54D-8E89-6054E98DEC0F}" type="sibTrans" cxnId="{8E8587F9-40D9-B142-8B0C-459B0CCBF62B}">
      <dgm:prSet/>
      <dgm:spPr/>
      <dgm:t>
        <a:bodyPr/>
        <a:lstStyle/>
        <a:p>
          <a:endParaRPr lang="en-GB"/>
        </a:p>
      </dgm:t>
    </dgm:pt>
    <dgm:pt modelId="{6505E8E5-F4E2-D04D-B9D1-3DA832313EF5}">
      <dgm:prSet phldrT="[Text]"/>
      <dgm:spPr/>
      <dgm:t>
        <a:bodyPr/>
        <a:lstStyle/>
        <a:p>
          <a:r>
            <a:rPr lang="en-GB" dirty="0"/>
            <a:t>Annual savings</a:t>
          </a:r>
        </a:p>
      </dgm:t>
    </dgm:pt>
    <dgm:pt modelId="{34223E09-EDF2-2449-9CBA-D869336C1988}" type="parTrans" cxnId="{10419CAE-7678-444E-9974-D5E448E5FE45}">
      <dgm:prSet/>
      <dgm:spPr/>
      <dgm:t>
        <a:bodyPr/>
        <a:lstStyle/>
        <a:p>
          <a:endParaRPr lang="en-GB"/>
        </a:p>
      </dgm:t>
    </dgm:pt>
    <dgm:pt modelId="{1EC9E816-86FF-384F-9561-2D64F48628EE}" type="sibTrans" cxnId="{10419CAE-7678-444E-9974-D5E448E5FE45}">
      <dgm:prSet/>
      <dgm:spPr/>
      <dgm:t>
        <a:bodyPr/>
        <a:lstStyle/>
        <a:p>
          <a:endParaRPr lang="en-GB"/>
        </a:p>
      </dgm:t>
    </dgm:pt>
    <dgm:pt modelId="{BDAAE557-599E-C54C-8B66-C8264AA9BD53}">
      <dgm:prSet phldrT="[Text]"/>
      <dgm:spPr/>
      <dgm:t>
        <a:bodyPr/>
        <a:lstStyle/>
        <a:p>
          <a:r>
            <a:rPr lang="en-GB" dirty="0"/>
            <a:t>First year cost €708,000</a:t>
          </a:r>
        </a:p>
      </dgm:t>
    </dgm:pt>
    <dgm:pt modelId="{6618CE27-E88E-5140-BCD8-B1A499FF5F90}" type="parTrans" cxnId="{E7F6846D-EBBC-A04A-B83F-39BD0437F65B}">
      <dgm:prSet/>
      <dgm:spPr/>
      <dgm:t>
        <a:bodyPr/>
        <a:lstStyle/>
        <a:p>
          <a:endParaRPr lang="en-GB"/>
        </a:p>
      </dgm:t>
    </dgm:pt>
    <dgm:pt modelId="{134581E0-9B3D-9246-905E-9B884757E42D}" type="sibTrans" cxnId="{E7F6846D-EBBC-A04A-B83F-39BD0437F65B}">
      <dgm:prSet/>
      <dgm:spPr/>
      <dgm:t>
        <a:bodyPr/>
        <a:lstStyle/>
        <a:p>
          <a:endParaRPr lang="en-GB"/>
        </a:p>
      </dgm:t>
    </dgm:pt>
    <dgm:pt modelId="{A4B498EB-F955-304D-BC34-DFDA0507EA93}">
      <dgm:prSet phldrT="[Text]"/>
      <dgm:spPr/>
      <dgm:t>
        <a:bodyPr/>
        <a:lstStyle/>
        <a:p>
          <a:r>
            <a:rPr lang="en-GB" dirty="0"/>
            <a:t>Total €330,000</a:t>
          </a:r>
        </a:p>
      </dgm:t>
    </dgm:pt>
    <dgm:pt modelId="{114C591D-1DBD-A449-8A18-47DB4E63D84C}" type="parTrans" cxnId="{37C061E2-ED9B-F34D-B34D-181840297E8C}">
      <dgm:prSet/>
      <dgm:spPr/>
      <dgm:t>
        <a:bodyPr/>
        <a:lstStyle/>
        <a:p>
          <a:endParaRPr lang="en-GB"/>
        </a:p>
      </dgm:t>
    </dgm:pt>
    <dgm:pt modelId="{33449CA9-6489-1542-9EFD-B490BD65E0F5}" type="sibTrans" cxnId="{37C061E2-ED9B-F34D-B34D-181840297E8C}">
      <dgm:prSet/>
      <dgm:spPr/>
      <dgm:t>
        <a:bodyPr/>
        <a:lstStyle/>
        <a:p>
          <a:endParaRPr lang="en-GB"/>
        </a:p>
      </dgm:t>
    </dgm:pt>
    <dgm:pt modelId="{F591DEA8-C40C-2147-883E-D0748A893BE1}">
      <dgm:prSet phldrT="[Text]"/>
      <dgm:spPr/>
      <dgm:t>
        <a:bodyPr/>
        <a:lstStyle/>
        <a:p>
          <a:r>
            <a:rPr lang="en-GB" dirty="0"/>
            <a:t>Annual savings €42,000</a:t>
          </a:r>
        </a:p>
      </dgm:t>
    </dgm:pt>
    <dgm:pt modelId="{3E9F3143-478B-814F-B821-642BE0814670}" type="parTrans" cxnId="{F13CECCD-971E-4E41-A80D-540D584E91FC}">
      <dgm:prSet/>
      <dgm:spPr/>
      <dgm:t>
        <a:bodyPr/>
        <a:lstStyle/>
        <a:p>
          <a:endParaRPr lang="en-GB"/>
        </a:p>
      </dgm:t>
    </dgm:pt>
    <dgm:pt modelId="{4F9C24FC-3E2A-6149-8916-30F7951A4069}" type="sibTrans" cxnId="{F13CECCD-971E-4E41-A80D-540D584E91FC}">
      <dgm:prSet/>
      <dgm:spPr/>
      <dgm:t>
        <a:bodyPr/>
        <a:lstStyle/>
        <a:p>
          <a:endParaRPr lang="en-GB"/>
        </a:p>
      </dgm:t>
    </dgm:pt>
    <dgm:pt modelId="{28F023F7-FE2E-8643-BD07-BA29437A7602}">
      <dgm:prSet phldrT="[Text]"/>
      <dgm:spPr/>
      <dgm:t>
        <a:bodyPr/>
        <a:lstStyle/>
        <a:p>
          <a:r>
            <a:rPr lang="en-GB" dirty="0"/>
            <a:t>Current running costs €70,000</a:t>
          </a:r>
        </a:p>
      </dgm:t>
    </dgm:pt>
    <dgm:pt modelId="{230C3763-5D84-EA49-80BF-7C59A2F946A9}" type="parTrans" cxnId="{EBEC6C18-CE27-6041-958D-000462C1D48E}">
      <dgm:prSet/>
      <dgm:spPr/>
      <dgm:t>
        <a:bodyPr/>
        <a:lstStyle/>
        <a:p>
          <a:endParaRPr lang="en-GB"/>
        </a:p>
      </dgm:t>
    </dgm:pt>
    <dgm:pt modelId="{0E90944B-F15F-4947-8278-D821E5E9337B}" type="sibTrans" cxnId="{EBEC6C18-CE27-6041-958D-000462C1D48E}">
      <dgm:prSet/>
      <dgm:spPr/>
      <dgm:t>
        <a:bodyPr/>
        <a:lstStyle/>
        <a:p>
          <a:endParaRPr lang="en-GB"/>
        </a:p>
      </dgm:t>
    </dgm:pt>
    <dgm:pt modelId="{9E676033-110B-2E4D-B0A9-FE592A8AC859}" type="pres">
      <dgm:prSet presAssocID="{2C5671BF-0701-9342-AF31-48C56A02AEBE}" presName="diagram" presStyleCnt="0">
        <dgm:presLayoutVars>
          <dgm:dir/>
          <dgm:animLvl val="lvl"/>
          <dgm:resizeHandles val="exact"/>
        </dgm:presLayoutVars>
      </dgm:prSet>
      <dgm:spPr/>
    </dgm:pt>
    <dgm:pt modelId="{E82E3583-A5BF-9A48-A511-7C9067352BC5}" type="pres">
      <dgm:prSet presAssocID="{5DBDD03F-7C03-9846-83D7-04A704C6182A}" presName="compNode" presStyleCnt="0"/>
      <dgm:spPr/>
    </dgm:pt>
    <dgm:pt modelId="{2398D705-59CC-1045-8558-801122509224}" type="pres">
      <dgm:prSet presAssocID="{5DBDD03F-7C03-9846-83D7-04A704C6182A}" presName="childRect" presStyleLbl="bgAcc1" presStyleIdx="0" presStyleCnt="4">
        <dgm:presLayoutVars>
          <dgm:bulletEnabled val="1"/>
        </dgm:presLayoutVars>
      </dgm:prSet>
      <dgm:spPr/>
    </dgm:pt>
    <dgm:pt modelId="{80E6ECB7-CAD9-0547-9380-09E77F111F63}" type="pres">
      <dgm:prSet presAssocID="{5DBDD03F-7C03-9846-83D7-04A704C6182A}" presName="parentText" presStyleLbl="node1" presStyleIdx="0" presStyleCnt="0">
        <dgm:presLayoutVars>
          <dgm:chMax val="0"/>
          <dgm:bulletEnabled val="1"/>
        </dgm:presLayoutVars>
      </dgm:prSet>
      <dgm:spPr/>
    </dgm:pt>
    <dgm:pt modelId="{A5669A3C-A605-C040-B242-CB5CE9E28410}" type="pres">
      <dgm:prSet presAssocID="{5DBDD03F-7C03-9846-83D7-04A704C6182A}" presName="parentRect" presStyleLbl="alignNode1" presStyleIdx="0" presStyleCnt="4"/>
      <dgm:spPr/>
    </dgm:pt>
    <dgm:pt modelId="{86FB11E9-3610-A541-A48F-0609BD5C7CFB}" type="pres">
      <dgm:prSet presAssocID="{5DBDD03F-7C03-9846-83D7-04A704C6182A}" presName="adorn" presStyleLbl="fgAccFollow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930" t="9930" r="9930" b="9930"/>
          </a:stretch>
        </a:blipFill>
        <a:ln>
          <a:solidFill>
            <a:schemeClr val="tx1">
              <a:alpha val="90000"/>
            </a:schemeClr>
          </a:solidFill>
        </a:ln>
      </dgm:spPr>
    </dgm:pt>
    <dgm:pt modelId="{1B21004F-B602-E743-88DC-409B3D59DF8C}" type="pres">
      <dgm:prSet presAssocID="{6B45AA12-4E37-8A49-B49D-98CC3C0F2348}" presName="sibTrans" presStyleLbl="sibTrans2D1" presStyleIdx="0" presStyleCnt="0"/>
      <dgm:spPr/>
    </dgm:pt>
    <dgm:pt modelId="{39744E32-478A-E44F-9560-F0320CB1ECB1}" type="pres">
      <dgm:prSet presAssocID="{BB619F1B-2542-8844-955B-8AFBDA61EB61}" presName="compNode" presStyleCnt="0"/>
      <dgm:spPr/>
    </dgm:pt>
    <dgm:pt modelId="{84893677-61D9-DA43-B924-6CA9856968F1}" type="pres">
      <dgm:prSet presAssocID="{BB619F1B-2542-8844-955B-8AFBDA61EB61}" presName="childRect" presStyleLbl="bgAcc1" presStyleIdx="1" presStyleCnt="4">
        <dgm:presLayoutVars>
          <dgm:bulletEnabled val="1"/>
        </dgm:presLayoutVars>
      </dgm:prSet>
      <dgm:spPr/>
    </dgm:pt>
    <dgm:pt modelId="{0DDD6171-CC03-0744-93C6-2502CE3239A4}" type="pres">
      <dgm:prSet presAssocID="{BB619F1B-2542-8844-955B-8AFBDA61EB61}" presName="parentText" presStyleLbl="node1" presStyleIdx="0" presStyleCnt="0">
        <dgm:presLayoutVars>
          <dgm:chMax val="0"/>
          <dgm:bulletEnabled val="1"/>
        </dgm:presLayoutVars>
      </dgm:prSet>
      <dgm:spPr/>
    </dgm:pt>
    <dgm:pt modelId="{FA98C699-4926-4F4F-AFC4-1191ED7F45C7}" type="pres">
      <dgm:prSet presAssocID="{BB619F1B-2542-8844-955B-8AFBDA61EB61}" presName="parentRect" presStyleLbl="alignNode1" presStyleIdx="1" presStyleCnt="4"/>
      <dgm:spPr/>
    </dgm:pt>
    <dgm:pt modelId="{D414EF0A-CBC0-B842-B9EB-EC30CDACD6ED}" type="pres">
      <dgm:prSet presAssocID="{BB619F1B-2542-8844-955B-8AFBDA61EB61}" presName="adorn" presStyleLbl="fgAccFollowNod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9930" t="7258" r="9930" b="7258"/>
          </a:stretch>
        </a:blipFill>
        <a:ln>
          <a:solidFill>
            <a:schemeClr val="tx1">
              <a:alpha val="90000"/>
            </a:schemeClr>
          </a:solidFill>
        </a:ln>
      </dgm:spPr>
    </dgm:pt>
    <dgm:pt modelId="{C35DA4B9-DAF5-FA45-B4A6-2A3E00046E93}" type="pres">
      <dgm:prSet presAssocID="{03BE0E3E-8DD6-FE47-B053-829D74F3CFA7}" presName="sibTrans" presStyleLbl="sibTrans2D1" presStyleIdx="0" presStyleCnt="0"/>
      <dgm:spPr/>
    </dgm:pt>
    <dgm:pt modelId="{A8840EDB-56B1-8E4C-BEFF-3FEA5E43FBCA}" type="pres">
      <dgm:prSet presAssocID="{340E9F07-E8FC-E843-920D-101A3590C122}" presName="compNode" presStyleCnt="0"/>
      <dgm:spPr/>
    </dgm:pt>
    <dgm:pt modelId="{2C24A7C8-E09D-B24A-8548-E2177DE94EF0}" type="pres">
      <dgm:prSet presAssocID="{340E9F07-E8FC-E843-920D-101A3590C122}" presName="childRect" presStyleLbl="bgAcc1" presStyleIdx="2" presStyleCnt="4">
        <dgm:presLayoutVars>
          <dgm:bulletEnabled val="1"/>
        </dgm:presLayoutVars>
      </dgm:prSet>
      <dgm:spPr/>
    </dgm:pt>
    <dgm:pt modelId="{336B06BF-CCF3-1D45-B92C-F39727AE2FAD}" type="pres">
      <dgm:prSet presAssocID="{340E9F07-E8FC-E843-920D-101A3590C122}" presName="parentText" presStyleLbl="node1" presStyleIdx="0" presStyleCnt="0">
        <dgm:presLayoutVars>
          <dgm:chMax val="0"/>
          <dgm:bulletEnabled val="1"/>
        </dgm:presLayoutVars>
      </dgm:prSet>
      <dgm:spPr/>
    </dgm:pt>
    <dgm:pt modelId="{D3647AE5-917A-9544-8821-FEED53D00448}" type="pres">
      <dgm:prSet presAssocID="{340E9F07-E8FC-E843-920D-101A3590C122}" presName="parentRect" presStyleLbl="alignNode1" presStyleIdx="2" presStyleCnt="4"/>
      <dgm:spPr/>
    </dgm:pt>
    <dgm:pt modelId="{2DB9AD71-B0B8-FD43-B530-792978AA94B0}" type="pres">
      <dgm:prSet presAssocID="{340E9F07-E8FC-E843-920D-101A3590C122}" presName="adorn" presStyleLbl="fgAccFollowNode1" presStyleIdx="2" presStyleCnt="4"/>
      <dgm:spPr>
        <a:blipFill dpi="0" rotWithShape="1">
          <a:blip xmlns:r="http://schemas.openxmlformats.org/officeDocument/2006/relationships" r:embed="rId3"/>
          <a:srcRect/>
          <a:stretch>
            <a:fillRect l="9930" t="7258" r="9930" b="7258"/>
          </a:stretch>
        </a:blipFill>
        <a:ln>
          <a:solidFill>
            <a:schemeClr val="tx1">
              <a:alpha val="90000"/>
            </a:schemeClr>
          </a:solidFill>
        </a:ln>
      </dgm:spPr>
    </dgm:pt>
    <dgm:pt modelId="{7748B9BF-4539-9846-B97B-1EC0CA0E9683}" type="pres">
      <dgm:prSet presAssocID="{B6E6F505-6F82-8244-876A-92792FF4D175}" presName="sibTrans" presStyleLbl="sibTrans2D1" presStyleIdx="0" presStyleCnt="0"/>
      <dgm:spPr/>
    </dgm:pt>
    <dgm:pt modelId="{24FEAB10-9A09-7243-A5C9-4BB963CCF2E3}" type="pres">
      <dgm:prSet presAssocID="{6505E8E5-F4E2-D04D-B9D1-3DA832313EF5}" presName="compNode" presStyleCnt="0"/>
      <dgm:spPr/>
    </dgm:pt>
    <dgm:pt modelId="{2FA88B3D-E27E-C04D-8856-6C16CC9E2735}" type="pres">
      <dgm:prSet presAssocID="{6505E8E5-F4E2-D04D-B9D1-3DA832313EF5}" presName="childRect" presStyleLbl="bgAcc1" presStyleIdx="3" presStyleCnt="4">
        <dgm:presLayoutVars>
          <dgm:bulletEnabled val="1"/>
        </dgm:presLayoutVars>
      </dgm:prSet>
      <dgm:spPr/>
    </dgm:pt>
    <dgm:pt modelId="{F95562FF-8344-8F49-ABED-2142B7526BB6}" type="pres">
      <dgm:prSet presAssocID="{6505E8E5-F4E2-D04D-B9D1-3DA832313EF5}" presName="parentText" presStyleLbl="node1" presStyleIdx="0" presStyleCnt="0">
        <dgm:presLayoutVars>
          <dgm:chMax val="0"/>
          <dgm:bulletEnabled val="1"/>
        </dgm:presLayoutVars>
      </dgm:prSet>
      <dgm:spPr/>
    </dgm:pt>
    <dgm:pt modelId="{8DF49CDC-D5EF-E04F-9084-21B94A56F9CB}" type="pres">
      <dgm:prSet presAssocID="{6505E8E5-F4E2-D04D-B9D1-3DA832313EF5}" presName="parentRect" presStyleLbl="alignNode1" presStyleIdx="3" presStyleCnt="4"/>
      <dgm:spPr/>
    </dgm:pt>
    <dgm:pt modelId="{181938BB-907F-654B-8F9E-02F1357C60B5}" type="pres">
      <dgm:prSet presAssocID="{6505E8E5-F4E2-D04D-B9D1-3DA832313EF5}"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solidFill>
            <a:schemeClr val="tx1">
              <a:alpha val="90000"/>
            </a:schemeClr>
          </a:solidFill>
        </a:ln>
      </dgm:spPr>
    </dgm:pt>
  </dgm:ptLst>
  <dgm:cxnLst>
    <dgm:cxn modelId="{81197011-0511-F640-BD84-0A6612015CB8}" type="presOf" srcId="{C428668B-DDC4-494D-A7BD-714039AF348C}" destId="{84893677-61D9-DA43-B924-6CA9856968F1}" srcOrd="0" destOrd="0" presId="urn:microsoft.com/office/officeart/2005/8/layout/bList2"/>
    <dgm:cxn modelId="{82B9EA13-1AD4-0240-A0B1-E241987681D1}" type="presOf" srcId="{55471984-68FA-604A-AE4D-B205919BB3E6}" destId="{2398D705-59CC-1045-8558-801122509224}" srcOrd="0" destOrd="0" presId="urn:microsoft.com/office/officeart/2005/8/layout/bList2"/>
    <dgm:cxn modelId="{F3EB8C17-8FD1-994D-9E0E-2A31F9A6783C}" type="presOf" srcId="{340E9F07-E8FC-E843-920D-101A3590C122}" destId="{336B06BF-CCF3-1D45-B92C-F39727AE2FAD}" srcOrd="0" destOrd="0" presId="urn:microsoft.com/office/officeart/2005/8/layout/bList2"/>
    <dgm:cxn modelId="{EBEC6C18-CE27-6041-958D-000462C1D48E}" srcId="{6505E8E5-F4E2-D04D-B9D1-3DA832313EF5}" destId="{28F023F7-FE2E-8643-BD07-BA29437A7602}" srcOrd="1" destOrd="0" parTransId="{230C3763-5D84-EA49-80BF-7C59A2F946A9}" sibTransId="{0E90944B-F15F-4947-8278-D821E5E9337B}"/>
    <dgm:cxn modelId="{F39D2B22-FEAD-A647-8AC8-DB805A8313DD}" type="presOf" srcId="{BB619F1B-2542-8844-955B-8AFBDA61EB61}" destId="{FA98C699-4926-4F4F-AFC4-1191ED7F45C7}" srcOrd="1" destOrd="0" presId="urn:microsoft.com/office/officeart/2005/8/layout/bList2"/>
    <dgm:cxn modelId="{0B60DB2A-C21D-154A-87FB-535386D8E66B}" srcId="{5DBDD03F-7C03-9846-83D7-04A704C6182A}" destId="{81642793-FF0F-A448-8ABC-CBC23CBB1B99}" srcOrd="1" destOrd="0" parTransId="{FED08EE4-F658-9A40-869F-9200A329BC1D}" sibTransId="{649E46FB-EEE8-4A4F-BE35-4E85B40AABAA}"/>
    <dgm:cxn modelId="{43C3E72A-5B06-5C4B-B338-CEBD8AA12810}" type="presOf" srcId="{5DBDD03F-7C03-9846-83D7-04A704C6182A}" destId="{A5669A3C-A605-C040-B242-CB5CE9E28410}" srcOrd="1" destOrd="0" presId="urn:microsoft.com/office/officeart/2005/8/layout/bList2"/>
    <dgm:cxn modelId="{DACD7B2D-4231-5843-A2C3-655F75A87DD2}" srcId="{340E9F07-E8FC-E843-920D-101A3590C122}" destId="{9EAE54FD-57B8-6443-A0E8-D1B7FC554BBB}" srcOrd="1" destOrd="0" parTransId="{B46881B5-E2E1-D24E-A947-CA616CA3CA25}" sibTransId="{C57A6264-26DE-A843-95D9-3673ACF72322}"/>
    <dgm:cxn modelId="{D005573C-F230-FA41-BCD3-7849D89B988F}" type="presOf" srcId="{B6E6F505-6F82-8244-876A-92792FF4D175}" destId="{7748B9BF-4539-9846-B97B-1EC0CA0E9683}" srcOrd="0" destOrd="0" presId="urn:microsoft.com/office/officeart/2005/8/layout/bList2"/>
    <dgm:cxn modelId="{7DE09A52-E33B-0147-B376-CB53C76763F4}" srcId="{340E9F07-E8FC-E843-920D-101A3590C122}" destId="{7D675675-37AD-794B-9933-53B7AF2A3F46}" srcOrd="0" destOrd="0" parTransId="{EBDB27C0-44EE-7E46-A860-D3D26391877C}" sibTransId="{0FF9B7F6-5260-F54E-BADF-A0C9E8A4CA6F}"/>
    <dgm:cxn modelId="{13D5DE54-8F65-F74D-8000-7C54DB056873}" type="presOf" srcId="{5DBDD03F-7C03-9846-83D7-04A704C6182A}" destId="{80E6ECB7-CAD9-0547-9380-09E77F111F63}" srcOrd="0" destOrd="0" presId="urn:microsoft.com/office/officeart/2005/8/layout/bList2"/>
    <dgm:cxn modelId="{0E4F7760-5F84-D94F-82EF-DEDDB96E34ED}" type="presOf" srcId="{F591DEA8-C40C-2147-883E-D0748A893BE1}" destId="{2FA88B3D-E27E-C04D-8856-6C16CC9E2735}" srcOrd="0" destOrd="2" presId="urn:microsoft.com/office/officeart/2005/8/layout/bList2"/>
    <dgm:cxn modelId="{0017326C-BCF9-AA41-9DD0-D4708B38EDAD}" type="presOf" srcId="{03BE0E3E-8DD6-FE47-B053-829D74F3CFA7}" destId="{C35DA4B9-DAF5-FA45-B4A6-2A3E00046E93}" srcOrd="0" destOrd="0" presId="urn:microsoft.com/office/officeart/2005/8/layout/bList2"/>
    <dgm:cxn modelId="{E7F6846D-EBBC-A04A-B83F-39BD0437F65B}" srcId="{6505E8E5-F4E2-D04D-B9D1-3DA832313EF5}" destId="{BDAAE557-599E-C54C-8B66-C8264AA9BD53}" srcOrd="0" destOrd="0" parTransId="{6618CE27-E88E-5140-BCD8-B1A499FF5F90}" sibTransId="{134581E0-9B3D-9246-905E-9B884757E42D}"/>
    <dgm:cxn modelId="{C42DBF6E-7EC4-0C4F-AE7A-E685CE9F9845}" type="presOf" srcId="{6505E8E5-F4E2-D04D-B9D1-3DA832313EF5}" destId="{F95562FF-8344-8F49-ABED-2142B7526BB6}" srcOrd="0" destOrd="0" presId="urn:microsoft.com/office/officeart/2005/8/layout/bList2"/>
    <dgm:cxn modelId="{F2387D70-51A3-4649-AC32-7377CC17AD59}" type="presOf" srcId="{28F023F7-FE2E-8643-BD07-BA29437A7602}" destId="{2FA88B3D-E27E-C04D-8856-6C16CC9E2735}" srcOrd="0" destOrd="1" presId="urn:microsoft.com/office/officeart/2005/8/layout/bList2"/>
    <dgm:cxn modelId="{B13B0976-7729-6F41-A3D8-E56C302929CC}" type="presOf" srcId="{68EB998D-CEE8-EA4E-BEE8-6B0BA0071F14}" destId="{2C24A7C8-E09D-B24A-8548-E2177DE94EF0}" srcOrd="0" destOrd="2" presId="urn:microsoft.com/office/officeart/2005/8/layout/bList2"/>
    <dgm:cxn modelId="{98D24980-98BE-EF49-8855-D7F4BFA64B5E}" type="presOf" srcId="{81642793-FF0F-A448-8ABC-CBC23CBB1B99}" destId="{2398D705-59CC-1045-8558-801122509224}" srcOrd="0" destOrd="1" presId="urn:microsoft.com/office/officeart/2005/8/layout/bList2"/>
    <dgm:cxn modelId="{62AF218C-0CD8-C344-B287-4D536C024A44}" srcId="{5DBDD03F-7C03-9846-83D7-04A704C6182A}" destId="{55471984-68FA-604A-AE4D-B205919BB3E6}" srcOrd="0" destOrd="0" parTransId="{EBE9BA24-72D5-AF45-9050-70D1857FB15B}" sibTransId="{835835B8-5EA5-A644-89B3-8BFA8E6A520D}"/>
    <dgm:cxn modelId="{EB585290-7301-1747-918D-50679E7AB3C3}" type="presOf" srcId="{6B45AA12-4E37-8A49-B49D-98CC3C0F2348}" destId="{1B21004F-B602-E743-88DC-409B3D59DF8C}" srcOrd="0" destOrd="0" presId="urn:microsoft.com/office/officeart/2005/8/layout/bList2"/>
    <dgm:cxn modelId="{63456191-F1C7-D04C-959E-C97EB8A659A2}" type="presOf" srcId="{AA04358E-2F82-B64A-B19B-648CB3EE8A1C}" destId="{2C24A7C8-E09D-B24A-8548-E2177DE94EF0}" srcOrd="0" destOrd="3" presId="urn:microsoft.com/office/officeart/2005/8/layout/bList2"/>
    <dgm:cxn modelId="{A0E51D93-F546-D14D-901F-50395B1B155B}" type="presOf" srcId="{6505E8E5-F4E2-D04D-B9D1-3DA832313EF5}" destId="{8DF49CDC-D5EF-E04F-9084-21B94A56F9CB}" srcOrd="1" destOrd="0" presId="urn:microsoft.com/office/officeart/2005/8/layout/bList2"/>
    <dgm:cxn modelId="{A94A8BA4-3C1B-E644-B977-781865C12569}" type="presOf" srcId="{2C5671BF-0701-9342-AF31-48C56A02AEBE}" destId="{9E676033-110B-2E4D-B0A9-FE592A8AC859}" srcOrd="0" destOrd="0" presId="urn:microsoft.com/office/officeart/2005/8/layout/bList2"/>
    <dgm:cxn modelId="{81C2ECA8-3FF7-5747-93D3-78FECFB04CF4}" srcId="{2C5671BF-0701-9342-AF31-48C56A02AEBE}" destId="{BB619F1B-2542-8844-955B-8AFBDA61EB61}" srcOrd="1" destOrd="0" parTransId="{7CDE40F6-D76E-EF45-8CD9-748A80E6B3BC}" sibTransId="{03BE0E3E-8DD6-FE47-B053-829D74F3CFA7}"/>
    <dgm:cxn modelId="{10419CAE-7678-444E-9974-D5E448E5FE45}" srcId="{2C5671BF-0701-9342-AF31-48C56A02AEBE}" destId="{6505E8E5-F4E2-D04D-B9D1-3DA832313EF5}" srcOrd="3" destOrd="0" parTransId="{34223E09-EDF2-2449-9CBA-D869336C1988}" sibTransId="{1EC9E816-86FF-384F-9561-2D64F48628EE}"/>
    <dgm:cxn modelId="{0D29B5B7-EE78-724C-9EAE-240D7316672E}" srcId="{2C5671BF-0701-9342-AF31-48C56A02AEBE}" destId="{5DBDD03F-7C03-9846-83D7-04A704C6182A}" srcOrd="0" destOrd="0" parTransId="{8B7E91DE-B3BB-F746-B817-B4747ED32DEA}" sibTransId="{6B45AA12-4E37-8A49-B49D-98CC3C0F2348}"/>
    <dgm:cxn modelId="{B9ED26BA-1E78-BF41-B5D7-64555BA93568}" type="presOf" srcId="{7D675675-37AD-794B-9933-53B7AF2A3F46}" destId="{2C24A7C8-E09D-B24A-8548-E2177DE94EF0}" srcOrd="0" destOrd="0" presId="urn:microsoft.com/office/officeart/2005/8/layout/bList2"/>
    <dgm:cxn modelId="{E7F07BC2-5DFC-6747-9C2C-422593B33338}" type="presOf" srcId="{A4B498EB-F955-304D-BC34-DFDA0507EA93}" destId="{2398D705-59CC-1045-8558-801122509224}" srcOrd="0" destOrd="2" presId="urn:microsoft.com/office/officeart/2005/8/layout/bList2"/>
    <dgm:cxn modelId="{DF839DC7-454E-E244-BB3C-DCC7758240BE}" srcId="{2C5671BF-0701-9342-AF31-48C56A02AEBE}" destId="{340E9F07-E8FC-E843-920D-101A3590C122}" srcOrd="2" destOrd="0" parTransId="{7EE5127A-06BE-944A-B68B-E2B5BA68318E}" sibTransId="{B6E6F505-6F82-8244-876A-92792FF4D175}"/>
    <dgm:cxn modelId="{F13CECCD-971E-4E41-A80D-540D584E91FC}" srcId="{6505E8E5-F4E2-D04D-B9D1-3DA832313EF5}" destId="{F591DEA8-C40C-2147-883E-D0748A893BE1}" srcOrd="2" destOrd="0" parTransId="{3E9F3143-478B-814F-B821-642BE0814670}" sibTransId="{4F9C24FC-3E2A-6149-8916-30F7951A4069}"/>
    <dgm:cxn modelId="{FD05C1CF-4A5D-794A-8F60-4EAF23BB9F28}" type="presOf" srcId="{9EAE54FD-57B8-6443-A0E8-D1B7FC554BBB}" destId="{2C24A7C8-E09D-B24A-8548-E2177DE94EF0}" srcOrd="0" destOrd="1" presId="urn:microsoft.com/office/officeart/2005/8/layout/bList2"/>
    <dgm:cxn modelId="{F909C9D4-00FB-5C49-BF60-B47157BF0442}" type="presOf" srcId="{340E9F07-E8FC-E843-920D-101A3590C122}" destId="{D3647AE5-917A-9544-8821-FEED53D00448}" srcOrd="1" destOrd="0" presId="urn:microsoft.com/office/officeart/2005/8/layout/bList2"/>
    <dgm:cxn modelId="{37C061E2-ED9B-F34D-B34D-181840297E8C}" srcId="{5DBDD03F-7C03-9846-83D7-04A704C6182A}" destId="{A4B498EB-F955-304D-BC34-DFDA0507EA93}" srcOrd="2" destOrd="0" parTransId="{114C591D-1DBD-A449-8A18-47DB4E63D84C}" sibTransId="{33449CA9-6489-1542-9EFD-B490BD65E0F5}"/>
    <dgm:cxn modelId="{B2D032EC-03CB-AE49-915F-B3B55C382808}" srcId="{340E9F07-E8FC-E843-920D-101A3590C122}" destId="{68EB998D-CEE8-EA4E-BEE8-6B0BA0071F14}" srcOrd="2" destOrd="0" parTransId="{D17ECF97-6132-CD4A-BC56-DFF885E8B77F}" sibTransId="{74CB5F82-A071-2641-944A-28F6C928CE47}"/>
    <dgm:cxn modelId="{192839F4-8F65-5B4B-BE3F-5C8EF2CD38BB}" type="presOf" srcId="{BDAAE557-599E-C54C-8B66-C8264AA9BD53}" destId="{2FA88B3D-E27E-C04D-8856-6C16CC9E2735}" srcOrd="0" destOrd="0" presId="urn:microsoft.com/office/officeart/2005/8/layout/bList2"/>
    <dgm:cxn modelId="{8E8587F9-40D9-B142-8B0C-459B0CCBF62B}" srcId="{340E9F07-E8FC-E843-920D-101A3590C122}" destId="{AA04358E-2F82-B64A-B19B-648CB3EE8A1C}" srcOrd="3" destOrd="0" parTransId="{7D88E0D0-8FFB-F846-92AF-DE38C0762CE4}" sibTransId="{A751D710-1313-C54D-8E89-6054E98DEC0F}"/>
    <dgm:cxn modelId="{BA8051FC-45FE-CA4D-9A3F-AAD21C8A7914}" srcId="{BB619F1B-2542-8844-955B-8AFBDA61EB61}" destId="{C428668B-DDC4-494D-A7BD-714039AF348C}" srcOrd="0" destOrd="0" parTransId="{615B81F6-8FE9-8F43-8AE9-1EC6DFA06951}" sibTransId="{0C93B57F-BC5F-1345-B5BF-9A3B680B63CD}"/>
    <dgm:cxn modelId="{AF8DACFF-76FE-634F-A062-0009ECE79510}" type="presOf" srcId="{BB619F1B-2542-8844-955B-8AFBDA61EB61}" destId="{0DDD6171-CC03-0744-93C6-2502CE3239A4}" srcOrd="0" destOrd="0" presId="urn:microsoft.com/office/officeart/2005/8/layout/bList2"/>
    <dgm:cxn modelId="{531DE8DE-DCE4-EC49-B16F-D69EFAB9EF94}" type="presParOf" srcId="{9E676033-110B-2E4D-B0A9-FE592A8AC859}" destId="{E82E3583-A5BF-9A48-A511-7C9067352BC5}" srcOrd="0" destOrd="0" presId="urn:microsoft.com/office/officeart/2005/8/layout/bList2"/>
    <dgm:cxn modelId="{326CAD52-AAC8-8942-B587-0A821F27FE3A}" type="presParOf" srcId="{E82E3583-A5BF-9A48-A511-7C9067352BC5}" destId="{2398D705-59CC-1045-8558-801122509224}" srcOrd="0" destOrd="0" presId="urn:microsoft.com/office/officeart/2005/8/layout/bList2"/>
    <dgm:cxn modelId="{238A8A42-1D77-844E-94FB-878F55691122}" type="presParOf" srcId="{E82E3583-A5BF-9A48-A511-7C9067352BC5}" destId="{80E6ECB7-CAD9-0547-9380-09E77F111F63}" srcOrd="1" destOrd="0" presId="urn:microsoft.com/office/officeart/2005/8/layout/bList2"/>
    <dgm:cxn modelId="{AA83532F-A6A7-B749-A6C3-37A8222B1940}" type="presParOf" srcId="{E82E3583-A5BF-9A48-A511-7C9067352BC5}" destId="{A5669A3C-A605-C040-B242-CB5CE9E28410}" srcOrd="2" destOrd="0" presId="urn:microsoft.com/office/officeart/2005/8/layout/bList2"/>
    <dgm:cxn modelId="{1BAF0862-F6AE-7C4F-979E-6EA32C7C3A14}" type="presParOf" srcId="{E82E3583-A5BF-9A48-A511-7C9067352BC5}" destId="{86FB11E9-3610-A541-A48F-0609BD5C7CFB}" srcOrd="3" destOrd="0" presId="urn:microsoft.com/office/officeart/2005/8/layout/bList2"/>
    <dgm:cxn modelId="{688E14B0-6506-8D43-B44E-769DFFC12896}" type="presParOf" srcId="{9E676033-110B-2E4D-B0A9-FE592A8AC859}" destId="{1B21004F-B602-E743-88DC-409B3D59DF8C}" srcOrd="1" destOrd="0" presId="urn:microsoft.com/office/officeart/2005/8/layout/bList2"/>
    <dgm:cxn modelId="{1C449448-C2E5-DE4D-8A6C-105AABC526CD}" type="presParOf" srcId="{9E676033-110B-2E4D-B0A9-FE592A8AC859}" destId="{39744E32-478A-E44F-9560-F0320CB1ECB1}" srcOrd="2" destOrd="0" presId="urn:microsoft.com/office/officeart/2005/8/layout/bList2"/>
    <dgm:cxn modelId="{90C2A48D-8AEB-BE4A-85BB-158C5F415B31}" type="presParOf" srcId="{39744E32-478A-E44F-9560-F0320CB1ECB1}" destId="{84893677-61D9-DA43-B924-6CA9856968F1}" srcOrd="0" destOrd="0" presId="urn:microsoft.com/office/officeart/2005/8/layout/bList2"/>
    <dgm:cxn modelId="{526F812F-767C-5644-BADB-2CE1D996774C}" type="presParOf" srcId="{39744E32-478A-E44F-9560-F0320CB1ECB1}" destId="{0DDD6171-CC03-0744-93C6-2502CE3239A4}" srcOrd="1" destOrd="0" presId="urn:microsoft.com/office/officeart/2005/8/layout/bList2"/>
    <dgm:cxn modelId="{25741623-3208-CC44-BB18-E211F5C2BB76}" type="presParOf" srcId="{39744E32-478A-E44F-9560-F0320CB1ECB1}" destId="{FA98C699-4926-4F4F-AFC4-1191ED7F45C7}" srcOrd="2" destOrd="0" presId="urn:microsoft.com/office/officeart/2005/8/layout/bList2"/>
    <dgm:cxn modelId="{0C623914-3297-3F4E-8F10-5602540298E5}" type="presParOf" srcId="{39744E32-478A-E44F-9560-F0320CB1ECB1}" destId="{D414EF0A-CBC0-B842-B9EB-EC30CDACD6ED}" srcOrd="3" destOrd="0" presId="urn:microsoft.com/office/officeart/2005/8/layout/bList2"/>
    <dgm:cxn modelId="{EFA12D2F-1778-A34D-9813-FB32EBCEFB99}" type="presParOf" srcId="{9E676033-110B-2E4D-B0A9-FE592A8AC859}" destId="{C35DA4B9-DAF5-FA45-B4A6-2A3E00046E93}" srcOrd="3" destOrd="0" presId="urn:microsoft.com/office/officeart/2005/8/layout/bList2"/>
    <dgm:cxn modelId="{B229DD4E-3066-0645-8B04-AB853DCC950A}" type="presParOf" srcId="{9E676033-110B-2E4D-B0A9-FE592A8AC859}" destId="{A8840EDB-56B1-8E4C-BEFF-3FEA5E43FBCA}" srcOrd="4" destOrd="0" presId="urn:microsoft.com/office/officeart/2005/8/layout/bList2"/>
    <dgm:cxn modelId="{910AD7B1-0E36-7D4B-BBA2-50BA4583656B}" type="presParOf" srcId="{A8840EDB-56B1-8E4C-BEFF-3FEA5E43FBCA}" destId="{2C24A7C8-E09D-B24A-8548-E2177DE94EF0}" srcOrd="0" destOrd="0" presId="urn:microsoft.com/office/officeart/2005/8/layout/bList2"/>
    <dgm:cxn modelId="{0561357D-8DB2-7045-B116-449A511BDC94}" type="presParOf" srcId="{A8840EDB-56B1-8E4C-BEFF-3FEA5E43FBCA}" destId="{336B06BF-CCF3-1D45-B92C-F39727AE2FAD}" srcOrd="1" destOrd="0" presId="urn:microsoft.com/office/officeart/2005/8/layout/bList2"/>
    <dgm:cxn modelId="{2648ADEA-9801-1548-B4F8-EBC262C377C3}" type="presParOf" srcId="{A8840EDB-56B1-8E4C-BEFF-3FEA5E43FBCA}" destId="{D3647AE5-917A-9544-8821-FEED53D00448}" srcOrd="2" destOrd="0" presId="urn:microsoft.com/office/officeart/2005/8/layout/bList2"/>
    <dgm:cxn modelId="{09601C36-B613-7148-8A21-365BDA9B6F50}" type="presParOf" srcId="{A8840EDB-56B1-8E4C-BEFF-3FEA5E43FBCA}" destId="{2DB9AD71-B0B8-FD43-B530-792978AA94B0}" srcOrd="3" destOrd="0" presId="urn:microsoft.com/office/officeart/2005/8/layout/bList2"/>
    <dgm:cxn modelId="{7ADB3A5A-EC08-7445-956F-48CB6B1D1126}" type="presParOf" srcId="{9E676033-110B-2E4D-B0A9-FE592A8AC859}" destId="{7748B9BF-4539-9846-B97B-1EC0CA0E9683}" srcOrd="5" destOrd="0" presId="urn:microsoft.com/office/officeart/2005/8/layout/bList2"/>
    <dgm:cxn modelId="{E8EFA213-92D8-264E-9E8E-BF139248F4F3}" type="presParOf" srcId="{9E676033-110B-2E4D-B0A9-FE592A8AC859}" destId="{24FEAB10-9A09-7243-A5C9-4BB963CCF2E3}" srcOrd="6" destOrd="0" presId="urn:microsoft.com/office/officeart/2005/8/layout/bList2"/>
    <dgm:cxn modelId="{E5FB15C5-23BA-AB4A-B933-5ADDF1A57029}" type="presParOf" srcId="{24FEAB10-9A09-7243-A5C9-4BB963CCF2E3}" destId="{2FA88B3D-E27E-C04D-8856-6C16CC9E2735}" srcOrd="0" destOrd="0" presId="urn:microsoft.com/office/officeart/2005/8/layout/bList2"/>
    <dgm:cxn modelId="{A94E3E75-B37F-634B-86E1-76EE443250D2}" type="presParOf" srcId="{24FEAB10-9A09-7243-A5C9-4BB963CCF2E3}" destId="{F95562FF-8344-8F49-ABED-2142B7526BB6}" srcOrd="1" destOrd="0" presId="urn:microsoft.com/office/officeart/2005/8/layout/bList2"/>
    <dgm:cxn modelId="{EC7DF513-53B7-4546-A90A-27E768290828}" type="presParOf" srcId="{24FEAB10-9A09-7243-A5C9-4BB963CCF2E3}" destId="{8DF49CDC-D5EF-E04F-9084-21B94A56F9CB}" srcOrd="2" destOrd="0" presId="urn:microsoft.com/office/officeart/2005/8/layout/bList2"/>
    <dgm:cxn modelId="{E935643D-BF5E-CA46-BD34-F0B6F3CF55A7}" type="presParOf" srcId="{24FEAB10-9A09-7243-A5C9-4BB963CCF2E3}" destId="{181938BB-907F-654B-8F9E-02F1357C60B5}"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A9BB0B-D50D-784F-A97B-5E36D2C6FE67}"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GB"/>
        </a:p>
      </dgm:t>
    </dgm:pt>
    <dgm:pt modelId="{E58CCBA0-5983-674F-8415-9E7061BDA529}">
      <dgm:prSet phldrT="[Text]"/>
      <dgm:spPr>
        <a:solidFill>
          <a:srgbClr val="FE9202"/>
        </a:solidFill>
      </dgm:spPr>
      <dgm:t>
        <a:bodyPr/>
        <a:lstStyle/>
        <a:p>
          <a:r>
            <a:rPr lang="en-GB" dirty="0"/>
            <a:t>Phase 1: Weeks 1-4</a:t>
          </a:r>
        </a:p>
      </dgm:t>
    </dgm:pt>
    <dgm:pt modelId="{183651B7-2F9A-2843-A02B-FB997EAF43F5}" type="parTrans" cxnId="{D9210E21-9D09-6A41-8693-CA74D1718494}">
      <dgm:prSet/>
      <dgm:spPr/>
      <dgm:t>
        <a:bodyPr/>
        <a:lstStyle/>
        <a:p>
          <a:endParaRPr lang="en-GB"/>
        </a:p>
      </dgm:t>
    </dgm:pt>
    <dgm:pt modelId="{E32A4B6E-DCCF-4E45-838A-F55EBCFA72D1}" type="sibTrans" cxnId="{D9210E21-9D09-6A41-8693-CA74D1718494}">
      <dgm:prSet/>
      <dgm:spPr/>
      <dgm:t>
        <a:bodyPr/>
        <a:lstStyle/>
        <a:p>
          <a:endParaRPr lang="en-GB"/>
        </a:p>
      </dgm:t>
    </dgm:pt>
    <dgm:pt modelId="{B9590FB1-7C39-A84B-8193-139E53F91C47}">
      <dgm:prSet phldrT="[Text]"/>
      <dgm:spPr>
        <a:solidFill>
          <a:schemeClr val="accent6">
            <a:lumMod val="60000"/>
            <a:lumOff val="40000"/>
            <a:alpha val="90000"/>
          </a:schemeClr>
        </a:solidFill>
      </dgm:spPr>
      <dgm:t>
        <a:bodyPr/>
        <a:lstStyle/>
        <a:p>
          <a:r>
            <a:rPr lang="en-GB"/>
            <a:t>Assessment</a:t>
          </a:r>
          <a:endParaRPr lang="en-GB" dirty="0"/>
        </a:p>
      </dgm:t>
    </dgm:pt>
    <dgm:pt modelId="{4A1BC4A1-72BD-3945-BBA8-07A6BBD931C1}" type="parTrans" cxnId="{0AA0BCC7-8D8D-4847-ADE9-79482C2ED5DA}">
      <dgm:prSet/>
      <dgm:spPr/>
      <dgm:t>
        <a:bodyPr/>
        <a:lstStyle/>
        <a:p>
          <a:endParaRPr lang="en-GB"/>
        </a:p>
      </dgm:t>
    </dgm:pt>
    <dgm:pt modelId="{443EEB16-7004-8643-B72F-3E0BDE3E496E}" type="sibTrans" cxnId="{0AA0BCC7-8D8D-4847-ADE9-79482C2ED5DA}">
      <dgm:prSet/>
      <dgm:spPr/>
      <dgm:t>
        <a:bodyPr/>
        <a:lstStyle/>
        <a:p>
          <a:endParaRPr lang="en-GB"/>
        </a:p>
      </dgm:t>
    </dgm:pt>
    <dgm:pt modelId="{9A746A2B-49DE-944A-AEDC-40F4F3B89268}">
      <dgm:prSet phldrT="[Text]"/>
      <dgm:spPr>
        <a:solidFill>
          <a:schemeClr val="accent6">
            <a:lumMod val="60000"/>
            <a:lumOff val="40000"/>
            <a:alpha val="90000"/>
          </a:schemeClr>
        </a:solidFill>
      </dgm:spPr>
      <dgm:t>
        <a:bodyPr/>
        <a:lstStyle/>
        <a:p>
          <a:r>
            <a:rPr lang="en-GB"/>
            <a:t>Identify key stakeholders and team members</a:t>
          </a:r>
          <a:endParaRPr lang="en-GB" dirty="0"/>
        </a:p>
      </dgm:t>
    </dgm:pt>
    <dgm:pt modelId="{28559BF2-9F37-C843-B845-28E54DD9997A}" type="parTrans" cxnId="{2A656A4B-3C69-584F-910F-2E2539511C6D}">
      <dgm:prSet/>
      <dgm:spPr/>
      <dgm:t>
        <a:bodyPr/>
        <a:lstStyle/>
        <a:p>
          <a:endParaRPr lang="en-GB"/>
        </a:p>
      </dgm:t>
    </dgm:pt>
    <dgm:pt modelId="{92C920A2-CF44-5445-8529-0F81C963895A}" type="sibTrans" cxnId="{2A656A4B-3C69-584F-910F-2E2539511C6D}">
      <dgm:prSet/>
      <dgm:spPr/>
      <dgm:t>
        <a:bodyPr/>
        <a:lstStyle/>
        <a:p>
          <a:endParaRPr lang="en-GB"/>
        </a:p>
      </dgm:t>
    </dgm:pt>
    <dgm:pt modelId="{1913708A-48E9-304C-813B-A9EB9B882895}">
      <dgm:prSet phldrT="[Text]"/>
      <dgm:spPr>
        <a:solidFill>
          <a:schemeClr val="accent6">
            <a:lumMod val="60000"/>
            <a:lumOff val="40000"/>
            <a:alpha val="90000"/>
          </a:schemeClr>
        </a:solidFill>
      </dgm:spPr>
      <dgm:t>
        <a:bodyPr/>
        <a:lstStyle/>
        <a:p>
          <a:r>
            <a:rPr lang="en-GB" dirty="0"/>
            <a:t>Assess team proficiencies</a:t>
          </a:r>
        </a:p>
      </dgm:t>
    </dgm:pt>
    <dgm:pt modelId="{3221962F-8080-144A-8F95-1A1E61C96C79}" type="parTrans" cxnId="{2CD03DFD-63A0-124E-B0D9-55F7648004A5}">
      <dgm:prSet/>
      <dgm:spPr/>
      <dgm:t>
        <a:bodyPr/>
        <a:lstStyle/>
        <a:p>
          <a:endParaRPr lang="en-GB"/>
        </a:p>
      </dgm:t>
    </dgm:pt>
    <dgm:pt modelId="{3D463812-0E54-7B49-A38E-EE1B6E68AB6F}" type="sibTrans" cxnId="{2CD03DFD-63A0-124E-B0D9-55F7648004A5}">
      <dgm:prSet/>
      <dgm:spPr/>
      <dgm:t>
        <a:bodyPr/>
        <a:lstStyle/>
        <a:p>
          <a:endParaRPr lang="en-GB"/>
        </a:p>
      </dgm:t>
    </dgm:pt>
    <dgm:pt modelId="{85495BE3-1F49-A54C-A786-4C0AA128AD44}">
      <dgm:prSet phldrT="[Text]"/>
      <dgm:spPr>
        <a:solidFill>
          <a:schemeClr val="accent6">
            <a:lumMod val="60000"/>
            <a:lumOff val="40000"/>
            <a:alpha val="90000"/>
          </a:schemeClr>
        </a:solidFill>
      </dgm:spPr>
      <dgm:t>
        <a:bodyPr/>
        <a:lstStyle/>
        <a:p>
          <a:r>
            <a:rPr lang="en-GB" dirty="0"/>
            <a:t>Define goals and success metrics</a:t>
          </a:r>
        </a:p>
      </dgm:t>
    </dgm:pt>
    <dgm:pt modelId="{28F5217A-C240-164A-86BB-F18BCBDF8E30}" type="parTrans" cxnId="{23AAE800-79F7-3A4A-BF48-AC0E658B83D4}">
      <dgm:prSet/>
      <dgm:spPr/>
      <dgm:t>
        <a:bodyPr/>
        <a:lstStyle/>
        <a:p>
          <a:endParaRPr lang="en-GB"/>
        </a:p>
      </dgm:t>
    </dgm:pt>
    <dgm:pt modelId="{676F1966-0800-4D4C-B680-944B96D40DBB}" type="sibTrans" cxnId="{23AAE800-79F7-3A4A-BF48-AC0E658B83D4}">
      <dgm:prSet/>
      <dgm:spPr/>
      <dgm:t>
        <a:bodyPr/>
        <a:lstStyle/>
        <a:p>
          <a:endParaRPr lang="en-GB"/>
        </a:p>
      </dgm:t>
    </dgm:pt>
    <dgm:pt modelId="{0474C71B-7874-8D4C-B4D4-2163A4834018}">
      <dgm:prSet phldrT="[Text]"/>
      <dgm:spPr>
        <a:solidFill>
          <a:schemeClr val="accent6">
            <a:lumMod val="60000"/>
            <a:lumOff val="40000"/>
            <a:alpha val="90000"/>
          </a:schemeClr>
        </a:solidFill>
      </dgm:spPr>
      <dgm:t>
        <a:bodyPr/>
        <a:lstStyle/>
        <a:p>
          <a:r>
            <a:rPr lang="en-GB" dirty="0"/>
            <a:t>Define objectives with stakeholders</a:t>
          </a:r>
        </a:p>
      </dgm:t>
    </dgm:pt>
    <dgm:pt modelId="{CFABB6DA-E731-6849-A66E-6539DA47182F}" type="parTrans" cxnId="{32B23270-D442-A54A-A1B6-F13879E7CC73}">
      <dgm:prSet/>
      <dgm:spPr/>
      <dgm:t>
        <a:bodyPr/>
        <a:lstStyle/>
        <a:p>
          <a:endParaRPr lang="en-GB"/>
        </a:p>
      </dgm:t>
    </dgm:pt>
    <dgm:pt modelId="{28DAC3A0-C90A-A34C-A296-237F4F8CFD22}" type="sibTrans" cxnId="{32B23270-D442-A54A-A1B6-F13879E7CC73}">
      <dgm:prSet/>
      <dgm:spPr/>
      <dgm:t>
        <a:bodyPr/>
        <a:lstStyle/>
        <a:p>
          <a:endParaRPr lang="en-GB"/>
        </a:p>
      </dgm:t>
    </dgm:pt>
    <dgm:pt modelId="{060164ED-FD6D-B84A-87CD-E42971A05FF4}">
      <dgm:prSet phldrT="[Text]"/>
      <dgm:spPr>
        <a:solidFill>
          <a:schemeClr val="accent6">
            <a:lumMod val="60000"/>
            <a:lumOff val="40000"/>
            <a:alpha val="90000"/>
          </a:schemeClr>
        </a:solidFill>
      </dgm:spPr>
      <dgm:t>
        <a:bodyPr/>
        <a:lstStyle/>
        <a:p>
          <a:r>
            <a:rPr lang="en-GB" dirty="0"/>
            <a:t>Establish KPIs</a:t>
          </a:r>
        </a:p>
      </dgm:t>
    </dgm:pt>
    <dgm:pt modelId="{84975943-2094-FC4A-8844-38E9D7DA2392}" type="parTrans" cxnId="{CA2826EA-1C0F-094C-B8C0-1D8FE09F6E0E}">
      <dgm:prSet/>
      <dgm:spPr/>
      <dgm:t>
        <a:bodyPr/>
        <a:lstStyle/>
        <a:p>
          <a:endParaRPr lang="en-GB"/>
        </a:p>
      </dgm:t>
    </dgm:pt>
    <dgm:pt modelId="{7577FE41-700A-3F49-8316-5A8EDD15A4A7}" type="sibTrans" cxnId="{CA2826EA-1C0F-094C-B8C0-1D8FE09F6E0E}">
      <dgm:prSet/>
      <dgm:spPr/>
      <dgm:t>
        <a:bodyPr/>
        <a:lstStyle/>
        <a:p>
          <a:endParaRPr lang="en-GB"/>
        </a:p>
      </dgm:t>
    </dgm:pt>
    <dgm:pt modelId="{6C659216-7A3F-E743-8739-F5B03B7C2EAD}">
      <dgm:prSet phldrT="[Text]"/>
      <dgm:spPr>
        <a:solidFill>
          <a:schemeClr val="accent5">
            <a:lumMod val="75000"/>
          </a:schemeClr>
        </a:solidFill>
      </dgm:spPr>
      <dgm:t>
        <a:bodyPr/>
        <a:lstStyle/>
        <a:p>
          <a:r>
            <a:rPr lang="en-GB" dirty="0"/>
            <a:t>Phase 2: Weeks 5-10</a:t>
          </a:r>
        </a:p>
      </dgm:t>
    </dgm:pt>
    <dgm:pt modelId="{0522D482-F3E7-174A-A553-68C7EFED2EF2}" type="parTrans" cxnId="{B308FA03-9D62-764E-803D-386A70128AC5}">
      <dgm:prSet/>
      <dgm:spPr/>
      <dgm:t>
        <a:bodyPr/>
        <a:lstStyle/>
        <a:p>
          <a:endParaRPr lang="en-GB"/>
        </a:p>
      </dgm:t>
    </dgm:pt>
    <dgm:pt modelId="{DD7BC657-6406-9649-97BC-791B51A0B4D3}" type="sibTrans" cxnId="{B308FA03-9D62-764E-803D-386A70128AC5}">
      <dgm:prSet/>
      <dgm:spPr/>
      <dgm:t>
        <a:bodyPr/>
        <a:lstStyle/>
        <a:p>
          <a:endParaRPr lang="en-GB"/>
        </a:p>
      </dgm:t>
    </dgm:pt>
    <dgm:pt modelId="{711D1098-B795-2D4B-961A-1B3F48AC9043}">
      <dgm:prSet phldrT="[Text]"/>
      <dgm:spPr>
        <a:solidFill>
          <a:schemeClr val="accent4">
            <a:lumMod val="75000"/>
          </a:schemeClr>
        </a:solidFill>
      </dgm:spPr>
      <dgm:t>
        <a:bodyPr/>
        <a:lstStyle/>
        <a:p>
          <a:r>
            <a:rPr lang="en-GB" dirty="0"/>
            <a:t>Phase 3: Weeks 11-16</a:t>
          </a:r>
        </a:p>
      </dgm:t>
    </dgm:pt>
    <dgm:pt modelId="{F971B819-1A94-1944-B74B-F76258E8186A}" type="parTrans" cxnId="{8085A90B-1B25-BB42-A222-45CE8A909376}">
      <dgm:prSet/>
      <dgm:spPr/>
      <dgm:t>
        <a:bodyPr/>
        <a:lstStyle/>
        <a:p>
          <a:endParaRPr lang="en-GB"/>
        </a:p>
      </dgm:t>
    </dgm:pt>
    <dgm:pt modelId="{EB03D36B-0CEB-5E48-B83F-C6427A29D712}" type="sibTrans" cxnId="{8085A90B-1B25-BB42-A222-45CE8A909376}">
      <dgm:prSet/>
      <dgm:spPr/>
      <dgm:t>
        <a:bodyPr/>
        <a:lstStyle/>
        <a:p>
          <a:endParaRPr lang="en-GB"/>
        </a:p>
      </dgm:t>
    </dgm:pt>
    <dgm:pt modelId="{5587658C-17DD-8242-AEA3-6E1A10F65038}">
      <dgm:prSet phldrT="[Text]"/>
      <dgm:spPr>
        <a:solidFill>
          <a:schemeClr val="accent5">
            <a:lumMod val="60000"/>
            <a:lumOff val="40000"/>
            <a:alpha val="90000"/>
          </a:schemeClr>
        </a:solidFill>
      </dgm:spPr>
      <dgm:t>
        <a:bodyPr/>
        <a:lstStyle/>
        <a:p>
          <a:r>
            <a:rPr lang="en-GB" dirty="0"/>
            <a:t>Training</a:t>
          </a:r>
        </a:p>
      </dgm:t>
    </dgm:pt>
    <dgm:pt modelId="{764D0F5D-E23D-3F48-8519-EE776EF6C931}" type="parTrans" cxnId="{1AB35664-D7F6-EB4F-A242-9DB4CB0DB250}">
      <dgm:prSet/>
      <dgm:spPr/>
      <dgm:t>
        <a:bodyPr/>
        <a:lstStyle/>
        <a:p>
          <a:endParaRPr lang="en-GB"/>
        </a:p>
      </dgm:t>
    </dgm:pt>
    <dgm:pt modelId="{E1A83D88-995C-F34D-8F0B-8EFC61A58F09}" type="sibTrans" cxnId="{1AB35664-D7F6-EB4F-A242-9DB4CB0DB250}">
      <dgm:prSet/>
      <dgm:spPr/>
      <dgm:t>
        <a:bodyPr/>
        <a:lstStyle/>
        <a:p>
          <a:endParaRPr lang="en-GB"/>
        </a:p>
      </dgm:t>
    </dgm:pt>
    <dgm:pt modelId="{0C2D0EF8-31C7-AC45-9AE1-BB774B4986BE}">
      <dgm:prSet phldrT="[Text]"/>
      <dgm:spPr>
        <a:solidFill>
          <a:schemeClr val="accent5">
            <a:lumMod val="60000"/>
            <a:lumOff val="40000"/>
            <a:alpha val="90000"/>
          </a:schemeClr>
        </a:solidFill>
      </dgm:spPr>
      <dgm:t>
        <a:bodyPr/>
        <a:lstStyle/>
        <a:p>
          <a:r>
            <a:rPr lang="en-GB" dirty="0"/>
            <a:t>Provide training to cover knowledge gaps</a:t>
          </a:r>
        </a:p>
      </dgm:t>
    </dgm:pt>
    <dgm:pt modelId="{7200303F-5864-1C4A-AE4E-59CCCA4BB66B}" type="parTrans" cxnId="{E9739F96-892F-864D-940A-9CF97B256BC9}">
      <dgm:prSet/>
      <dgm:spPr/>
      <dgm:t>
        <a:bodyPr/>
        <a:lstStyle/>
        <a:p>
          <a:endParaRPr lang="en-GB"/>
        </a:p>
      </dgm:t>
    </dgm:pt>
    <dgm:pt modelId="{0D6D99E9-6FD1-0447-83D8-B4862C678AC6}" type="sibTrans" cxnId="{E9739F96-892F-864D-940A-9CF97B256BC9}">
      <dgm:prSet/>
      <dgm:spPr/>
      <dgm:t>
        <a:bodyPr/>
        <a:lstStyle/>
        <a:p>
          <a:endParaRPr lang="en-GB"/>
        </a:p>
      </dgm:t>
    </dgm:pt>
    <dgm:pt modelId="{09520464-2A0F-2E4D-BA7D-415975AA8639}">
      <dgm:prSet phldrT="[Text]"/>
      <dgm:spPr>
        <a:solidFill>
          <a:schemeClr val="accent5">
            <a:lumMod val="60000"/>
            <a:lumOff val="40000"/>
            <a:alpha val="90000"/>
          </a:schemeClr>
        </a:solidFill>
      </dgm:spPr>
      <dgm:t>
        <a:bodyPr/>
        <a:lstStyle/>
        <a:p>
          <a:r>
            <a:rPr lang="en-GB" dirty="0"/>
            <a:t>Hands-on workshops in </a:t>
          </a:r>
          <a:r>
            <a:rPr lang="en-GB" dirty="0" err="1"/>
            <a:t>GitOps</a:t>
          </a:r>
          <a:r>
            <a:rPr lang="en-GB" dirty="0"/>
            <a:t> methods</a:t>
          </a:r>
        </a:p>
      </dgm:t>
    </dgm:pt>
    <dgm:pt modelId="{269A482A-E00D-8143-92DE-6AB2A33E3CB7}" type="parTrans" cxnId="{90A22D9F-8C99-9F43-9863-BB3B71E01B6B}">
      <dgm:prSet/>
      <dgm:spPr/>
      <dgm:t>
        <a:bodyPr/>
        <a:lstStyle/>
        <a:p>
          <a:endParaRPr lang="en-GB"/>
        </a:p>
      </dgm:t>
    </dgm:pt>
    <dgm:pt modelId="{E9B1FC1F-4DED-3D42-B435-AB1B1553A13B}" type="sibTrans" cxnId="{90A22D9F-8C99-9F43-9863-BB3B71E01B6B}">
      <dgm:prSet/>
      <dgm:spPr/>
      <dgm:t>
        <a:bodyPr/>
        <a:lstStyle/>
        <a:p>
          <a:endParaRPr lang="en-GB"/>
        </a:p>
      </dgm:t>
    </dgm:pt>
    <dgm:pt modelId="{8B79AFCE-F4F2-8A46-9101-94B018F446A8}">
      <dgm:prSet phldrT="[Text]"/>
      <dgm:spPr>
        <a:solidFill>
          <a:schemeClr val="accent4">
            <a:lumMod val="60000"/>
            <a:lumOff val="40000"/>
            <a:alpha val="90000"/>
          </a:schemeClr>
        </a:solidFill>
      </dgm:spPr>
      <dgm:t>
        <a:bodyPr/>
        <a:lstStyle/>
        <a:p>
          <a:r>
            <a:rPr lang="en-GB" dirty="0"/>
            <a:t>Pilot </a:t>
          </a:r>
          <a:r>
            <a:rPr lang="en-GB" dirty="0" err="1"/>
            <a:t>kickoff</a:t>
          </a:r>
          <a:endParaRPr lang="en-GB" dirty="0"/>
        </a:p>
      </dgm:t>
    </dgm:pt>
    <dgm:pt modelId="{7FF11F68-F777-084E-B737-B06EFF791C26}" type="parTrans" cxnId="{E188E523-2322-4740-BE1E-2C3699A29529}">
      <dgm:prSet/>
      <dgm:spPr/>
      <dgm:t>
        <a:bodyPr/>
        <a:lstStyle/>
        <a:p>
          <a:endParaRPr lang="en-GB"/>
        </a:p>
      </dgm:t>
    </dgm:pt>
    <dgm:pt modelId="{BE39F478-B5DB-6446-B898-8462F41FE823}" type="sibTrans" cxnId="{E188E523-2322-4740-BE1E-2C3699A29529}">
      <dgm:prSet/>
      <dgm:spPr/>
      <dgm:t>
        <a:bodyPr/>
        <a:lstStyle/>
        <a:p>
          <a:endParaRPr lang="en-GB"/>
        </a:p>
      </dgm:t>
    </dgm:pt>
    <dgm:pt modelId="{49102B21-C249-0144-AE3C-1EFFBEF0A36D}">
      <dgm:prSet phldrT="[Text]"/>
      <dgm:spPr>
        <a:solidFill>
          <a:schemeClr val="accent4">
            <a:lumMod val="60000"/>
            <a:lumOff val="40000"/>
            <a:alpha val="90000"/>
          </a:schemeClr>
        </a:solidFill>
      </dgm:spPr>
      <dgm:t>
        <a:bodyPr/>
        <a:lstStyle/>
        <a:p>
          <a:r>
            <a:rPr lang="en-GB" dirty="0"/>
            <a:t>Select a suitable service for the pilot</a:t>
          </a:r>
        </a:p>
      </dgm:t>
    </dgm:pt>
    <dgm:pt modelId="{A50C8D40-7988-5E4B-A7ED-7EBDD5721B2F}" type="parTrans" cxnId="{34377AFE-E154-E64E-A8C7-A3ABB968480B}">
      <dgm:prSet/>
      <dgm:spPr/>
      <dgm:t>
        <a:bodyPr/>
        <a:lstStyle/>
        <a:p>
          <a:endParaRPr lang="en-GB"/>
        </a:p>
      </dgm:t>
    </dgm:pt>
    <dgm:pt modelId="{34BE509C-7EF1-9944-938D-03408D1745E9}" type="sibTrans" cxnId="{34377AFE-E154-E64E-A8C7-A3ABB968480B}">
      <dgm:prSet/>
      <dgm:spPr/>
      <dgm:t>
        <a:bodyPr/>
        <a:lstStyle/>
        <a:p>
          <a:endParaRPr lang="en-GB"/>
        </a:p>
      </dgm:t>
    </dgm:pt>
    <dgm:pt modelId="{7F2DC0BF-F718-1549-BF33-FFBB3C7E7197}">
      <dgm:prSet phldrT="[Text]"/>
      <dgm:spPr>
        <a:solidFill>
          <a:schemeClr val="accent4">
            <a:lumMod val="60000"/>
            <a:lumOff val="40000"/>
            <a:alpha val="90000"/>
          </a:schemeClr>
        </a:solidFill>
      </dgm:spPr>
      <dgm:t>
        <a:bodyPr/>
        <a:lstStyle/>
        <a:p>
          <a:r>
            <a:rPr lang="en-GB" dirty="0"/>
            <a:t>Set up </a:t>
          </a:r>
          <a:r>
            <a:rPr lang="en-GB" dirty="0" err="1"/>
            <a:t>GitOps</a:t>
          </a:r>
          <a:r>
            <a:rPr lang="en-GB" dirty="0"/>
            <a:t> environment</a:t>
          </a:r>
        </a:p>
      </dgm:t>
    </dgm:pt>
    <dgm:pt modelId="{78F6405F-6EB0-B749-BEDD-25EC82B1B6DA}" type="parTrans" cxnId="{DEC27E0D-A816-D242-8A8F-0D5458070086}">
      <dgm:prSet/>
      <dgm:spPr/>
      <dgm:t>
        <a:bodyPr/>
        <a:lstStyle/>
        <a:p>
          <a:endParaRPr lang="en-GB"/>
        </a:p>
      </dgm:t>
    </dgm:pt>
    <dgm:pt modelId="{43265CD5-A947-CE49-8479-7C13C607770C}" type="sibTrans" cxnId="{DEC27E0D-A816-D242-8A8F-0D5458070086}">
      <dgm:prSet/>
      <dgm:spPr/>
      <dgm:t>
        <a:bodyPr/>
        <a:lstStyle/>
        <a:p>
          <a:endParaRPr lang="en-GB"/>
        </a:p>
      </dgm:t>
    </dgm:pt>
    <dgm:pt modelId="{AC827995-C676-524D-8F5B-01CC25E6AE66}">
      <dgm:prSet phldrT="[Text]"/>
      <dgm:spPr>
        <a:solidFill>
          <a:schemeClr val="accent4">
            <a:lumMod val="60000"/>
            <a:lumOff val="40000"/>
            <a:alpha val="90000"/>
          </a:schemeClr>
        </a:solidFill>
      </dgm:spPr>
      <dgm:t>
        <a:bodyPr/>
        <a:lstStyle/>
        <a:p>
          <a:r>
            <a:rPr lang="en-GB" dirty="0"/>
            <a:t>Iterative implementation</a:t>
          </a:r>
        </a:p>
      </dgm:t>
    </dgm:pt>
    <dgm:pt modelId="{33249935-B24B-1847-B21E-8D717B5EF02B}" type="parTrans" cxnId="{D51E285C-14B8-1A44-AF6D-6883635BE293}">
      <dgm:prSet/>
      <dgm:spPr/>
      <dgm:t>
        <a:bodyPr/>
        <a:lstStyle/>
        <a:p>
          <a:endParaRPr lang="en-GB"/>
        </a:p>
      </dgm:t>
    </dgm:pt>
    <dgm:pt modelId="{DE09C090-7BD7-694B-AB35-5E0D510ABF6B}" type="sibTrans" cxnId="{D51E285C-14B8-1A44-AF6D-6883635BE293}">
      <dgm:prSet/>
      <dgm:spPr/>
      <dgm:t>
        <a:bodyPr/>
        <a:lstStyle/>
        <a:p>
          <a:endParaRPr lang="en-GB"/>
        </a:p>
      </dgm:t>
    </dgm:pt>
    <dgm:pt modelId="{286F05A2-A602-644B-9BD8-453C7CC5E551}">
      <dgm:prSet phldrT="[Text]"/>
      <dgm:spPr>
        <a:solidFill>
          <a:schemeClr val="accent4">
            <a:lumMod val="60000"/>
            <a:lumOff val="40000"/>
            <a:alpha val="90000"/>
          </a:schemeClr>
        </a:solidFill>
      </dgm:spPr>
      <dgm:t>
        <a:bodyPr/>
        <a:lstStyle/>
        <a:p>
          <a:r>
            <a:rPr lang="en-GB" dirty="0"/>
            <a:t>Adjust processes and configurations</a:t>
          </a:r>
        </a:p>
      </dgm:t>
    </dgm:pt>
    <dgm:pt modelId="{1B8B5A65-51ED-4041-A865-D2DDF8A995E6}" type="parTrans" cxnId="{5AC90B39-D38B-3F45-A7FB-C486D03F4CF1}">
      <dgm:prSet/>
      <dgm:spPr/>
      <dgm:t>
        <a:bodyPr/>
        <a:lstStyle/>
        <a:p>
          <a:endParaRPr lang="en-GB"/>
        </a:p>
      </dgm:t>
    </dgm:pt>
    <dgm:pt modelId="{AB01C16E-DEEF-F245-8959-7E8E9693C3A3}" type="sibTrans" cxnId="{5AC90B39-D38B-3F45-A7FB-C486D03F4CF1}">
      <dgm:prSet/>
      <dgm:spPr/>
      <dgm:t>
        <a:bodyPr/>
        <a:lstStyle/>
        <a:p>
          <a:endParaRPr lang="en-GB"/>
        </a:p>
      </dgm:t>
    </dgm:pt>
    <dgm:pt modelId="{70D4853E-6E5C-6F45-A418-5F60962DC404}">
      <dgm:prSet phldrT="[Text]"/>
      <dgm:spPr>
        <a:solidFill>
          <a:schemeClr val="accent4">
            <a:lumMod val="60000"/>
            <a:lumOff val="40000"/>
            <a:alpha val="90000"/>
          </a:schemeClr>
        </a:solidFill>
      </dgm:spPr>
      <dgm:t>
        <a:bodyPr/>
        <a:lstStyle/>
        <a:p>
          <a:r>
            <a:rPr lang="en-GB" dirty="0"/>
            <a:t>Perform regular retrospectives</a:t>
          </a:r>
        </a:p>
      </dgm:t>
    </dgm:pt>
    <dgm:pt modelId="{5D8BC1A8-8C48-EB4B-8B8B-522AFE90C75E}" type="parTrans" cxnId="{0E09F413-8326-A34E-B5E9-E4DC2FD6929D}">
      <dgm:prSet/>
      <dgm:spPr/>
      <dgm:t>
        <a:bodyPr/>
        <a:lstStyle/>
        <a:p>
          <a:endParaRPr lang="en-GB"/>
        </a:p>
      </dgm:t>
    </dgm:pt>
    <dgm:pt modelId="{6E16D7EE-E366-7A40-AD21-89806E59FB76}" type="sibTrans" cxnId="{0E09F413-8326-A34E-B5E9-E4DC2FD6929D}">
      <dgm:prSet/>
      <dgm:spPr/>
      <dgm:t>
        <a:bodyPr/>
        <a:lstStyle/>
        <a:p>
          <a:endParaRPr lang="en-GB"/>
        </a:p>
      </dgm:t>
    </dgm:pt>
    <dgm:pt modelId="{CAC0B350-6208-6D4D-9265-976892C08FFB}">
      <dgm:prSet phldrT="[Text]"/>
      <dgm:spPr>
        <a:solidFill>
          <a:schemeClr val="tx2">
            <a:lumMod val="75000"/>
          </a:schemeClr>
        </a:solidFill>
      </dgm:spPr>
      <dgm:t>
        <a:bodyPr/>
        <a:lstStyle/>
        <a:p>
          <a:r>
            <a:rPr lang="en-GB" dirty="0"/>
            <a:t>Phase 4: Weeks 17-24</a:t>
          </a:r>
        </a:p>
      </dgm:t>
    </dgm:pt>
    <dgm:pt modelId="{3A953A5D-D8FA-CF4F-B6DE-D1FF44CE24A5}" type="parTrans" cxnId="{B2E67CDD-3569-6545-B2BE-D6070DC86B43}">
      <dgm:prSet/>
      <dgm:spPr/>
      <dgm:t>
        <a:bodyPr/>
        <a:lstStyle/>
        <a:p>
          <a:endParaRPr lang="en-GB"/>
        </a:p>
      </dgm:t>
    </dgm:pt>
    <dgm:pt modelId="{746872AD-ECD5-634D-9F63-9B139CDBEB6D}" type="sibTrans" cxnId="{B2E67CDD-3569-6545-B2BE-D6070DC86B43}">
      <dgm:prSet/>
      <dgm:spPr/>
      <dgm:t>
        <a:bodyPr/>
        <a:lstStyle/>
        <a:p>
          <a:endParaRPr lang="en-GB"/>
        </a:p>
      </dgm:t>
    </dgm:pt>
    <dgm:pt modelId="{9E8AAA38-E037-3942-AF02-9DE0EB6D5EB8}">
      <dgm:prSet phldrT="[Text]"/>
      <dgm:spPr>
        <a:solidFill>
          <a:schemeClr val="tx2">
            <a:lumMod val="60000"/>
            <a:lumOff val="40000"/>
            <a:alpha val="90000"/>
          </a:schemeClr>
        </a:solidFill>
      </dgm:spPr>
      <dgm:t>
        <a:bodyPr/>
        <a:lstStyle/>
        <a:p>
          <a:r>
            <a:rPr lang="en-GB" dirty="0"/>
            <a:t>Scale up</a:t>
          </a:r>
        </a:p>
      </dgm:t>
    </dgm:pt>
    <dgm:pt modelId="{9D27EE23-F0A3-6E49-AE80-6135C9E05DA9}" type="parTrans" cxnId="{5CD8A455-9B6E-5B42-8611-AB4CC6A923FC}">
      <dgm:prSet/>
      <dgm:spPr/>
      <dgm:t>
        <a:bodyPr/>
        <a:lstStyle/>
        <a:p>
          <a:endParaRPr lang="en-GB"/>
        </a:p>
      </dgm:t>
    </dgm:pt>
    <dgm:pt modelId="{4784B8B0-9F33-1043-94DF-A3783648EB66}" type="sibTrans" cxnId="{5CD8A455-9B6E-5B42-8611-AB4CC6A923FC}">
      <dgm:prSet/>
      <dgm:spPr/>
      <dgm:t>
        <a:bodyPr/>
        <a:lstStyle/>
        <a:p>
          <a:endParaRPr lang="en-GB"/>
        </a:p>
      </dgm:t>
    </dgm:pt>
    <dgm:pt modelId="{5BAD3C86-2E09-F740-B6D5-94ACE657477F}">
      <dgm:prSet phldrT="[Text]"/>
      <dgm:spPr>
        <a:solidFill>
          <a:schemeClr val="tx2">
            <a:lumMod val="60000"/>
            <a:lumOff val="40000"/>
            <a:alpha val="90000"/>
          </a:schemeClr>
        </a:solidFill>
      </dgm:spPr>
      <dgm:t>
        <a:bodyPr/>
        <a:lstStyle/>
        <a:p>
          <a:r>
            <a:rPr lang="en-GB" dirty="0"/>
            <a:t>Identify other suitable services</a:t>
          </a:r>
        </a:p>
      </dgm:t>
    </dgm:pt>
    <dgm:pt modelId="{5E2D4B28-4207-7B4D-B882-43D95AA9120A}" type="parTrans" cxnId="{394BFB55-BBE5-ED41-B6EC-AA2816527A50}">
      <dgm:prSet/>
      <dgm:spPr/>
      <dgm:t>
        <a:bodyPr/>
        <a:lstStyle/>
        <a:p>
          <a:endParaRPr lang="en-GB"/>
        </a:p>
      </dgm:t>
    </dgm:pt>
    <dgm:pt modelId="{FAD47ED8-42FB-0441-8F61-94828D6431E2}" type="sibTrans" cxnId="{394BFB55-BBE5-ED41-B6EC-AA2816527A50}">
      <dgm:prSet/>
      <dgm:spPr/>
      <dgm:t>
        <a:bodyPr/>
        <a:lstStyle/>
        <a:p>
          <a:endParaRPr lang="en-GB"/>
        </a:p>
      </dgm:t>
    </dgm:pt>
    <dgm:pt modelId="{1E4BBBC1-DD70-0B4F-9426-04D2929D5279}">
      <dgm:prSet phldrT="[Text]"/>
      <dgm:spPr>
        <a:solidFill>
          <a:schemeClr val="tx2">
            <a:lumMod val="60000"/>
            <a:lumOff val="40000"/>
            <a:alpha val="90000"/>
          </a:schemeClr>
        </a:solidFill>
      </dgm:spPr>
      <dgm:t>
        <a:bodyPr/>
        <a:lstStyle/>
        <a:p>
          <a:r>
            <a:rPr lang="en-GB" dirty="0"/>
            <a:t>Migrate services to </a:t>
          </a:r>
          <a:r>
            <a:rPr lang="en-GB" dirty="0" err="1"/>
            <a:t>GitOps</a:t>
          </a:r>
          <a:r>
            <a:rPr lang="en-GB" dirty="0"/>
            <a:t> incrementally</a:t>
          </a:r>
        </a:p>
      </dgm:t>
    </dgm:pt>
    <dgm:pt modelId="{D327AD7B-5341-1040-95D3-3E4848DFE62F}" type="parTrans" cxnId="{9A68C600-FDF9-4D46-99B7-10864CBF37D5}">
      <dgm:prSet/>
      <dgm:spPr/>
      <dgm:t>
        <a:bodyPr/>
        <a:lstStyle/>
        <a:p>
          <a:endParaRPr lang="en-GB"/>
        </a:p>
      </dgm:t>
    </dgm:pt>
    <dgm:pt modelId="{7EBA304D-6480-4C4E-B08A-BFD52AC9D1EC}" type="sibTrans" cxnId="{9A68C600-FDF9-4D46-99B7-10864CBF37D5}">
      <dgm:prSet/>
      <dgm:spPr/>
      <dgm:t>
        <a:bodyPr/>
        <a:lstStyle/>
        <a:p>
          <a:endParaRPr lang="en-GB"/>
        </a:p>
      </dgm:t>
    </dgm:pt>
    <dgm:pt modelId="{FFEA8E26-FD6D-DB42-986C-0C7879EC457D}">
      <dgm:prSet phldrT="[Text]"/>
      <dgm:spPr>
        <a:solidFill>
          <a:schemeClr val="tx2">
            <a:lumMod val="60000"/>
            <a:lumOff val="40000"/>
            <a:alpha val="90000"/>
          </a:schemeClr>
        </a:solidFill>
      </dgm:spPr>
      <dgm:t>
        <a:bodyPr/>
        <a:lstStyle/>
        <a:p>
          <a:r>
            <a:rPr lang="en-GB" dirty="0"/>
            <a:t>Integration with existing processes</a:t>
          </a:r>
        </a:p>
      </dgm:t>
    </dgm:pt>
    <dgm:pt modelId="{4D67E92F-BE2A-A84E-AFA1-C8B557F97E0B}" type="parTrans" cxnId="{A5ED611D-0E84-3B4C-B040-6916DFB7B27B}">
      <dgm:prSet/>
      <dgm:spPr/>
      <dgm:t>
        <a:bodyPr/>
        <a:lstStyle/>
        <a:p>
          <a:endParaRPr lang="en-GB"/>
        </a:p>
      </dgm:t>
    </dgm:pt>
    <dgm:pt modelId="{547772C9-F217-9F40-8F95-AF4783C0B877}" type="sibTrans" cxnId="{A5ED611D-0E84-3B4C-B040-6916DFB7B27B}">
      <dgm:prSet/>
      <dgm:spPr/>
      <dgm:t>
        <a:bodyPr/>
        <a:lstStyle/>
        <a:p>
          <a:endParaRPr lang="en-GB"/>
        </a:p>
      </dgm:t>
    </dgm:pt>
    <dgm:pt modelId="{CF316AE2-D604-5E41-903C-A2D4F77D511D}">
      <dgm:prSet phldrT="[Text]"/>
      <dgm:spPr>
        <a:solidFill>
          <a:schemeClr val="tx2">
            <a:lumMod val="60000"/>
            <a:lumOff val="40000"/>
            <a:alpha val="90000"/>
          </a:schemeClr>
        </a:solidFill>
      </dgm:spPr>
      <dgm:t>
        <a:bodyPr/>
        <a:lstStyle/>
        <a:p>
          <a:r>
            <a:rPr lang="en-GB" dirty="0"/>
            <a:t>Update and adapt existing CI/CD processes</a:t>
          </a:r>
        </a:p>
      </dgm:t>
    </dgm:pt>
    <dgm:pt modelId="{21D8F981-13A4-8144-9E9D-72FDF0ADD407}" type="parTrans" cxnId="{FDEC5301-6B3A-734C-80D1-381B3DF4345E}">
      <dgm:prSet/>
      <dgm:spPr/>
      <dgm:t>
        <a:bodyPr/>
        <a:lstStyle/>
        <a:p>
          <a:endParaRPr lang="en-GB"/>
        </a:p>
      </dgm:t>
    </dgm:pt>
    <dgm:pt modelId="{1CD3C512-2268-134F-B0AC-4A20954DA203}" type="sibTrans" cxnId="{FDEC5301-6B3A-734C-80D1-381B3DF4345E}">
      <dgm:prSet/>
      <dgm:spPr/>
      <dgm:t>
        <a:bodyPr/>
        <a:lstStyle/>
        <a:p>
          <a:endParaRPr lang="en-GB"/>
        </a:p>
      </dgm:t>
    </dgm:pt>
    <dgm:pt modelId="{330DC92F-E9A0-EB45-9E89-331AF46EE43E}">
      <dgm:prSet phldrT="[Text]"/>
      <dgm:spPr>
        <a:solidFill>
          <a:schemeClr val="tx2">
            <a:lumMod val="60000"/>
            <a:lumOff val="40000"/>
            <a:alpha val="90000"/>
          </a:schemeClr>
        </a:solidFill>
      </dgm:spPr>
      <dgm:t>
        <a:bodyPr/>
        <a:lstStyle/>
        <a:p>
          <a:r>
            <a:rPr lang="en-GB" dirty="0"/>
            <a:t>Collaborate with other teams to integrate their workflows</a:t>
          </a:r>
        </a:p>
      </dgm:t>
    </dgm:pt>
    <dgm:pt modelId="{3E06825C-B5EC-3543-9A66-6274BD5EB920}" type="parTrans" cxnId="{12A01FED-2CA7-2C49-AC81-51730BA4145D}">
      <dgm:prSet/>
      <dgm:spPr/>
      <dgm:t>
        <a:bodyPr/>
        <a:lstStyle/>
        <a:p>
          <a:endParaRPr lang="en-GB"/>
        </a:p>
      </dgm:t>
    </dgm:pt>
    <dgm:pt modelId="{80F884A3-BCEC-4549-8931-2DFEBB68531C}" type="sibTrans" cxnId="{12A01FED-2CA7-2C49-AC81-51730BA4145D}">
      <dgm:prSet/>
      <dgm:spPr/>
      <dgm:t>
        <a:bodyPr/>
        <a:lstStyle/>
        <a:p>
          <a:endParaRPr lang="en-GB"/>
        </a:p>
      </dgm:t>
    </dgm:pt>
    <dgm:pt modelId="{27510A8D-7F7C-0F4D-8537-FE672F1A22B7}">
      <dgm:prSet phldrT="[Text]"/>
      <dgm:spPr>
        <a:solidFill>
          <a:srgbClr val="007033"/>
        </a:solidFill>
      </dgm:spPr>
      <dgm:t>
        <a:bodyPr/>
        <a:lstStyle/>
        <a:p>
          <a:r>
            <a:rPr lang="en-GB" dirty="0"/>
            <a:t>Phase 5: Ongoing</a:t>
          </a:r>
        </a:p>
      </dgm:t>
    </dgm:pt>
    <dgm:pt modelId="{818358E5-4A72-C549-A3D7-B57868ACC906}" type="parTrans" cxnId="{1BDF4E0C-9EE0-B94E-B8B8-07E34E1E7634}">
      <dgm:prSet/>
      <dgm:spPr/>
      <dgm:t>
        <a:bodyPr/>
        <a:lstStyle/>
        <a:p>
          <a:endParaRPr lang="en-GB"/>
        </a:p>
      </dgm:t>
    </dgm:pt>
    <dgm:pt modelId="{2A880AC9-8DF9-9A40-97AD-B7F643E12B37}" type="sibTrans" cxnId="{1BDF4E0C-9EE0-B94E-B8B8-07E34E1E7634}">
      <dgm:prSet/>
      <dgm:spPr/>
      <dgm:t>
        <a:bodyPr/>
        <a:lstStyle/>
        <a:p>
          <a:endParaRPr lang="en-GB"/>
        </a:p>
      </dgm:t>
    </dgm:pt>
    <dgm:pt modelId="{84B651CE-19EE-EC4A-A982-099F79AC62FF}">
      <dgm:prSet phldrT="[Text]"/>
      <dgm:spPr>
        <a:solidFill>
          <a:srgbClr val="66FFCC">
            <a:alpha val="90000"/>
          </a:srgbClr>
        </a:solidFill>
      </dgm:spPr>
      <dgm:t>
        <a:bodyPr/>
        <a:lstStyle/>
        <a:p>
          <a:r>
            <a:rPr lang="en-GB" dirty="0"/>
            <a:t>Review and refine workflows</a:t>
          </a:r>
        </a:p>
      </dgm:t>
    </dgm:pt>
    <dgm:pt modelId="{FB6916C8-7CA2-D142-A3C1-0CF505FA9E1B}" type="parTrans" cxnId="{825457D0-CC8F-604E-A34E-FD8D2C89F13B}">
      <dgm:prSet/>
      <dgm:spPr/>
      <dgm:t>
        <a:bodyPr/>
        <a:lstStyle/>
        <a:p>
          <a:endParaRPr lang="en-GB"/>
        </a:p>
      </dgm:t>
    </dgm:pt>
    <dgm:pt modelId="{6926CE6C-21AA-D74B-BA7B-0B360390187C}" type="sibTrans" cxnId="{825457D0-CC8F-604E-A34E-FD8D2C89F13B}">
      <dgm:prSet/>
      <dgm:spPr/>
      <dgm:t>
        <a:bodyPr/>
        <a:lstStyle/>
        <a:p>
          <a:endParaRPr lang="en-GB"/>
        </a:p>
      </dgm:t>
    </dgm:pt>
    <dgm:pt modelId="{48F67D1F-17BA-6445-B743-A411E77A0EFA}">
      <dgm:prSet phldrT="[Text]"/>
      <dgm:spPr>
        <a:solidFill>
          <a:srgbClr val="66FFCC">
            <a:alpha val="90000"/>
          </a:srgbClr>
        </a:solidFill>
      </dgm:spPr>
      <dgm:t>
        <a:bodyPr/>
        <a:lstStyle/>
        <a:p>
          <a:r>
            <a:rPr lang="en-GB" dirty="0"/>
            <a:t>Collect feedback from teams and stakeholders</a:t>
          </a:r>
        </a:p>
      </dgm:t>
    </dgm:pt>
    <dgm:pt modelId="{741BB4D9-3B11-E246-B348-94B0DE4389E7}" type="parTrans" cxnId="{E93B2FC8-029A-9847-9E63-A6E2524EC63B}">
      <dgm:prSet/>
      <dgm:spPr/>
      <dgm:t>
        <a:bodyPr/>
        <a:lstStyle/>
        <a:p>
          <a:endParaRPr lang="en-GB"/>
        </a:p>
      </dgm:t>
    </dgm:pt>
    <dgm:pt modelId="{0305711C-3068-904D-85D0-E8157C5FFD20}" type="sibTrans" cxnId="{E93B2FC8-029A-9847-9E63-A6E2524EC63B}">
      <dgm:prSet/>
      <dgm:spPr/>
      <dgm:t>
        <a:bodyPr/>
        <a:lstStyle/>
        <a:p>
          <a:endParaRPr lang="en-GB"/>
        </a:p>
      </dgm:t>
    </dgm:pt>
    <dgm:pt modelId="{A413E567-8058-5E4B-8896-7D66B3C39432}">
      <dgm:prSet phldrT="[Text]"/>
      <dgm:spPr>
        <a:solidFill>
          <a:srgbClr val="66FFCC">
            <a:alpha val="90000"/>
          </a:srgbClr>
        </a:solidFill>
      </dgm:spPr>
      <dgm:t>
        <a:bodyPr/>
        <a:lstStyle/>
        <a:p>
          <a:r>
            <a:rPr lang="en-GB" dirty="0"/>
            <a:t>Continually improve processes</a:t>
          </a:r>
        </a:p>
      </dgm:t>
    </dgm:pt>
    <dgm:pt modelId="{2B138DD3-161F-7D4C-835D-E6CFBF4B9323}" type="parTrans" cxnId="{24F13E77-5F62-FE41-B22C-4AFC9A375C62}">
      <dgm:prSet/>
      <dgm:spPr/>
      <dgm:t>
        <a:bodyPr/>
        <a:lstStyle/>
        <a:p>
          <a:endParaRPr lang="en-GB"/>
        </a:p>
      </dgm:t>
    </dgm:pt>
    <dgm:pt modelId="{3DE6B5DD-7960-3747-BCE5-BE74414F4CA6}" type="sibTrans" cxnId="{24F13E77-5F62-FE41-B22C-4AFC9A375C62}">
      <dgm:prSet/>
      <dgm:spPr/>
      <dgm:t>
        <a:bodyPr/>
        <a:lstStyle/>
        <a:p>
          <a:endParaRPr lang="en-GB"/>
        </a:p>
      </dgm:t>
    </dgm:pt>
    <dgm:pt modelId="{AC514AED-C3A6-ED49-8F67-BEFC9A166A89}" type="pres">
      <dgm:prSet presAssocID="{7DA9BB0B-D50D-784F-A97B-5E36D2C6FE67}" presName="Name0" presStyleCnt="0">
        <dgm:presLayoutVars>
          <dgm:chPref val="3"/>
          <dgm:dir/>
          <dgm:animLvl val="lvl"/>
          <dgm:resizeHandles/>
        </dgm:presLayoutVars>
      </dgm:prSet>
      <dgm:spPr/>
    </dgm:pt>
    <dgm:pt modelId="{CDC58F46-1448-3A4D-8ACA-8921606AB30C}" type="pres">
      <dgm:prSet presAssocID="{E58CCBA0-5983-674F-8415-9E7061BDA529}" presName="horFlow" presStyleCnt="0"/>
      <dgm:spPr/>
    </dgm:pt>
    <dgm:pt modelId="{FE778FD4-F74D-1D4E-8C79-74FFAE61051F}" type="pres">
      <dgm:prSet presAssocID="{E58CCBA0-5983-674F-8415-9E7061BDA529}" presName="bigChev" presStyleLbl="node1" presStyleIdx="0" presStyleCnt="5"/>
      <dgm:spPr/>
    </dgm:pt>
    <dgm:pt modelId="{A7989182-A436-6F46-B2DE-551B98097D17}" type="pres">
      <dgm:prSet presAssocID="{4A1BC4A1-72BD-3945-BBA8-07A6BBD931C1}" presName="parTrans" presStyleCnt="0"/>
      <dgm:spPr/>
    </dgm:pt>
    <dgm:pt modelId="{5B45A0FD-351F-2245-B0DE-F3F1D1EF091C}" type="pres">
      <dgm:prSet presAssocID="{B9590FB1-7C39-A84B-8193-139E53F91C47}" presName="node" presStyleLbl="alignAccFollowNode1" presStyleIdx="0" presStyleCnt="10">
        <dgm:presLayoutVars>
          <dgm:bulletEnabled val="1"/>
        </dgm:presLayoutVars>
      </dgm:prSet>
      <dgm:spPr/>
    </dgm:pt>
    <dgm:pt modelId="{7BD1078B-52DF-A84F-AE91-B43DE1F91926}" type="pres">
      <dgm:prSet presAssocID="{443EEB16-7004-8643-B72F-3E0BDE3E496E}" presName="sibTrans" presStyleCnt="0"/>
      <dgm:spPr/>
    </dgm:pt>
    <dgm:pt modelId="{B9775256-4E38-9B4E-8A4A-385B2EF392E9}" type="pres">
      <dgm:prSet presAssocID="{85495BE3-1F49-A54C-A786-4C0AA128AD44}" presName="node" presStyleLbl="alignAccFollowNode1" presStyleIdx="1" presStyleCnt="10">
        <dgm:presLayoutVars>
          <dgm:bulletEnabled val="1"/>
        </dgm:presLayoutVars>
      </dgm:prSet>
      <dgm:spPr/>
    </dgm:pt>
    <dgm:pt modelId="{F23113CD-A191-8B4B-9C41-FEC62E8096CA}" type="pres">
      <dgm:prSet presAssocID="{E58CCBA0-5983-674F-8415-9E7061BDA529}" presName="vSp" presStyleCnt="0"/>
      <dgm:spPr/>
    </dgm:pt>
    <dgm:pt modelId="{2BAA9B9F-73F6-9F48-8C96-4F4307246726}" type="pres">
      <dgm:prSet presAssocID="{6C659216-7A3F-E743-8739-F5B03B7C2EAD}" presName="horFlow" presStyleCnt="0"/>
      <dgm:spPr/>
    </dgm:pt>
    <dgm:pt modelId="{0E50B3FD-CA0F-EA4F-B3AF-EF925711B714}" type="pres">
      <dgm:prSet presAssocID="{6C659216-7A3F-E743-8739-F5B03B7C2EAD}" presName="bigChev" presStyleLbl="node1" presStyleIdx="1" presStyleCnt="5"/>
      <dgm:spPr/>
    </dgm:pt>
    <dgm:pt modelId="{CD3804F3-9C6C-A048-B0D1-6E7AD98F6AF7}" type="pres">
      <dgm:prSet presAssocID="{764D0F5D-E23D-3F48-8519-EE776EF6C931}" presName="parTrans" presStyleCnt="0"/>
      <dgm:spPr/>
    </dgm:pt>
    <dgm:pt modelId="{B1E3F37C-2391-6446-9C5B-D9208454DB56}" type="pres">
      <dgm:prSet presAssocID="{5587658C-17DD-8242-AEA3-6E1A10F65038}" presName="node" presStyleLbl="alignAccFollowNode1" presStyleIdx="2" presStyleCnt="10">
        <dgm:presLayoutVars>
          <dgm:bulletEnabled val="1"/>
        </dgm:presLayoutVars>
      </dgm:prSet>
      <dgm:spPr/>
    </dgm:pt>
    <dgm:pt modelId="{FD251E15-4FFD-994B-931F-D88F55D257BC}" type="pres">
      <dgm:prSet presAssocID="{6C659216-7A3F-E743-8739-F5B03B7C2EAD}" presName="vSp" presStyleCnt="0"/>
      <dgm:spPr/>
    </dgm:pt>
    <dgm:pt modelId="{C385E60C-D3B9-5E40-98C1-2F04DF17B32C}" type="pres">
      <dgm:prSet presAssocID="{711D1098-B795-2D4B-961A-1B3F48AC9043}" presName="horFlow" presStyleCnt="0"/>
      <dgm:spPr/>
    </dgm:pt>
    <dgm:pt modelId="{CF523C95-0A91-314E-911B-E917DC8C1295}" type="pres">
      <dgm:prSet presAssocID="{711D1098-B795-2D4B-961A-1B3F48AC9043}" presName="bigChev" presStyleLbl="node1" presStyleIdx="2" presStyleCnt="5"/>
      <dgm:spPr/>
    </dgm:pt>
    <dgm:pt modelId="{B33E0C9C-9872-484D-94E5-4307F0550E25}" type="pres">
      <dgm:prSet presAssocID="{7FF11F68-F777-084E-B737-B06EFF791C26}" presName="parTrans" presStyleCnt="0"/>
      <dgm:spPr/>
    </dgm:pt>
    <dgm:pt modelId="{6D528F29-4165-1247-AABD-2F11C3645A6A}" type="pres">
      <dgm:prSet presAssocID="{8B79AFCE-F4F2-8A46-9101-94B018F446A8}" presName="node" presStyleLbl="alignAccFollowNode1" presStyleIdx="3" presStyleCnt="10">
        <dgm:presLayoutVars>
          <dgm:bulletEnabled val="1"/>
        </dgm:presLayoutVars>
      </dgm:prSet>
      <dgm:spPr/>
    </dgm:pt>
    <dgm:pt modelId="{26B823A2-F654-1346-816B-38E29C341827}" type="pres">
      <dgm:prSet presAssocID="{BE39F478-B5DB-6446-B898-8462F41FE823}" presName="sibTrans" presStyleCnt="0"/>
      <dgm:spPr/>
    </dgm:pt>
    <dgm:pt modelId="{4CF4829D-1D16-6C40-94C5-0D75AE1CD590}" type="pres">
      <dgm:prSet presAssocID="{AC827995-C676-524D-8F5B-01CC25E6AE66}" presName="node" presStyleLbl="alignAccFollowNode1" presStyleIdx="4" presStyleCnt="10">
        <dgm:presLayoutVars>
          <dgm:bulletEnabled val="1"/>
        </dgm:presLayoutVars>
      </dgm:prSet>
      <dgm:spPr/>
    </dgm:pt>
    <dgm:pt modelId="{B59F7470-8697-B64B-BFCE-0BD1A93EADE0}" type="pres">
      <dgm:prSet presAssocID="{711D1098-B795-2D4B-961A-1B3F48AC9043}" presName="vSp" presStyleCnt="0"/>
      <dgm:spPr/>
    </dgm:pt>
    <dgm:pt modelId="{BDD221A5-D0A3-024F-976F-2D4400160764}" type="pres">
      <dgm:prSet presAssocID="{CAC0B350-6208-6D4D-9265-976892C08FFB}" presName="horFlow" presStyleCnt="0"/>
      <dgm:spPr/>
    </dgm:pt>
    <dgm:pt modelId="{24D0FF44-E031-CD49-B996-ACA71599AB24}" type="pres">
      <dgm:prSet presAssocID="{CAC0B350-6208-6D4D-9265-976892C08FFB}" presName="bigChev" presStyleLbl="node1" presStyleIdx="3" presStyleCnt="5"/>
      <dgm:spPr/>
    </dgm:pt>
    <dgm:pt modelId="{D4A8BD7A-30CC-444E-B1AD-D734B962CC66}" type="pres">
      <dgm:prSet presAssocID="{9D27EE23-F0A3-6E49-AE80-6135C9E05DA9}" presName="parTrans" presStyleCnt="0"/>
      <dgm:spPr/>
    </dgm:pt>
    <dgm:pt modelId="{4A9DD36C-9219-A046-9F69-FC8DC1BB0569}" type="pres">
      <dgm:prSet presAssocID="{9E8AAA38-E037-3942-AF02-9DE0EB6D5EB8}" presName="node" presStyleLbl="alignAccFollowNode1" presStyleIdx="5" presStyleCnt="10">
        <dgm:presLayoutVars>
          <dgm:bulletEnabled val="1"/>
        </dgm:presLayoutVars>
      </dgm:prSet>
      <dgm:spPr/>
    </dgm:pt>
    <dgm:pt modelId="{9FD07E0F-C31A-E846-8014-EEA8285BF7D9}" type="pres">
      <dgm:prSet presAssocID="{4784B8B0-9F33-1043-94DF-A3783648EB66}" presName="sibTrans" presStyleCnt="0"/>
      <dgm:spPr/>
    </dgm:pt>
    <dgm:pt modelId="{49C16D5A-12AD-804D-9B19-1825606FBB6D}" type="pres">
      <dgm:prSet presAssocID="{FFEA8E26-FD6D-DB42-986C-0C7879EC457D}" presName="node" presStyleLbl="alignAccFollowNode1" presStyleIdx="6" presStyleCnt="10">
        <dgm:presLayoutVars>
          <dgm:bulletEnabled val="1"/>
        </dgm:presLayoutVars>
      </dgm:prSet>
      <dgm:spPr/>
    </dgm:pt>
    <dgm:pt modelId="{574F8D6F-FEAE-D345-BD50-4405A7E6FD58}" type="pres">
      <dgm:prSet presAssocID="{CAC0B350-6208-6D4D-9265-976892C08FFB}" presName="vSp" presStyleCnt="0"/>
      <dgm:spPr/>
    </dgm:pt>
    <dgm:pt modelId="{A00D91C5-EEB3-D34F-967A-0722D602110E}" type="pres">
      <dgm:prSet presAssocID="{27510A8D-7F7C-0F4D-8537-FE672F1A22B7}" presName="horFlow" presStyleCnt="0"/>
      <dgm:spPr/>
    </dgm:pt>
    <dgm:pt modelId="{B7204782-07CD-F249-AE6A-D015B4B86063}" type="pres">
      <dgm:prSet presAssocID="{27510A8D-7F7C-0F4D-8537-FE672F1A22B7}" presName="bigChev" presStyleLbl="node1" presStyleIdx="4" presStyleCnt="5"/>
      <dgm:spPr/>
    </dgm:pt>
    <dgm:pt modelId="{732D8CF6-D67F-B84C-8508-2156E436D245}" type="pres">
      <dgm:prSet presAssocID="{FB6916C8-7CA2-D142-A3C1-0CF505FA9E1B}" presName="parTrans" presStyleCnt="0"/>
      <dgm:spPr/>
    </dgm:pt>
    <dgm:pt modelId="{8910BB73-580D-414A-B2ED-D72ED7B9B68C}" type="pres">
      <dgm:prSet presAssocID="{84B651CE-19EE-EC4A-A982-099F79AC62FF}" presName="node" presStyleLbl="alignAccFollowNode1" presStyleIdx="7" presStyleCnt="10">
        <dgm:presLayoutVars>
          <dgm:bulletEnabled val="1"/>
        </dgm:presLayoutVars>
      </dgm:prSet>
      <dgm:spPr/>
    </dgm:pt>
    <dgm:pt modelId="{A47D0D4F-D975-2E4F-BF5E-48DB10F3BB56}" type="pres">
      <dgm:prSet presAssocID="{6926CE6C-21AA-D74B-BA7B-0B360390187C}" presName="sibTrans" presStyleCnt="0"/>
      <dgm:spPr/>
    </dgm:pt>
    <dgm:pt modelId="{E2903B6E-4EBA-9347-95D5-A8E1BF2EF0BE}" type="pres">
      <dgm:prSet presAssocID="{48F67D1F-17BA-6445-B743-A411E77A0EFA}" presName="node" presStyleLbl="alignAccFollowNode1" presStyleIdx="8" presStyleCnt="10">
        <dgm:presLayoutVars>
          <dgm:bulletEnabled val="1"/>
        </dgm:presLayoutVars>
      </dgm:prSet>
      <dgm:spPr/>
    </dgm:pt>
    <dgm:pt modelId="{9C30E95C-46D4-ED41-AA47-B745BDEB795F}" type="pres">
      <dgm:prSet presAssocID="{0305711C-3068-904D-85D0-E8157C5FFD20}" presName="sibTrans" presStyleCnt="0"/>
      <dgm:spPr/>
    </dgm:pt>
    <dgm:pt modelId="{AFF40F6F-3464-9C42-826A-D06439AA42F9}" type="pres">
      <dgm:prSet presAssocID="{A413E567-8058-5E4B-8896-7D66B3C39432}" presName="node" presStyleLbl="alignAccFollowNode1" presStyleIdx="9" presStyleCnt="10">
        <dgm:presLayoutVars>
          <dgm:bulletEnabled val="1"/>
        </dgm:presLayoutVars>
      </dgm:prSet>
      <dgm:spPr/>
    </dgm:pt>
  </dgm:ptLst>
  <dgm:cxnLst>
    <dgm:cxn modelId="{54812200-A378-9541-BF56-828998488041}" type="presOf" srcId="{1E4BBBC1-DD70-0B4F-9426-04D2929D5279}" destId="{4A9DD36C-9219-A046-9F69-FC8DC1BB0569}" srcOrd="0" destOrd="2" presId="urn:microsoft.com/office/officeart/2005/8/layout/lProcess3"/>
    <dgm:cxn modelId="{9A68C600-FDF9-4D46-99B7-10864CBF37D5}" srcId="{9E8AAA38-E037-3942-AF02-9DE0EB6D5EB8}" destId="{1E4BBBC1-DD70-0B4F-9426-04D2929D5279}" srcOrd="1" destOrd="0" parTransId="{D327AD7B-5341-1040-95D3-3E4848DFE62F}" sibTransId="{7EBA304D-6480-4C4E-B08A-BFD52AC9D1EC}"/>
    <dgm:cxn modelId="{23AAE800-79F7-3A4A-BF48-AC0E658B83D4}" srcId="{E58CCBA0-5983-674F-8415-9E7061BDA529}" destId="{85495BE3-1F49-A54C-A786-4C0AA128AD44}" srcOrd="1" destOrd="0" parTransId="{28F5217A-C240-164A-86BB-F18BCBDF8E30}" sibTransId="{676F1966-0800-4D4C-B680-944B96D40DBB}"/>
    <dgm:cxn modelId="{FDEC5301-6B3A-734C-80D1-381B3DF4345E}" srcId="{FFEA8E26-FD6D-DB42-986C-0C7879EC457D}" destId="{CF316AE2-D604-5E41-903C-A2D4F77D511D}" srcOrd="0" destOrd="0" parTransId="{21D8F981-13A4-8144-9E9D-72FDF0ADD407}" sibTransId="{1CD3C512-2268-134F-B0AC-4A20954DA203}"/>
    <dgm:cxn modelId="{B308FA03-9D62-764E-803D-386A70128AC5}" srcId="{7DA9BB0B-D50D-784F-A97B-5E36D2C6FE67}" destId="{6C659216-7A3F-E743-8739-F5B03B7C2EAD}" srcOrd="1" destOrd="0" parTransId="{0522D482-F3E7-174A-A553-68C7EFED2EF2}" sibTransId="{DD7BC657-6406-9649-97BC-791B51A0B4D3}"/>
    <dgm:cxn modelId="{AEBC2B06-F841-DB4A-B47F-A8D5FEA232FD}" type="presOf" srcId="{1913708A-48E9-304C-813B-A9EB9B882895}" destId="{5B45A0FD-351F-2245-B0DE-F3F1D1EF091C}" srcOrd="0" destOrd="2" presId="urn:microsoft.com/office/officeart/2005/8/layout/lProcess3"/>
    <dgm:cxn modelId="{83DB2608-5FF9-B84F-B649-C1C6F75F440C}" type="presOf" srcId="{CF316AE2-D604-5E41-903C-A2D4F77D511D}" destId="{49C16D5A-12AD-804D-9B19-1825606FBB6D}" srcOrd="0" destOrd="1" presId="urn:microsoft.com/office/officeart/2005/8/layout/lProcess3"/>
    <dgm:cxn modelId="{8085A90B-1B25-BB42-A222-45CE8A909376}" srcId="{7DA9BB0B-D50D-784F-A97B-5E36D2C6FE67}" destId="{711D1098-B795-2D4B-961A-1B3F48AC9043}" srcOrd="2" destOrd="0" parTransId="{F971B819-1A94-1944-B74B-F76258E8186A}" sibTransId="{EB03D36B-0CEB-5E48-B83F-C6427A29D712}"/>
    <dgm:cxn modelId="{1BDF4E0C-9EE0-B94E-B8B8-07E34E1E7634}" srcId="{7DA9BB0B-D50D-784F-A97B-5E36D2C6FE67}" destId="{27510A8D-7F7C-0F4D-8537-FE672F1A22B7}" srcOrd="4" destOrd="0" parTransId="{818358E5-4A72-C549-A3D7-B57868ACC906}" sibTransId="{2A880AC9-8DF9-9A40-97AD-B7F643E12B37}"/>
    <dgm:cxn modelId="{DEC27E0D-A816-D242-8A8F-0D5458070086}" srcId="{8B79AFCE-F4F2-8A46-9101-94B018F446A8}" destId="{7F2DC0BF-F718-1549-BF33-FFBB3C7E7197}" srcOrd="1" destOrd="0" parTransId="{78F6405F-6EB0-B749-BEDD-25EC82B1B6DA}" sibTransId="{43265CD5-A947-CE49-8479-7C13C607770C}"/>
    <dgm:cxn modelId="{58C2780E-91FA-6947-9743-23E81C1A3F1D}" type="presOf" srcId="{0C2D0EF8-31C7-AC45-9AE1-BB774B4986BE}" destId="{B1E3F37C-2391-6446-9C5B-D9208454DB56}" srcOrd="0" destOrd="1" presId="urn:microsoft.com/office/officeart/2005/8/layout/lProcess3"/>
    <dgm:cxn modelId="{0E09F413-8326-A34E-B5E9-E4DC2FD6929D}" srcId="{AC827995-C676-524D-8F5B-01CC25E6AE66}" destId="{70D4853E-6E5C-6F45-A418-5F60962DC404}" srcOrd="1" destOrd="0" parTransId="{5D8BC1A8-8C48-EB4B-8B8B-522AFE90C75E}" sibTransId="{6E16D7EE-E366-7A40-AD21-89806E59FB76}"/>
    <dgm:cxn modelId="{A5ED611D-0E84-3B4C-B040-6916DFB7B27B}" srcId="{CAC0B350-6208-6D4D-9265-976892C08FFB}" destId="{FFEA8E26-FD6D-DB42-986C-0C7879EC457D}" srcOrd="1" destOrd="0" parTransId="{4D67E92F-BE2A-A84E-AFA1-C8B557F97E0B}" sibTransId="{547772C9-F217-9F40-8F95-AF4783C0B877}"/>
    <dgm:cxn modelId="{D9210E21-9D09-6A41-8693-CA74D1718494}" srcId="{7DA9BB0B-D50D-784F-A97B-5E36D2C6FE67}" destId="{E58CCBA0-5983-674F-8415-9E7061BDA529}" srcOrd="0" destOrd="0" parTransId="{183651B7-2F9A-2843-A02B-FB997EAF43F5}" sibTransId="{E32A4B6E-DCCF-4E45-838A-F55EBCFA72D1}"/>
    <dgm:cxn modelId="{E188E523-2322-4740-BE1E-2C3699A29529}" srcId="{711D1098-B795-2D4B-961A-1B3F48AC9043}" destId="{8B79AFCE-F4F2-8A46-9101-94B018F446A8}" srcOrd="0" destOrd="0" parTransId="{7FF11F68-F777-084E-B737-B06EFF791C26}" sibTransId="{BE39F478-B5DB-6446-B898-8462F41FE823}"/>
    <dgm:cxn modelId="{4B16122A-A7E0-1147-9E9A-CE8205F87352}" type="presOf" srcId="{060164ED-FD6D-B84A-87CD-E42971A05FF4}" destId="{B9775256-4E38-9B4E-8A4A-385B2EF392E9}" srcOrd="0" destOrd="2" presId="urn:microsoft.com/office/officeart/2005/8/layout/lProcess3"/>
    <dgm:cxn modelId="{A5CBEE2A-D681-BD41-AC1E-CB39F3A726AE}" type="presOf" srcId="{8B79AFCE-F4F2-8A46-9101-94B018F446A8}" destId="{6D528F29-4165-1247-AABD-2F11C3645A6A}" srcOrd="0" destOrd="0" presId="urn:microsoft.com/office/officeart/2005/8/layout/lProcess3"/>
    <dgm:cxn modelId="{B6D01334-6B6A-194D-8620-6D1E6149C4D2}" type="presOf" srcId="{85495BE3-1F49-A54C-A786-4C0AA128AD44}" destId="{B9775256-4E38-9B4E-8A4A-385B2EF392E9}" srcOrd="0" destOrd="0" presId="urn:microsoft.com/office/officeart/2005/8/layout/lProcess3"/>
    <dgm:cxn modelId="{592B5034-44C7-A24E-9DA2-60A91331BE3F}" type="presOf" srcId="{5587658C-17DD-8242-AEA3-6E1A10F65038}" destId="{B1E3F37C-2391-6446-9C5B-D9208454DB56}" srcOrd="0" destOrd="0" presId="urn:microsoft.com/office/officeart/2005/8/layout/lProcess3"/>
    <dgm:cxn modelId="{809A6834-D5CF-AF47-8A05-7BF25C0C8A71}" type="presOf" srcId="{7DA9BB0B-D50D-784F-A97B-5E36D2C6FE67}" destId="{AC514AED-C3A6-ED49-8F67-BEFC9A166A89}" srcOrd="0" destOrd="0" presId="urn:microsoft.com/office/officeart/2005/8/layout/lProcess3"/>
    <dgm:cxn modelId="{B2509134-6FCD-CE44-A8A0-F688C41C1442}" type="presOf" srcId="{6C659216-7A3F-E743-8739-F5B03B7C2EAD}" destId="{0E50B3FD-CA0F-EA4F-B3AF-EF925711B714}" srcOrd="0" destOrd="0" presId="urn:microsoft.com/office/officeart/2005/8/layout/lProcess3"/>
    <dgm:cxn modelId="{5AC90B39-D38B-3F45-A7FB-C486D03F4CF1}" srcId="{AC827995-C676-524D-8F5B-01CC25E6AE66}" destId="{286F05A2-A602-644B-9BD8-453C7CC5E551}" srcOrd="0" destOrd="0" parTransId="{1B8B5A65-51ED-4041-A865-D2DDF8A995E6}" sibTransId="{AB01C16E-DEEF-F245-8959-7E8E9693C3A3}"/>
    <dgm:cxn modelId="{6BAD633C-936B-D24B-91C4-AE2D90E66D7C}" type="presOf" srcId="{84B651CE-19EE-EC4A-A982-099F79AC62FF}" destId="{8910BB73-580D-414A-B2ED-D72ED7B9B68C}" srcOrd="0" destOrd="0" presId="urn:microsoft.com/office/officeart/2005/8/layout/lProcess3"/>
    <dgm:cxn modelId="{F2B8D93D-A531-134A-AAAA-1877A42CA814}" type="presOf" srcId="{48F67D1F-17BA-6445-B743-A411E77A0EFA}" destId="{E2903B6E-4EBA-9347-95D5-A8E1BF2EF0BE}" srcOrd="0" destOrd="0" presId="urn:microsoft.com/office/officeart/2005/8/layout/lProcess3"/>
    <dgm:cxn modelId="{2A656A4B-3C69-584F-910F-2E2539511C6D}" srcId="{B9590FB1-7C39-A84B-8193-139E53F91C47}" destId="{9A746A2B-49DE-944A-AEDC-40F4F3B89268}" srcOrd="0" destOrd="0" parTransId="{28559BF2-9F37-C843-B845-28E54DD9997A}" sibTransId="{92C920A2-CF44-5445-8529-0F81C963895A}"/>
    <dgm:cxn modelId="{8607EE50-0BFB-3746-9C36-105EE6731935}" type="presOf" srcId="{7F2DC0BF-F718-1549-BF33-FFBB3C7E7197}" destId="{6D528F29-4165-1247-AABD-2F11C3645A6A}" srcOrd="0" destOrd="2" presId="urn:microsoft.com/office/officeart/2005/8/layout/lProcess3"/>
    <dgm:cxn modelId="{5CD8A455-9B6E-5B42-8611-AB4CC6A923FC}" srcId="{CAC0B350-6208-6D4D-9265-976892C08FFB}" destId="{9E8AAA38-E037-3942-AF02-9DE0EB6D5EB8}" srcOrd="0" destOrd="0" parTransId="{9D27EE23-F0A3-6E49-AE80-6135C9E05DA9}" sibTransId="{4784B8B0-9F33-1043-94DF-A3783648EB66}"/>
    <dgm:cxn modelId="{394BFB55-BBE5-ED41-B6EC-AA2816527A50}" srcId="{9E8AAA38-E037-3942-AF02-9DE0EB6D5EB8}" destId="{5BAD3C86-2E09-F740-B6D5-94ACE657477F}" srcOrd="0" destOrd="0" parTransId="{5E2D4B28-4207-7B4D-B882-43D95AA9120A}" sibTransId="{FAD47ED8-42FB-0441-8F61-94828D6431E2}"/>
    <dgm:cxn modelId="{D51E285C-14B8-1A44-AF6D-6883635BE293}" srcId="{711D1098-B795-2D4B-961A-1B3F48AC9043}" destId="{AC827995-C676-524D-8F5B-01CC25E6AE66}" srcOrd="1" destOrd="0" parTransId="{33249935-B24B-1847-B21E-8D717B5EF02B}" sibTransId="{DE09C090-7BD7-694B-AB35-5E0D510ABF6B}"/>
    <dgm:cxn modelId="{0DD91464-98C2-3247-AABC-B246FE1756BD}" type="presOf" srcId="{9E8AAA38-E037-3942-AF02-9DE0EB6D5EB8}" destId="{4A9DD36C-9219-A046-9F69-FC8DC1BB0569}" srcOrd="0" destOrd="0" presId="urn:microsoft.com/office/officeart/2005/8/layout/lProcess3"/>
    <dgm:cxn modelId="{1AB35664-D7F6-EB4F-A242-9DB4CB0DB250}" srcId="{6C659216-7A3F-E743-8739-F5B03B7C2EAD}" destId="{5587658C-17DD-8242-AEA3-6E1A10F65038}" srcOrd="0" destOrd="0" parTransId="{764D0F5D-E23D-3F48-8519-EE776EF6C931}" sibTransId="{E1A83D88-995C-F34D-8F0B-8EFC61A58F09}"/>
    <dgm:cxn modelId="{C030F864-B8A2-1D48-8E58-3C3EAB5A6366}" type="presOf" srcId="{5BAD3C86-2E09-F740-B6D5-94ACE657477F}" destId="{4A9DD36C-9219-A046-9F69-FC8DC1BB0569}" srcOrd="0" destOrd="1" presId="urn:microsoft.com/office/officeart/2005/8/layout/lProcess3"/>
    <dgm:cxn modelId="{D27B6465-E3CE-6F4B-9E22-4FF73FA09F4A}" type="presOf" srcId="{B9590FB1-7C39-A84B-8193-139E53F91C47}" destId="{5B45A0FD-351F-2245-B0DE-F3F1D1EF091C}" srcOrd="0" destOrd="0" presId="urn:microsoft.com/office/officeart/2005/8/layout/lProcess3"/>
    <dgm:cxn modelId="{7FB52F69-E5F7-1545-8409-2D12E3442272}" type="presOf" srcId="{70D4853E-6E5C-6F45-A418-5F60962DC404}" destId="{4CF4829D-1D16-6C40-94C5-0D75AE1CD590}" srcOrd="0" destOrd="2" presId="urn:microsoft.com/office/officeart/2005/8/layout/lProcess3"/>
    <dgm:cxn modelId="{32B23270-D442-A54A-A1B6-F13879E7CC73}" srcId="{85495BE3-1F49-A54C-A786-4C0AA128AD44}" destId="{0474C71B-7874-8D4C-B4D4-2163A4834018}" srcOrd="0" destOrd="0" parTransId="{CFABB6DA-E731-6849-A66E-6539DA47182F}" sibTransId="{28DAC3A0-C90A-A34C-A296-237F4F8CFD22}"/>
    <dgm:cxn modelId="{C17C1A71-7CB2-7C42-85E7-81B0A2F32537}" type="presOf" srcId="{CAC0B350-6208-6D4D-9265-976892C08FFB}" destId="{24D0FF44-E031-CD49-B996-ACA71599AB24}" srcOrd="0" destOrd="0" presId="urn:microsoft.com/office/officeart/2005/8/layout/lProcess3"/>
    <dgm:cxn modelId="{0184AA71-A321-8B4E-AD86-15BBBC90D49E}" type="presOf" srcId="{0474C71B-7874-8D4C-B4D4-2163A4834018}" destId="{B9775256-4E38-9B4E-8A4A-385B2EF392E9}" srcOrd="0" destOrd="1" presId="urn:microsoft.com/office/officeart/2005/8/layout/lProcess3"/>
    <dgm:cxn modelId="{24F13E77-5F62-FE41-B22C-4AFC9A375C62}" srcId="{27510A8D-7F7C-0F4D-8537-FE672F1A22B7}" destId="{A413E567-8058-5E4B-8896-7D66B3C39432}" srcOrd="2" destOrd="0" parTransId="{2B138DD3-161F-7D4C-835D-E6CFBF4B9323}" sibTransId="{3DE6B5DD-7960-3747-BCE5-BE74414F4CA6}"/>
    <dgm:cxn modelId="{A125ED91-FA63-814D-9063-91D6108D0E25}" type="presOf" srcId="{330DC92F-E9A0-EB45-9E89-331AF46EE43E}" destId="{49C16D5A-12AD-804D-9B19-1825606FBB6D}" srcOrd="0" destOrd="2" presId="urn:microsoft.com/office/officeart/2005/8/layout/lProcess3"/>
    <dgm:cxn modelId="{CFE73493-E225-AC46-A073-158B73F054E4}" type="presOf" srcId="{AC827995-C676-524D-8F5B-01CC25E6AE66}" destId="{4CF4829D-1D16-6C40-94C5-0D75AE1CD590}" srcOrd="0" destOrd="0" presId="urn:microsoft.com/office/officeart/2005/8/layout/lProcess3"/>
    <dgm:cxn modelId="{ED769793-E43A-8143-8D79-F28FA9973777}" type="presOf" srcId="{286F05A2-A602-644B-9BD8-453C7CC5E551}" destId="{4CF4829D-1D16-6C40-94C5-0D75AE1CD590}" srcOrd="0" destOrd="1" presId="urn:microsoft.com/office/officeart/2005/8/layout/lProcess3"/>
    <dgm:cxn modelId="{E9739F96-892F-864D-940A-9CF97B256BC9}" srcId="{5587658C-17DD-8242-AEA3-6E1A10F65038}" destId="{0C2D0EF8-31C7-AC45-9AE1-BB774B4986BE}" srcOrd="0" destOrd="0" parTransId="{7200303F-5864-1C4A-AE4E-59CCCA4BB66B}" sibTransId="{0D6D99E9-6FD1-0447-83D8-B4862C678AC6}"/>
    <dgm:cxn modelId="{5B70359E-69B8-9C42-8F3C-49DABA7D0817}" type="presOf" srcId="{A413E567-8058-5E4B-8896-7D66B3C39432}" destId="{AFF40F6F-3464-9C42-826A-D06439AA42F9}" srcOrd="0" destOrd="0" presId="urn:microsoft.com/office/officeart/2005/8/layout/lProcess3"/>
    <dgm:cxn modelId="{37A19E9E-3B9F-274B-A6ED-4ABB5D2267AB}" type="presOf" srcId="{E58CCBA0-5983-674F-8415-9E7061BDA529}" destId="{FE778FD4-F74D-1D4E-8C79-74FFAE61051F}" srcOrd="0" destOrd="0" presId="urn:microsoft.com/office/officeart/2005/8/layout/lProcess3"/>
    <dgm:cxn modelId="{90A22D9F-8C99-9F43-9863-BB3B71E01B6B}" srcId="{5587658C-17DD-8242-AEA3-6E1A10F65038}" destId="{09520464-2A0F-2E4D-BA7D-415975AA8639}" srcOrd="1" destOrd="0" parTransId="{269A482A-E00D-8143-92DE-6AB2A33E3CB7}" sibTransId="{E9B1FC1F-4DED-3D42-B435-AB1B1553A13B}"/>
    <dgm:cxn modelId="{890A28A9-C9EA-2F47-ABC2-AB1040039FE4}" type="presOf" srcId="{9A746A2B-49DE-944A-AEDC-40F4F3B89268}" destId="{5B45A0FD-351F-2245-B0DE-F3F1D1EF091C}" srcOrd="0" destOrd="1" presId="urn:microsoft.com/office/officeart/2005/8/layout/lProcess3"/>
    <dgm:cxn modelId="{0AA0BCC7-8D8D-4847-ADE9-79482C2ED5DA}" srcId="{E58CCBA0-5983-674F-8415-9E7061BDA529}" destId="{B9590FB1-7C39-A84B-8193-139E53F91C47}" srcOrd="0" destOrd="0" parTransId="{4A1BC4A1-72BD-3945-BBA8-07A6BBD931C1}" sibTransId="{443EEB16-7004-8643-B72F-3E0BDE3E496E}"/>
    <dgm:cxn modelId="{E93B2FC8-029A-9847-9E63-A6E2524EC63B}" srcId="{27510A8D-7F7C-0F4D-8537-FE672F1A22B7}" destId="{48F67D1F-17BA-6445-B743-A411E77A0EFA}" srcOrd="1" destOrd="0" parTransId="{741BB4D9-3B11-E246-B348-94B0DE4389E7}" sibTransId="{0305711C-3068-904D-85D0-E8157C5FFD20}"/>
    <dgm:cxn modelId="{825457D0-CC8F-604E-A34E-FD8D2C89F13B}" srcId="{27510A8D-7F7C-0F4D-8537-FE672F1A22B7}" destId="{84B651CE-19EE-EC4A-A982-099F79AC62FF}" srcOrd="0" destOrd="0" parTransId="{FB6916C8-7CA2-D142-A3C1-0CF505FA9E1B}" sibTransId="{6926CE6C-21AA-D74B-BA7B-0B360390187C}"/>
    <dgm:cxn modelId="{2982B9D5-966A-5241-A148-1528C3FA164D}" type="presOf" srcId="{49102B21-C249-0144-AE3C-1EFFBEF0A36D}" destId="{6D528F29-4165-1247-AABD-2F11C3645A6A}" srcOrd="0" destOrd="1" presId="urn:microsoft.com/office/officeart/2005/8/layout/lProcess3"/>
    <dgm:cxn modelId="{B2E67CDD-3569-6545-B2BE-D6070DC86B43}" srcId="{7DA9BB0B-D50D-784F-A97B-5E36D2C6FE67}" destId="{CAC0B350-6208-6D4D-9265-976892C08FFB}" srcOrd="3" destOrd="0" parTransId="{3A953A5D-D8FA-CF4F-B6DE-D1FF44CE24A5}" sibTransId="{746872AD-ECD5-634D-9F63-9B139CDBEB6D}"/>
    <dgm:cxn modelId="{727CB1DF-670F-DB4C-AB71-F33061F46DC9}" type="presOf" srcId="{09520464-2A0F-2E4D-BA7D-415975AA8639}" destId="{B1E3F37C-2391-6446-9C5B-D9208454DB56}" srcOrd="0" destOrd="2" presId="urn:microsoft.com/office/officeart/2005/8/layout/lProcess3"/>
    <dgm:cxn modelId="{CA2826EA-1C0F-094C-B8C0-1D8FE09F6E0E}" srcId="{85495BE3-1F49-A54C-A786-4C0AA128AD44}" destId="{060164ED-FD6D-B84A-87CD-E42971A05FF4}" srcOrd="1" destOrd="0" parTransId="{84975943-2094-FC4A-8844-38E9D7DA2392}" sibTransId="{7577FE41-700A-3F49-8316-5A8EDD15A4A7}"/>
    <dgm:cxn modelId="{12A01FED-2CA7-2C49-AC81-51730BA4145D}" srcId="{FFEA8E26-FD6D-DB42-986C-0C7879EC457D}" destId="{330DC92F-E9A0-EB45-9E89-331AF46EE43E}" srcOrd="1" destOrd="0" parTransId="{3E06825C-B5EC-3543-9A66-6274BD5EB920}" sibTransId="{80F884A3-BCEC-4549-8931-2DFEBB68531C}"/>
    <dgm:cxn modelId="{C208A5EF-1886-C940-839E-DBF9D050BA2D}" type="presOf" srcId="{27510A8D-7F7C-0F4D-8537-FE672F1A22B7}" destId="{B7204782-07CD-F249-AE6A-D015B4B86063}" srcOrd="0" destOrd="0" presId="urn:microsoft.com/office/officeart/2005/8/layout/lProcess3"/>
    <dgm:cxn modelId="{774189FC-6589-9243-9038-FE142520DAED}" type="presOf" srcId="{711D1098-B795-2D4B-961A-1B3F48AC9043}" destId="{CF523C95-0A91-314E-911B-E917DC8C1295}" srcOrd="0" destOrd="0" presId="urn:microsoft.com/office/officeart/2005/8/layout/lProcess3"/>
    <dgm:cxn modelId="{2CD03DFD-63A0-124E-B0D9-55F7648004A5}" srcId="{B9590FB1-7C39-A84B-8193-139E53F91C47}" destId="{1913708A-48E9-304C-813B-A9EB9B882895}" srcOrd="1" destOrd="0" parTransId="{3221962F-8080-144A-8F95-1A1E61C96C79}" sibTransId="{3D463812-0E54-7B49-A38E-EE1B6E68AB6F}"/>
    <dgm:cxn modelId="{A8F3D6FD-1276-C64F-8B90-C676F39210C2}" type="presOf" srcId="{FFEA8E26-FD6D-DB42-986C-0C7879EC457D}" destId="{49C16D5A-12AD-804D-9B19-1825606FBB6D}" srcOrd="0" destOrd="0" presId="urn:microsoft.com/office/officeart/2005/8/layout/lProcess3"/>
    <dgm:cxn modelId="{34377AFE-E154-E64E-A8C7-A3ABB968480B}" srcId="{8B79AFCE-F4F2-8A46-9101-94B018F446A8}" destId="{49102B21-C249-0144-AE3C-1EFFBEF0A36D}" srcOrd="0" destOrd="0" parTransId="{A50C8D40-7988-5E4B-A7ED-7EBDD5721B2F}" sibTransId="{34BE509C-7EF1-9944-938D-03408D1745E9}"/>
    <dgm:cxn modelId="{963EEF40-1305-BB41-905D-E56A626554E6}" type="presParOf" srcId="{AC514AED-C3A6-ED49-8F67-BEFC9A166A89}" destId="{CDC58F46-1448-3A4D-8ACA-8921606AB30C}" srcOrd="0" destOrd="0" presId="urn:microsoft.com/office/officeart/2005/8/layout/lProcess3"/>
    <dgm:cxn modelId="{A0B69D7A-9F5E-954E-9F17-7BB43FE651BB}" type="presParOf" srcId="{CDC58F46-1448-3A4D-8ACA-8921606AB30C}" destId="{FE778FD4-F74D-1D4E-8C79-74FFAE61051F}" srcOrd="0" destOrd="0" presId="urn:microsoft.com/office/officeart/2005/8/layout/lProcess3"/>
    <dgm:cxn modelId="{8FFFF983-51A0-DD4D-A33E-A2AF6C87966F}" type="presParOf" srcId="{CDC58F46-1448-3A4D-8ACA-8921606AB30C}" destId="{A7989182-A436-6F46-B2DE-551B98097D17}" srcOrd="1" destOrd="0" presId="urn:microsoft.com/office/officeart/2005/8/layout/lProcess3"/>
    <dgm:cxn modelId="{28B0174C-2416-7147-9059-3860D19ECF2C}" type="presParOf" srcId="{CDC58F46-1448-3A4D-8ACA-8921606AB30C}" destId="{5B45A0FD-351F-2245-B0DE-F3F1D1EF091C}" srcOrd="2" destOrd="0" presId="urn:microsoft.com/office/officeart/2005/8/layout/lProcess3"/>
    <dgm:cxn modelId="{DA53B7C1-5E76-2248-AB07-876F08326525}" type="presParOf" srcId="{CDC58F46-1448-3A4D-8ACA-8921606AB30C}" destId="{7BD1078B-52DF-A84F-AE91-B43DE1F91926}" srcOrd="3" destOrd="0" presId="urn:microsoft.com/office/officeart/2005/8/layout/lProcess3"/>
    <dgm:cxn modelId="{D90FE2A7-14D9-F440-B89D-24815DAC3B3E}" type="presParOf" srcId="{CDC58F46-1448-3A4D-8ACA-8921606AB30C}" destId="{B9775256-4E38-9B4E-8A4A-385B2EF392E9}" srcOrd="4" destOrd="0" presId="urn:microsoft.com/office/officeart/2005/8/layout/lProcess3"/>
    <dgm:cxn modelId="{C29F7099-8F8A-734C-A9BD-1D7DBFD5567A}" type="presParOf" srcId="{AC514AED-C3A6-ED49-8F67-BEFC9A166A89}" destId="{F23113CD-A191-8B4B-9C41-FEC62E8096CA}" srcOrd="1" destOrd="0" presId="urn:microsoft.com/office/officeart/2005/8/layout/lProcess3"/>
    <dgm:cxn modelId="{A872ED02-5453-C044-B788-D849DEB1B5A2}" type="presParOf" srcId="{AC514AED-C3A6-ED49-8F67-BEFC9A166A89}" destId="{2BAA9B9F-73F6-9F48-8C96-4F4307246726}" srcOrd="2" destOrd="0" presId="urn:microsoft.com/office/officeart/2005/8/layout/lProcess3"/>
    <dgm:cxn modelId="{CAD88391-8FA9-0141-8CD9-494A008D4CC2}" type="presParOf" srcId="{2BAA9B9F-73F6-9F48-8C96-4F4307246726}" destId="{0E50B3FD-CA0F-EA4F-B3AF-EF925711B714}" srcOrd="0" destOrd="0" presId="urn:microsoft.com/office/officeart/2005/8/layout/lProcess3"/>
    <dgm:cxn modelId="{7DB34E95-16C4-744A-AD47-F9D9836A5E9A}" type="presParOf" srcId="{2BAA9B9F-73F6-9F48-8C96-4F4307246726}" destId="{CD3804F3-9C6C-A048-B0D1-6E7AD98F6AF7}" srcOrd="1" destOrd="0" presId="urn:microsoft.com/office/officeart/2005/8/layout/lProcess3"/>
    <dgm:cxn modelId="{A02730B8-E20E-5243-A2E0-8E378EC615C6}" type="presParOf" srcId="{2BAA9B9F-73F6-9F48-8C96-4F4307246726}" destId="{B1E3F37C-2391-6446-9C5B-D9208454DB56}" srcOrd="2" destOrd="0" presId="urn:microsoft.com/office/officeart/2005/8/layout/lProcess3"/>
    <dgm:cxn modelId="{9FC73C77-3621-E14D-BCB9-FB01DD527729}" type="presParOf" srcId="{AC514AED-C3A6-ED49-8F67-BEFC9A166A89}" destId="{FD251E15-4FFD-994B-931F-D88F55D257BC}" srcOrd="3" destOrd="0" presId="urn:microsoft.com/office/officeart/2005/8/layout/lProcess3"/>
    <dgm:cxn modelId="{12347012-A3F0-2B4A-97EA-2691AF30B442}" type="presParOf" srcId="{AC514AED-C3A6-ED49-8F67-BEFC9A166A89}" destId="{C385E60C-D3B9-5E40-98C1-2F04DF17B32C}" srcOrd="4" destOrd="0" presId="urn:microsoft.com/office/officeart/2005/8/layout/lProcess3"/>
    <dgm:cxn modelId="{E2FAB510-9E7C-CF4E-9CC5-D8061CE5EC52}" type="presParOf" srcId="{C385E60C-D3B9-5E40-98C1-2F04DF17B32C}" destId="{CF523C95-0A91-314E-911B-E917DC8C1295}" srcOrd="0" destOrd="0" presId="urn:microsoft.com/office/officeart/2005/8/layout/lProcess3"/>
    <dgm:cxn modelId="{EBA1AAD1-4139-C848-8230-656271180E43}" type="presParOf" srcId="{C385E60C-D3B9-5E40-98C1-2F04DF17B32C}" destId="{B33E0C9C-9872-484D-94E5-4307F0550E25}" srcOrd="1" destOrd="0" presId="urn:microsoft.com/office/officeart/2005/8/layout/lProcess3"/>
    <dgm:cxn modelId="{CD067FB6-25E0-5A4C-B4BF-B370B0E60C5C}" type="presParOf" srcId="{C385E60C-D3B9-5E40-98C1-2F04DF17B32C}" destId="{6D528F29-4165-1247-AABD-2F11C3645A6A}" srcOrd="2" destOrd="0" presId="urn:microsoft.com/office/officeart/2005/8/layout/lProcess3"/>
    <dgm:cxn modelId="{2A6959B6-E7E9-044F-A318-7F8288AF914C}" type="presParOf" srcId="{C385E60C-D3B9-5E40-98C1-2F04DF17B32C}" destId="{26B823A2-F654-1346-816B-38E29C341827}" srcOrd="3" destOrd="0" presId="urn:microsoft.com/office/officeart/2005/8/layout/lProcess3"/>
    <dgm:cxn modelId="{7246D43C-753F-2F42-89AD-48DFB9D9A24F}" type="presParOf" srcId="{C385E60C-D3B9-5E40-98C1-2F04DF17B32C}" destId="{4CF4829D-1D16-6C40-94C5-0D75AE1CD590}" srcOrd="4" destOrd="0" presId="urn:microsoft.com/office/officeart/2005/8/layout/lProcess3"/>
    <dgm:cxn modelId="{FE2AF75F-D908-AD42-A871-B106E978A7B5}" type="presParOf" srcId="{AC514AED-C3A6-ED49-8F67-BEFC9A166A89}" destId="{B59F7470-8697-B64B-BFCE-0BD1A93EADE0}" srcOrd="5" destOrd="0" presId="urn:microsoft.com/office/officeart/2005/8/layout/lProcess3"/>
    <dgm:cxn modelId="{F06C3071-FCEC-0C4C-A875-396DCFB8DF99}" type="presParOf" srcId="{AC514AED-C3A6-ED49-8F67-BEFC9A166A89}" destId="{BDD221A5-D0A3-024F-976F-2D4400160764}" srcOrd="6" destOrd="0" presId="urn:microsoft.com/office/officeart/2005/8/layout/lProcess3"/>
    <dgm:cxn modelId="{A0FA1653-B9CC-D34D-91A0-39E692069B84}" type="presParOf" srcId="{BDD221A5-D0A3-024F-976F-2D4400160764}" destId="{24D0FF44-E031-CD49-B996-ACA71599AB24}" srcOrd="0" destOrd="0" presId="urn:microsoft.com/office/officeart/2005/8/layout/lProcess3"/>
    <dgm:cxn modelId="{C019C713-434B-414D-8E02-5586B644FE88}" type="presParOf" srcId="{BDD221A5-D0A3-024F-976F-2D4400160764}" destId="{D4A8BD7A-30CC-444E-B1AD-D734B962CC66}" srcOrd="1" destOrd="0" presId="urn:microsoft.com/office/officeart/2005/8/layout/lProcess3"/>
    <dgm:cxn modelId="{69D8CA17-88C5-0341-A21D-C2ABCD6E0125}" type="presParOf" srcId="{BDD221A5-D0A3-024F-976F-2D4400160764}" destId="{4A9DD36C-9219-A046-9F69-FC8DC1BB0569}" srcOrd="2" destOrd="0" presId="urn:microsoft.com/office/officeart/2005/8/layout/lProcess3"/>
    <dgm:cxn modelId="{B3084077-243F-7347-9809-5F97C9A9F949}" type="presParOf" srcId="{BDD221A5-D0A3-024F-976F-2D4400160764}" destId="{9FD07E0F-C31A-E846-8014-EEA8285BF7D9}" srcOrd="3" destOrd="0" presId="urn:microsoft.com/office/officeart/2005/8/layout/lProcess3"/>
    <dgm:cxn modelId="{B7BD5426-17B3-834D-8C7A-B73B474884DA}" type="presParOf" srcId="{BDD221A5-D0A3-024F-976F-2D4400160764}" destId="{49C16D5A-12AD-804D-9B19-1825606FBB6D}" srcOrd="4" destOrd="0" presId="urn:microsoft.com/office/officeart/2005/8/layout/lProcess3"/>
    <dgm:cxn modelId="{209DC10B-F3B5-D64B-92F9-36E5FAD7E5CF}" type="presParOf" srcId="{AC514AED-C3A6-ED49-8F67-BEFC9A166A89}" destId="{574F8D6F-FEAE-D345-BD50-4405A7E6FD58}" srcOrd="7" destOrd="0" presId="urn:microsoft.com/office/officeart/2005/8/layout/lProcess3"/>
    <dgm:cxn modelId="{11CB6349-35F4-7F4D-AC28-4C7F3D08826E}" type="presParOf" srcId="{AC514AED-C3A6-ED49-8F67-BEFC9A166A89}" destId="{A00D91C5-EEB3-D34F-967A-0722D602110E}" srcOrd="8" destOrd="0" presId="urn:microsoft.com/office/officeart/2005/8/layout/lProcess3"/>
    <dgm:cxn modelId="{8782E680-3346-5F44-BCB2-0E49CAC8614D}" type="presParOf" srcId="{A00D91C5-EEB3-D34F-967A-0722D602110E}" destId="{B7204782-07CD-F249-AE6A-D015B4B86063}" srcOrd="0" destOrd="0" presId="urn:microsoft.com/office/officeart/2005/8/layout/lProcess3"/>
    <dgm:cxn modelId="{1FBDB6A1-1053-D147-B53B-8245F67BEE74}" type="presParOf" srcId="{A00D91C5-EEB3-D34F-967A-0722D602110E}" destId="{732D8CF6-D67F-B84C-8508-2156E436D245}" srcOrd="1" destOrd="0" presId="urn:microsoft.com/office/officeart/2005/8/layout/lProcess3"/>
    <dgm:cxn modelId="{D463251F-6E1F-884B-A435-E7ADEFE06D25}" type="presParOf" srcId="{A00D91C5-EEB3-D34F-967A-0722D602110E}" destId="{8910BB73-580D-414A-B2ED-D72ED7B9B68C}" srcOrd="2" destOrd="0" presId="urn:microsoft.com/office/officeart/2005/8/layout/lProcess3"/>
    <dgm:cxn modelId="{676CA5C6-454B-AF40-9BA4-AD94084F661F}" type="presParOf" srcId="{A00D91C5-EEB3-D34F-967A-0722D602110E}" destId="{A47D0D4F-D975-2E4F-BF5E-48DB10F3BB56}" srcOrd="3" destOrd="0" presId="urn:microsoft.com/office/officeart/2005/8/layout/lProcess3"/>
    <dgm:cxn modelId="{22EB26B9-C02F-F149-A345-FBBC0FD68E9D}" type="presParOf" srcId="{A00D91C5-EEB3-D34F-967A-0722D602110E}" destId="{E2903B6E-4EBA-9347-95D5-A8E1BF2EF0BE}" srcOrd="4" destOrd="0" presId="urn:microsoft.com/office/officeart/2005/8/layout/lProcess3"/>
    <dgm:cxn modelId="{F979648A-9E4C-A143-A3AA-0D551344B87C}" type="presParOf" srcId="{A00D91C5-EEB3-D34F-967A-0722D602110E}" destId="{9C30E95C-46D4-ED41-AA47-B745BDEB795F}" srcOrd="5" destOrd="0" presId="urn:microsoft.com/office/officeart/2005/8/layout/lProcess3"/>
    <dgm:cxn modelId="{2977958D-A161-EE47-BC0E-A5AD0546BA6C}" type="presParOf" srcId="{A00D91C5-EEB3-D34F-967A-0722D602110E}" destId="{AFF40F6F-3464-9C42-826A-D06439AA42F9}"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E9820-7DBA-B04C-ADBA-2F64CC5F6FB7}">
      <dsp:nvSpPr>
        <dsp:cNvPr id="0" name=""/>
        <dsp:cNvSpPr/>
      </dsp:nvSpPr>
      <dsp:spPr>
        <a:xfrm>
          <a:off x="3386258" y="2528657"/>
          <a:ext cx="164751" cy="164921"/>
        </a:xfrm>
        <a:prstGeom prst="donut">
          <a:avLst>
            <a:gd name="adj" fmla="val 746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E7787C1-2165-7C4D-9637-2CAA6650854F}">
      <dsp:nvSpPr>
        <dsp:cNvPr id="0" name=""/>
        <dsp:cNvSpPr/>
      </dsp:nvSpPr>
      <dsp:spPr>
        <a:xfrm>
          <a:off x="1756672" y="1830627"/>
          <a:ext cx="1000458" cy="1000248"/>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7883C88-071C-2343-B01C-3ED85EFC5D56}">
      <dsp:nvSpPr>
        <dsp:cNvPr id="0" name=""/>
        <dsp:cNvSpPr/>
      </dsp:nvSpPr>
      <dsp:spPr>
        <a:xfrm>
          <a:off x="3991057" y="3958113"/>
          <a:ext cx="164751" cy="164921"/>
        </a:xfrm>
        <a:prstGeom prst="donut">
          <a:avLst>
            <a:gd name="adj" fmla="val 746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EAD58CF-1A21-DC43-9FDE-1085A7149A73}">
      <dsp:nvSpPr>
        <dsp:cNvPr id="0" name=""/>
        <dsp:cNvSpPr/>
      </dsp:nvSpPr>
      <dsp:spPr>
        <a:xfrm>
          <a:off x="1795086" y="1868971"/>
          <a:ext cx="923631" cy="92355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0782946-FB8E-1E46-9F54-67009491BFA4}">
      <dsp:nvSpPr>
        <dsp:cNvPr id="0" name=""/>
        <dsp:cNvSpPr/>
      </dsp:nvSpPr>
      <dsp:spPr>
        <a:xfrm>
          <a:off x="2829689" y="2019874"/>
          <a:ext cx="523277" cy="523213"/>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488BB73-EDF5-604E-8F81-83F122218B31}">
      <dsp:nvSpPr>
        <dsp:cNvPr id="0" name=""/>
        <dsp:cNvSpPr/>
      </dsp:nvSpPr>
      <dsp:spPr>
        <a:xfrm>
          <a:off x="2860420" y="2050385"/>
          <a:ext cx="461815" cy="46177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6DDD2C4-A4BB-2E47-B713-1D589D150D50}">
      <dsp:nvSpPr>
        <dsp:cNvPr id="0" name=""/>
        <dsp:cNvSpPr/>
      </dsp:nvSpPr>
      <dsp:spPr>
        <a:xfrm>
          <a:off x="2624817" y="1281026"/>
          <a:ext cx="671382" cy="671230"/>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7A8F342-1AAF-B642-A8CD-8DE738563A1A}">
      <dsp:nvSpPr>
        <dsp:cNvPr id="0" name=""/>
        <dsp:cNvSpPr/>
      </dsp:nvSpPr>
      <dsp:spPr>
        <a:xfrm>
          <a:off x="2394763" y="1093841"/>
          <a:ext cx="297064" cy="296858"/>
        </a:xfrm>
        <a:prstGeom prst="donut">
          <a:avLst>
            <a:gd name="adj" fmla="val 746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66A431E-F12E-6E44-B3A0-D9EEBA2EF854}">
      <dsp:nvSpPr>
        <dsp:cNvPr id="0" name=""/>
        <dsp:cNvSpPr/>
      </dsp:nvSpPr>
      <dsp:spPr>
        <a:xfrm>
          <a:off x="3771247" y="0"/>
          <a:ext cx="110118" cy="110085"/>
        </a:xfrm>
        <a:prstGeom prst="donut">
          <a:avLst>
            <a:gd name="adj" fmla="val 746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731E4A2-CB61-A549-9E74-5C278158C99C}">
      <dsp:nvSpPr>
        <dsp:cNvPr id="0" name=""/>
        <dsp:cNvSpPr/>
      </dsp:nvSpPr>
      <dsp:spPr>
        <a:xfrm>
          <a:off x="2660243" y="1316485"/>
          <a:ext cx="600530" cy="60031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4957889-9B0D-3048-ACA1-ECEAA31CA783}">
      <dsp:nvSpPr>
        <dsp:cNvPr id="0" name=""/>
        <dsp:cNvSpPr/>
      </dsp:nvSpPr>
      <dsp:spPr>
        <a:xfrm>
          <a:off x="2699937" y="684011"/>
          <a:ext cx="470778" cy="470438"/>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00BCB4F-674A-914F-9326-12C45BBE28BE}">
      <dsp:nvSpPr>
        <dsp:cNvPr id="0" name=""/>
        <dsp:cNvSpPr/>
      </dsp:nvSpPr>
      <dsp:spPr>
        <a:xfrm>
          <a:off x="3441317" y="87820"/>
          <a:ext cx="219810" cy="219757"/>
        </a:xfrm>
        <a:prstGeom prst="donut">
          <a:avLst>
            <a:gd name="adj" fmla="val 746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1DB99B9-0F18-4548-9868-E8338C6D8150}">
      <dsp:nvSpPr>
        <dsp:cNvPr id="0" name=""/>
        <dsp:cNvSpPr/>
      </dsp:nvSpPr>
      <dsp:spPr>
        <a:xfrm>
          <a:off x="2727680" y="711635"/>
          <a:ext cx="415292" cy="41518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392D20C-8F31-E84E-998F-9F78801B2312}">
      <dsp:nvSpPr>
        <dsp:cNvPr id="0" name=""/>
        <dsp:cNvSpPr/>
      </dsp:nvSpPr>
      <dsp:spPr>
        <a:xfrm>
          <a:off x="3029866" y="244083"/>
          <a:ext cx="436206" cy="436217"/>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6421307-ED1D-DD43-AD38-212D052CA0C0}">
      <dsp:nvSpPr>
        <dsp:cNvPr id="0" name=""/>
        <dsp:cNvSpPr/>
      </dsp:nvSpPr>
      <dsp:spPr>
        <a:xfrm>
          <a:off x="3055475" y="269646"/>
          <a:ext cx="384988" cy="38467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5BDB29F-04F9-C840-817F-6A08616AEC37}">
      <dsp:nvSpPr>
        <dsp:cNvPr id="0" name=""/>
        <dsp:cNvSpPr/>
      </dsp:nvSpPr>
      <dsp:spPr>
        <a:xfrm>
          <a:off x="2416531" y="2803663"/>
          <a:ext cx="749916" cy="749980"/>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A44C161-7A85-664C-BF01-079DED22F961}">
      <dsp:nvSpPr>
        <dsp:cNvPr id="0" name=""/>
        <dsp:cNvSpPr/>
      </dsp:nvSpPr>
      <dsp:spPr>
        <a:xfrm>
          <a:off x="3551009" y="3793192"/>
          <a:ext cx="297064" cy="296858"/>
        </a:xfrm>
        <a:prstGeom prst="donut">
          <a:avLst>
            <a:gd name="adj" fmla="val 746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F82BD83-6BDD-A34C-B3ED-84332209169C}">
      <dsp:nvSpPr>
        <dsp:cNvPr id="0" name=""/>
        <dsp:cNvSpPr/>
      </dsp:nvSpPr>
      <dsp:spPr>
        <a:xfrm>
          <a:off x="2456225" y="2843244"/>
          <a:ext cx="670955" cy="670817"/>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D7C15D7-31B5-6F4B-94C9-52693A075C45}">
      <dsp:nvSpPr>
        <dsp:cNvPr id="0" name=""/>
        <dsp:cNvSpPr/>
      </dsp:nvSpPr>
      <dsp:spPr>
        <a:xfrm>
          <a:off x="3025598" y="3432426"/>
          <a:ext cx="470778" cy="470438"/>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F26422-904A-2E4B-B395-2A0133A56DF8}">
      <dsp:nvSpPr>
        <dsp:cNvPr id="0" name=""/>
        <dsp:cNvSpPr/>
      </dsp:nvSpPr>
      <dsp:spPr>
        <a:xfrm>
          <a:off x="3053341" y="3460050"/>
          <a:ext cx="415292" cy="415189"/>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C220FB3-D23B-7E41-BC07-A976CB7D8E3D}">
      <dsp:nvSpPr>
        <dsp:cNvPr id="0" name=""/>
        <dsp:cNvSpPr/>
      </dsp:nvSpPr>
      <dsp:spPr>
        <a:xfrm>
          <a:off x="767312" y="1316485"/>
          <a:ext cx="1484468" cy="47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 numCol="1" spcCol="1270" anchor="b" anchorCtr="0">
          <a:noAutofit/>
        </a:bodyPr>
        <a:lstStyle/>
        <a:p>
          <a:pPr marL="0" lvl="0" indent="0" algn="r" defTabSz="533400">
            <a:lnSpc>
              <a:spcPct val="90000"/>
            </a:lnSpc>
            <a:spcBef>
              <a:spcPct val="0"/>
            </a:spcBef>
            <a:spcAft>
              <a:spcPct val="35000"/>
            </a:spcAft>
            <a:buNone/>
          </a:pPr>
          <a:r>
            <a:rPr lang="en-GB" sz="1200" kern="1200" dirty="0"/>
            <a:t>Faster time to market</a:t>
          </a:r>
        </a:p>
      </dsp:txBody>
      <dsp:txXfrm>
        <a:off x="767312" y="1316485"/>
        <a:ext cx="1484468" cy="474149"/>
      </dsp:txXfrm>
    </dsp:sp>
    <dsp:sp modelId="{DB8DAC15-9CF0-DC40-B873-3E4C4F529BFF}">
      <dsp:nvSpPr>
        <dsp:cNvPr id="0" name=""/>
        <dsp:cNvSpPr/>
      </dsp:nvSpPr>
      <dsp:spPr>
        <a:xfrm>
          <a:off x="3460951" y="2050385"/>
          <a:ext cx="1484468" cy="461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t>Greater stability</a:t>
          </a:r>
        </a:p>
      </dsp:txBody>
      <dsp:txXfrm>
        <a:off x="3460951" y="2050385"/>
        <a:ext cx="1484468" cy="461779"/>
      </dsp:txXfrm>
    </dsp:sp>
    <dsp:sp modelId="{D0CCE3F0-2D36-8249-9375-89EEAA64FAE3}">
      <dsp:nvSpPr>
        <dsp:cNvPr id="0" name=""/>
        <dsp:cNvSpPr/>
      </dsp:nvSpPr>
      <dsp:spPr>
        <a:xfrm>
          <a:off x="3405892" y="1316485"/>
          <a:ext cx="1484468" cy="6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t>Reduced costs</a:t>
          </a:r>
        </a:p>
      </dsp:txBody>
      <dsp:txXfrm>
        <a:off x="3405892" y="1316485"/>
        <a:ext cx="1484468" cy="600313"/>
      </dsp:txXfrm>
    </dsp:sp>
    <dsp:sp modelId="{8A4600F5-1279-6040-A47F-20D3B65DE534}">
      <dsp:nvSpPr>
        <dsp:cNvPr id="0" name=""/>
        <dsp:cNvSpPr/>
      </dsp:nvSpPr>
      <dsp:spPr>
        <a:xfrm>
          <a:off x="3276139" y="711635"/>
          <a:ext cx="1484468" cy="4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t>Efficiency gains</a:t>
          </a:r>
        </a:p>
      </dsp:txBody>
      <dsp:txXfrm>
        <a:off x="3276139" y="711635"/>
        <a:ext cx="1484468" cy="415189"/>
      </dsp:txXfrm>
    </dsp:sp>
    <dsp:sp modelId="{9A127350-99B3-7840-91C5-8437702D9FED}">
      <dsp:nvSpPr>
        <dsp:cNvPr id="0" name=""/>
        <dsp:cNvSpPr/>
      </dsp:nvSpPr>
      <dsp:spPr>
        <a:xfrm>
          <a:off x="3551009" y="269646"/>
          <a:ext cx="1484468" cy="3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t>Enhanced security and compliance</a:t>
          </a:r>
        </a:p>
      </dsp:txBody>
      <dsp:txXfrm>
        <a:off x="3551009" y="269646"/>
        <a:ext cx="1484468" cy="384679"/>
      </dsp:txXfrm>
    </dsp:sp>
    <dsp:sp modelId="{D5B7886D-BF14-4D4B-B92F-78977CD02C68}">
      <dsp:nvSpPr>
        <dsp:cNvPr id="0" name=""/>
        <dsp:cNvSpPr/>
      </dsp:nvSpPr>
      <dsp:spPr>
        <a:xfrm>
          <a:off x="852675" y="2843244"/>
          <a:ext cx="1484468" cy="67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r" defTabSz="533400">
            <a:lnSpc>
              <a:spcPct val="90000"/>
            </a:lnSpc>
            <a:spcBef>
              <a:spcPct val="0"/>
            </a:spcBef>
            <a:spcAft>
              <a:spcPct val="35000"/>
            </a:spcAft>
            <a:buNone/>
          </a:pPr>
          <a:r>
            <a:rPr lang="en-GB" sz="1200" kern="1200" dirty="0"/>
            <a:t>Rapid incident response</a:t>
          </a:r>
        </a:p>
      </dsp:txBody>
      <dsp:txXfrm>
        <a:off x="852675" y="2843244"/>
        <a:ext cx="1484468" cy="670817"/>
      </dsp:txXfrm>
    </dsp:sp>
    <dsp:sp modelId="{8060D434-2761-B94B-B0F4-23256DFD6705}">
      <dsp:nvSpPr>
        <dsp:cNvPr id="0" name=""/>
        <dsp:cNvSpPr/>
      </dsp:nvSpPr>
      <dsp:spPr>
        <a:xfrm>
          <a:off x="1215469" y="3587040"/>
          <a:ext cx="1737143" cy="53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0" lvl="0" indent="0" algn="r" defTabSz="533400">
            <a:lnSpc>
              <a:spcPct val="90000"/>
            </a:lnSpc>
            <a:spcBef>
              <a:spcPct val="0"/>
            </a:spcBef>
            <a:spcAft>
              <a:spcPct val="35000"/>
            </a:spcAft>
            <a:buNone/>
          </a:pPr>
          <a:r>
            <a:rPr lang="en-GB" sz="1200" kern="1200" dirty="0"/>
            <a:t>Transparency and auditability</a:t>
          </a:r>
        </a:p>
      </dsp:txBody>
      <dsp:txXfrm>
        <a:off x="1215469" y="3587040"/>
        <a:ext cx="1737143" cy="535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0085E-CE76-0F46-A8BB-BB729693FF97}">
      <dsp:nvSpPr>
        <dsp:cNvPr id="0" name=""/>
        <dsp:cNvSpPr/>
      </dsp:nvSpPr>
      <dsp:spPr>
        <a:xfrm>
          <a:off x="761" y="1766367"/>
          <a:ext cx="866022" cy="866022"/>
        </a:xfrm>
        <a:prstGeom prst="donut">
          <a:avLst>
            <a:gd name="adj" fmla="val 2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06DF0-42A1-AC41-8658-A022A53DAF7E}">
      <dsp:nvSpPr>
        <dsp:cNvPr id="0" name=""/>
        <dsp:cNvSpPr/>
      </dsp:nvSpPr>
      <dsp:spPr>
        <a:xfrm rot="17700000">
          <a:off x="305908" y="1060382"/>
          <a:ext cx="1076561" cy="518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GB" sz="1700" kern="1200" dirty="0"/>
            <a:t>Resistance to change</a:t>
          </a:r>
        </a:p>
      </dsp:txBody>
      <dsp:txXfrm>
        <a:off x="305908" y="1060382"/>
        <a:ext cx="1076561" cy="518819"/>
      </dsp:txXfrm>
    </dsp:sp>
    <dsp:sp modelId="{8AD1F484-CE4E-5A42-9F04-033496D08176}">
      <dsp:nvSpPr>
        <dsp:cNvPr id="0" name=""/>
        <dsp:cNvSpPr/>
      </dsp:nvSpPr>
      <dsp:spPr>
        <a:xfrm>
          <a:off x="932015"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F4E5F-EA8D-AE40-8EDF-7EBD79016034}">
      <dsp:nvSpPr>
        <dsp:cNvPr id="0" name=""/>
        <dsp:cNvSpPr/>
      </dsp:nvSpPr>
      <dsp:spPr>
        <a:xfrm rot="17700000">
          <a:off x="399620"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Training</a:t>
          </a:r>
        </a:p>
      </dsp:txBody>
      <dsp:txXfrm>
        <a:off x="399620" y="2600279"/>
        <a:ext cx="931276" cy="449026"/>
      </dsp:txXfrm>
    </dsp:sp>
    <dsp:sp modelId="{4656564C-ED17-D54D-8945-79E70E710B0A}">
      <dsp:nvSpPr>
        <dsp:cNvPr id="0" name=""/>
        <dsp:cNvSpPr/>
      </dsp:nvSpPr>
      <dsp:spPr>
        <a:xfrm rot="17700000">
          <a:off x="982654"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39489F00-FAEC-AE4D-A54A-C3C471DBEC9E}">
      <dsp:nvSpPr>
        <dsp:cNvPr id="0" name=""/>
        <dsp:cNvSpPr/>
      </dsp:nvSpPr>
      <dsp:spPr>
        <a:xfrm>
          <a:off x="1446698"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4A169-259A-EE4B-A65C-F43D88882E05}">
      <dsp:nvSpPr>
        <dsp:cNvPr id="0" name=""/>
        <dsp:cNvSpPr/>
      </dsp:nvSpPr>
      <dsp:spPr>
        <a:xfrm rot="17700000">
          <a:off x="914303"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Involvement</a:t>
          </a:r>
        </a:p>
      </dsp:txBody>
      <dsp:txXfrm>
        <a:off x="914303" y="2600279"/>
        <a:ext cx="931276" cy="449026"/>
      </dsp:txXfrm>
    </dsp:sp>
    <dsp:sp modelId="{B69ACDA5-8FD1-C74E-AE3E-3AE35EA5927C}">
      <dsp:nvSpPr>
        <dsp:cNvPr id="0" name=""/>
        <dsp:cNvSpPr/>
      </dsp:nvSpPr>
      <dsp:spPr>
        <a:xfrm rot="17700000">
          <a:off x="1497337"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1B491DF4-E9F3-7B4E-B915-32604443C44A}">
      <dsp:nvSpPr>
        <dsp:cNvPr id="0" name=""/>
        <dsp:cNvSpPr/>
      </dsp:nvSpPr>
      <dsp:spPr>
        <a:xfrm>
          <a:off x="1961450" y="1766367"/>
          <a:ext cx="866022" cy="866022"/>
        </a:xfrm>
        <a:prstGeom prst="donut">
          <a:avLst>
            <a:gd name="adj" fmla="val 2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0B3D4-143A-C042-B4B4-5B4B4DCD26C4}">
      <dsp:nvSpPr>
        <dsp:cNvPr id="0" name=""/>
        <dsp:cNvSpPr/>
      </dsp:nvSpPr>
      <dsp:spPr>
        <a:xfrm rot="17700000">
          <a:off x="2266597" y="1060382"/>
          <a:ext cx="1076561" cy="518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GB" sz="1700" kern="1200" dirty="0"/>
            <a:t>Security concerns</a:t>
          </a:r>
        </a:p>
      </dsp:txBody>
      <dsp:txXfrm>
        <a:off x="2266597" y="1060382"/>
        <a:ext cx="1076561" cy="518819"/>
      </dsp:txXfrm>
    </dsp:sp>
    <dsp:sp modelId="{15C3310C-EEFC-8F4D-B0BD-CEDC81686D0F}">
      <dsp:nvSpPr>
        <dsp:cNvPr id="0" name=""/>
        <dsp:cNvSpPr/>
      </dsp:nvSpPr>
      <dsp:spPr>
        <a:xfrm>
          <a:off x="2892704"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02FB4-9472-3940-92F3-4551C8F7FB2D}">
      <dsp:nvSpPr>
        <dsp:cNvPr id="0" name=""/>
        <dsp:cNvSpPr/>
      </dsp:nvSpPr>
      <dsp:spPr>
        <a:xfrm rot="17700000">
          <a:off x="2360309"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Access controls</a:t>
          </a:r>
        </a:p>
      </dsp:txBody>
      <dsp:txXfrm>
        <a:off x="2360309" y="2600279"/>
        <a:ext cx="931276" cy="449026"/>
      </dsp:txXfrm>
    </dsp:sp>
    <dsp:sp modelId="{65990848-6ECD-6A4B-912A-7A2D512D9917}">
      <dsp:nvSpPr>
        <dsp:cNvPr id="0" name=""/>
        <dsp:cNvSpPr/>
      </dsp:nvSpPr>
      <dsp:spPr>
        <a:xfrm rot="17700000">
          <a:off x="2943343"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E5D49929-2A47-7C4A-8E14-FEE0496495E1}">
      <dsp:nvSpPr>
        <dsp:cNvPr id="0" name=""/>
        <dsp:cNvSpPr/>
      </dsp:nvSpPr>
      <dsp:spPr>
        <a:xfrm>
          <a:off x="3407387"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52F51-8EC5-0641-98C1-0D51284FD6C5}">
      <dsp:nvSpPr>
        <dsp:cNvPr id="0" name=""/>
        <dsp:cNvSpPr/>
      </dsp:nvSpPr>
      <dsp:spPr>
        <a:xfrm rot="17700000">
          <a:off x="2874992"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Auditing</a:t>
          </a:r>
        </a:p>
      </dsp:txBody>
      <dsp:txXfrm>
        <a:off x="2874992" y="2600279"/>
        <a:ext cx="931276" cy="449026"/>
      </dsp:txXfrm>
    </dsp:sp>
    <dsp:sp modelId="{452814DE-2002-E249-B634-37E64419A1DF}">
      <dsp:nvSpPr>
        <dsp:cNvPr id="0" name=""/>
        <dsp:cNvSpPr/>
      </dsp:nvSpPr>
      <dsp:spPr>
        <a:xfrm rot="17700000">
          <a:off x="3458026"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6763740B-22D6-8648-8EDF-FABADADE86EC}">
      <dsp:nvSpPr>
        <dsp:cNvPr id="0" name=""/>
        <dsp:cNvSpPr/>
      </dsp:nvSpPr>
      <dsp:spPr>
        <a:xfrm>
          <a:off x="3922139" y="1766367"/>
          <a:ext cx="866022" cy="866022"/>
        </a:xfrm>
        <a:prstGeom prst="donut">
          <a:avLst>
            <a:gd name="adj" fmla="val 2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EA184-E993-714A-B512-41AD39735CF9}">
      <dsp:nvSpPr>
        <dsp:cNvPr id="0" name=""/>
        <dsp:cNvSpPr/>
      </dsp:nvSpPr>
      <dsp:spPr>
        <a:xfrm rot="17700000">
          <a:off x="4227286" y="1060382"/>
          <a:ext cx="1076561" cy="518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GB" sz="1700" kern="1200" dirty="0"/>
            <a:t>Compliance</a:t>
          </a:r>
        </a:p>
      </dsp:txBody>
      <dsp:txXfrm>
        <a:off x="4227286" y="1060382"/>
        <a:ext cx="1076561" cy="518819"/>
      </dsp:txXfrm>
    </dsp:sp>
    <dsp:sp modelId="{309F6D5E-EC27-F244-87F4-9BDBEB7E404E}">
      <dsp:nvSpPr>
        <dsp:cNvPr id="0" name=""/>
        <dsp:cNvSpPr/>
      </dsp:nvSpPr>
      <dsp:spPr>
        <a:xfrm>
          <a:off x="4853393"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6AA9E0-250D-7C4E-BC22-F2F0BF9FEFEE}">
      <dsp:nvSpPr>
        <dsp:cNvPr id="0" name=""/>
        <dsp:cNvSpPr/>
      </dsp:nvSpPr>
      <dsp:spPr>
        <a:xfrm rot="17700000">
          <a:off x="4320998"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Policy enforcement</a:t>
          </a:r>
        </a:p>
      </dsp:txBody>
      <dsp:txXfrm>
        <a:off x="4320998" y="2600279"/>
        <a:ext cx="931276" cy="449026"/>
      </dsp:txXfrm>
    </dsp:sp>
    <dsp:sp modelId="{840EAD9B-48BD-4C43-8E76-E8AF4C956C74}">
      <dsp:nvSpPr>
        <dsp:cNvPr id="0" name=""/>
        <dsp:cNvSpPr/>
      </dsp:nvSpPr>
      <dsp:spPr>
        <a:xfrm rot="17700000">
          <a:off x="4904032"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EA299B9C-C676-0243-8996-798A4B823C5C}">
      <dsp:nvSpPr>
        <dsp:cNvPr id="0" name=""/>
        <dsp:cNvSpPr/>
      </dsp:nvSpPr>
      <dsp:spPr>
        <a:xfrm>
          <a:off x="5368076"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7E757-C00C-764B-BBD6-AD7F877E0758}">
      <dsp:nvSpPr>
        <dsp:cNvPr id="0" name=""/>
        <dsp:cNvSpPr/>
      </dsp:nvSpPr>
      <dsp:spPr>
        <a:xfrm rot="17700000">
          <a:off x="4835681"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Logging and monitoring</a:t>
          </a:r>
        </a:p>
      </dsp:txBody>
      <dsp:txXfrm>
        <a:off x="4835681" y="2600279"/>
        <a:ext cx="931276" cy="449026"/>
      </dsp:txXfrm>
    </dsp:sp>
    <dsp:sp modelId="{BB1314B3-6BFA-694A-8439-F93F04C72115}">
      <dsp:nvSpPr>
        <dsp:cNvPr id="0" name=""/>
        <dsp:cNvSpPr/>
      </dsp:nvSpPr>
      <dsp:spPr>
        <a:xfrm rot="17700000">
          <a:off x="5418715"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7AA4B125-A42B-DB4F-9117-AB57CB4286F1}">
      <dsp:nvSpPr>
        <dsp:cNvPr id="0" name=""/>
        <dsp:cNvSpPr/>
      </dsp:nvSpPr>
      <dsp:spPr>
        <a:xfrm>
          <a:off x="5882828" y="1766367"/>
          <a:ext cx="866022" cy="866022"/>
        </a:xfrm>
        <a:prstGeom prst="donut">
          <a:avLst>
            <a:gd name="adj" fmla="val 2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14541-DA5D-984C-B101-1EE51D624A06}">
      <dsp:nvSpPr>
        <dsp:cNvPr id="0" name=""/>
        <dsp:cNvSpPr/>
      </dsp:nvSpPr>
      <dsp:spPr>
        <a:xfrm rot="17700000">
          <a:off x="6187975" y="1060382"/>
          <a:ext cx="1076561" cy="518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GB" sz="1700" kern="1200" dirty="0"/>
            <a:t>Data loss</a:t>
          </a:r>
        </a:p>
      </dsp:txBody>
      <dsp:txXfrm>
        <a:off x="6187975" y="1060382"/>
        <a:ext cx="1076561" cy="518819"/>
      </dsp:txXfrm>
    </dsp:sp>
    <dsp:sp modelId="{2431F7CC-158A-D54C-9778-FF331F92AFA1}">
      <dsp:nvSpPr>
        <dsp:cNvPr id="0" name=""/>
        <dsp:cNvSpPr/>
      </dsp:nvSpPr>
      <dsp:spPr>
        <a:xfrm>
          <a:off x="6814082"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C8785-0B78-024D-96DA-A6A2BBC022A6}">
      <dsp:nvSpPr>
        <dsp:cNvPr id="0" name=""/>
        <dsp:cNvSpPr/>
      </dsp:nvSpPr>
      <dsp:spPr>
        <a:xfrm rot="17700000">
          <a:off x="6281687"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Repository backups</a:t>
          </a:r>
        </a:p>
      </dsp:txBody>
      <dsp:txXfrm>
        <a:off x="6281687" y="2600279"/>
        <a:ext cx="931276" cy="449026"/>
      </dsp:txXfrm>
    </dsp:sp>
    <dsp:sp modelId="{0C6580CE-141C-6D4F-82BF-2A8C004E4A1B}">
      <dsp:nvSpPr>
        <dsp:cNvPr id="0" name=""/>
        <dsp:cNvSpPr/>
      </dsp:nvSpPr>
      <dsp:spPr>
        <a:xfrm rot="17700000">
          <a:off x="6864721"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 modelId="{BE36FEAA-650F-F442-82BA-EDA848C5287A}">
      <dsp:nvSpPr>
        <dsp:cNvPr id="0" name=""/>
        <dsp:cNvSpPr/>
      </dsp:nvSpPr>
      <dsp:spPr>
        <a:xfrm>
          <a:off x="7328765" y="1974617"/>
          <a:ext cx="449520" cy="44952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8571B-5E7F-AC48-8275-86F21C23E469}">
      <dsp:nvSpPr>
        <dsp:cNvPr id="0" name=""/>
        <dsp:cNvSpPr/>
      </dsp:nvSpPr>
      <dsp:spPr>
        <a:xfrm rot="17700000">
          <a:off x="6796370" y="2600279"/>
          <a:ext cx="931276" cy="4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GB" sz="1300" kern="1200" dirty="0"/>
            <a:t>Versioning recovery</a:t>
          </a:r>
        </a:p>
      </dsp:txBody>
      <dsp:txXfrm>
        <a:off x="6796370" y="2600279"/>
        <a:ext cx="931276" cy="449026"/>
      </dsp:txXfrm>
    </dsp:sp>
    <dsp:sp modelId="{DAA7E3FF-C9E8-C442-A53E-8C2BF8558DF7}">
      <dsp:nvSpPr>
        <dsp:cNvPr id="0" name=""/>
        <dsp:cNvSpPr/>
      </dsp:nvSpPr>
      <dsp:spPr>
        <a:xfrm rot="17700000">
          <a:off x="7379404" y="1349450"/>
          <a:ext cx="931276" cy="44902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D705-59CC-1045-8558-801122509224}">
      <dsp:nvSpPr>
        <dsp:cNvPr id="0" name=""/>
        <dsp:cNvSpPr/>
      </dsp:nvSpPr>
      <dsp:spPr>
        <a:xfrm>
          <a:off x="5340" y="745850"/>
          <a:ext cx="1893932" cy="14137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€80,000 training</a:t>
          </a:r>
        </a:p>
        <a:p>
          <a:pPr marL="114300" lvl="1" indent="-114300" algn="l" defTabSz="622300">
            <a:lnSpc>
              <a:spcPct val="90000"/>
            </a:lnSpc>
            <a:spcBef>
              <a:spcPct val="0"/>
            </a:spcBef>
            <a:spcAft>
              <a:spcPct val="15000"/>
            </a:spcAft>
            <a:buChar char="•"/>
          </a:pPr>
          <a:r>
            <a:rPr lang="en-GB" sz="1400" kern="1200" dirty="0"/>
            <a:t>€250,000 for recruitment</a:t>
          </a:r>
        </a:p>
        <a:p>
          <a:pPr marL="114300" lvl="1" indent="-114300" algn="l" defTabSz="622300">
            <a:lnSpc>
              <a:spcPct val="90000"/>
            </a:lnSpc>
            <a:spcBef>
              <a:spcPct val="0"/>
            </a:spcBef>
            <a:spcAft>
              <a:spcPct val="15000"/>
            </a:spcAft>
            <a:buChar char="•"/>
          </a:pPr>
          <a:r>
            <a:rPr lang="en-GB" sz="1400" kern="1200" dirty="0"/>
            <a:t>Total €330,000</a:t>
          </a:r>
        </a:p>
      </dsp:txBody>
      <dsp:txXfrm>
        <a:off x="38467" y="778977"/>
        <a:ext cx="1827678" cy="1380653"/>
      </dsp:txXfrm>
    </dsp:sp>
    <dsp:sp modelId="{A5669A3C-A605-C040-B242-CB5CE9E28410}">
      <dsp:nvSpPr>
        <dsp:cNvPr id="0" name=""/>
        <dsp:cNvSpPr/>
      </dsp:nvSpPr>
      <dsp:spPr>
        <a:xfrm>
          <a:off x="5340" y="2159630"/>
          <a:ext cx="1893932" cy="60792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en-GB" sz="1500" kern="1200" dirty="0"/>
            <a:t>Training and onboarding</a:t>
          </a:r>
        </a:p>
      </dsp:txBody>
      <dsp:txXfrm>
        <a:off x="5340" y="2159630"/>
        <a:ext cx="1333755" cy="607925"/>
      </dsp:txXfrm>
    </dsp:sp>
    <dsp:sp modelId="{86FB11E9-3610-A541-A48F-0609BD5C7CFB}">
      <dsp:nvSpPr>
        <dsp:cNvPr id="0" name=""/>
        <dsp:cNvSpPr/>
      </dsp:nvSpPr>
      <dsp:spPr>
        <a:xfrm>
          <a:off x="1392672" y="2256194"/>
          <a:ext cx="662876" cy="662876"/>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930" t="9930" r="9930" b="9930"/>
          </a:stretch>
        </a:blip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sp>
    <dsp:sp modelId="{84893677-61D9-DA43-B924-6CA9856968F1}">
      <dsp:nvSpPr>
        <dsp:cNvPr id="0" name=""/>
        <dsp:cNvSpPr/>
      </dsp:nvSpPr>
      <dsp:spPr>
        <a:xfrm>
          <a:off x="2219772" y="745850"/>
          <a:ext cx="1893932" cy="14137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€350,000</a:t>
          </a:r>
        </a:p>
      </dsp:txBody>
      <dsp:txXfrm>
        <a:off x="2252899" y="778977"/>
        <a:ext cx="1827678" cy="1380653"/>
      </dsp:txXfrm>
    </dsp:sp>
    <dsp:sp modelId="{FA98C699-4926-4F4F-AFC4-1191ED7F45C7}">
      <dsp:nvSpPr>
        <dsp:cNvPr id="0" name=""/>
        <dsp:cNvSpPr/>
      </dsp:nvSpPr>
      <dsp:spPr>
        <a:xfrm>
          <a:off x="2219772" y="2159630"/>
          <a:ext cx="1893932" cy="60792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en-GB" sz="1500" kern="1200" dirty="0"/>
            <a:t>Implementation</a:t>
          </a:r>
        </a:p>
      </dsp:txBody>
      <dsp:txXfrm>
        <a:off x="2219772" y="2159630"/>
        <a:ext cx="1333755" cy="607925"/>
      </dsp:txXfrm>
    </dsp:sp>
    <dsp:sp modelId="{D414EF0A-CBC0-B842-B9EB-EC30CDACD6ED}">
      <dsp:nvSpPr>
        <dsp:cNvPr id="0" name=""/>
        <dsp:cNvSpPr/>
      </dsp:nvSpPr>
      <dsp:spPr>
        <a:xfrm>
          <a:off x="3607104" y="2256194"/>
          <a:ext cx="662876" cy="662876"/>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9930" t="7258" r="9930" b="7258"/>
          </a:stretch>
        </a:blip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sp>
    <dsp:sp modelId="{2C24A7C8-E09D-B24A-8548-E2177DE94EF0}">
      <dsp:nvSpPr>
        <dsp:cNvPr id="0" name=""/>
        <dsp:cNvSpPr/>
      </dsp:nvSpPr>
      <dsp:spPr>
        <a:xfrm>
          <a:off x="4434204" y="745850"/>
          <a:ext cx="1893932" cy="14137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GitLab €9,000</a:t>
          </a:r>
        </a:p>
        <a:p>
          <a:pPr marL="114300" lvl="1" indent="-114300" algn="l" defTabSz="622300">
            <a:lnSpc>
              <a:spcPct val="90000"/>
            </a:lnSpc>
            <a:spcBef>
              <a:spcPct val="0"/>
            </a:spcBef>
            <a:spcAft>
              <a:spcPct val="15000"/>
            </a:spcAft>
            <a:buChar char="•"/>
          </a:pPr>
          <a:r>
            <a:rPr lang="en-GB" sz="1400" kern="1200" dirty="0"/>
            <a:t>K8s clusters €15,000</a:t>
          </a:r>
        </a:p>
        <a:p>
          <a:pPr marL="114300" lvl="1" indent="-114300" algn="l" defTabSz="622300">
            <a:lnSpc>
              <a:spcPct val="90000"/>
            </a:lnSpc>
            <a:spcBef>
              <a:spcPct val="0"/>
            </a:spcBef>
            <a:spcAft>
              <a:spcPct val="15000"/>
            </a:spcAft>
            <a:buChar char="•"/>
          </a:pPr>
          <a:r>
            <a:rPr lang="en-GB" sz="1400" kern="1200" dirty="0"/>
            <a:t>Slack Pro €4,000</a:t>
          </a:r>
        </a:p>
        <a:p>
          <a:pPr marL="114300" lvl="1" indent="-114300" algn="l" defTabSz="622300">
            <a:lnSpc>
              <a:spcPct val="90000"/>
            </a:lnSpc>
            <a:spcBef>
              <a:spcPct val="0"/>
            </a:spcBef>
            <a:spcAft>
              <a:spcPct val="15000"/>
            </a:spcAft>
            <a:buChar char="•"/>
          </a:pPr>
          <a:r>
            <a:rPr lang="en-GB" sz="1400" kern="1200" dirty="0"/>
            <a:t>Total €28,000</a:t>
          </a:r>
        </a:p>
      </dsp:txBody>
      <dsp:txXfrm>
        <a:off x="4467331" y="778977"/>
        <a:ext cx="1827678" cy="1380653"/>
      </dsp:txXfrm>
    </dsp:sp>
    <dsp:sp modelId="{D3647AE5-917A-9544-8821-FEED53D00448}">
      <dsp:nvSpPr>
        <dsp:cNvPr id="0" name=""/>
        <dsp:cNvSpPr/>
      </dsp:nvSpPr>
      <dsp:spPr>
        <a:xfrm>
          <a:off x="4434204" y="2159630"/>
          <a:ext cx="1893932" cy="60792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en-GB" sz="1500" kern="1200" dirty="0"/>
            <a:t>Annual running costs</a:t>
          </a:r>
        </a:p>
      </dsp:txBody>
      <dsp:txXfrm>
        <a:off x="4434204" y="2159630"/>
        <a:ext cx="1333755" cy="607925"/>
      </dsp:txXfrm>
    </dsp:sp>
    <dsp:sp modelId="{2DB9AD71-B0B8-FD43-B530-792978AA94B0}">
      <dsp:nvSpPr>
        <dsp:cNvPr id="0" name=""/>
        <dsp:cNvSpPr/>
      </dsp:nvSpPr>
      <dsp:spPr>
        <a:xfrm>
          <a:off x="5821535" y="2256194"/>
          <a:ext cx="662876" cy="662876"/>
        </a:xfrm>
        <a:prstGeom prst="ellipse">
          <a:avLst/>
        </a:prstGeom>
        <a:blipFill dpi="0" rotWithShape="1">
          <a:blip xmlns:r="http://schemas.openxmlformats.org/officeDocument/2006/relationships" r:embed="rId3"/>
          <a:srcRect/>
          <a:stretch>
            <a:fillRect l="9930" t="7258" r="9930" b="7258"/>
          </a:stretch>
        </a:blip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sp>
    <dsp:sp modelId="{2FA88B3D-E27E-C04D-8856-6C16CC9E2735}">
      <dsp:nvSpPr>
        <dsp:cNvPr id="0" name=""/>
        <dsp:cNvSpPr/>
      </dsp:nvSpPr>
      <dsp:spPr>
        <a:xfrm>
          <a:off x="6648635" y="745850"/>
          <a:ext cx="1893932" cy="14137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First year cost €708,000</a:t>
          </a:r>
        </a:p>
        <a:p>
          <a:pPr marL="114300" lvl="1" indent="-114300" algn="l" defTabSz="622300">
            <a:lnSpc>
              <a:spcPct val="90000"/>
            </a:lnSpc>
            <a:spcBef>
              <a:spcPct val="0"/>
            </a:spcBef>
            <a:spcAft>
              <a:spcPct val="15000"/>
            </a:spcAft>
            <a:buChar char="•"/>
          </a:pPr>
          <a:r>
            <a:rPr lang="en-GB" sz="1400" kern="1200" dirty="0"/>
            <a:t>Current running costs €70,000</a:t>
          </a:r>
        </a:p>
        <a:p>
          <a:pPr marL="114300" lvl="1" indent="-114300" algn="l" defTabSz="622300">
            <a:lnSpc>
              <a:spcPct val="90000"/>
            </a:lnSpc>
            <a:spcBef>
              <a:spcPct val="0"/>
            </a:spcBef>
            <a:spcAft>
              <a:spcPct val="15000"/>
            </a:spcAft>
            <a:buChar char="•"/>
          </a:pPr>
          <a:r>
            <a:rPr lang="en-GB" sz="1400" kern="1200" dirty="0"/>
            <a:t>Annual savings €42,000</a:t>
          </a:r>
        </a:p>
      </dsp:txBody>
      <dsp:txXfrm>
        <a:off x="6681762" y="778977"/>
        <a:ext cx="1827678" cy="1380653"/>
      </dsp:txXfrm>
    </dsp:sp>
    <dsp:sp modelId="{8DF49CDC-D5EF-E04F-9084-21B94A56F9CB}">
      <dsp:nvSpPr>
        <dsp:cNvPr id="0" name=""/>
        <dsp:cNvSpPr/>
      </dsp:nvSpPr>
      <dsp:spPr>
        <a:xfrm>
          <a:off x="6648635" y="2159630"/>
          <a:ext cx="1893932" cy="60792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en-GB" sz="1500" kern="1200" dirty="0"/>
            <a:t>Annual savings</a:t>
          </a:r>
        </a:p>
      </dsp:txBody>
      <dsp:txXfrm>
        <a:off x="6648635" y="2159630"/>
        <a:ext cx="1333755" cy="607925"/>
      </dsp:txXfrm>
    </dsp:sp>
    <dsp:sp modelId="{181938BB-907F-654B-8F9E-02F1357C60B5}">
      <dsp:nvSpPr>
        <dsp:cNvPr id="0" name=""/>
        <dsp:cNvSpPr/>
      </dsp:nvSpPr>
      <dsp:spPr>
        <a:xfrm>
          <a:off x="8035967" y="2256194"/>
          <a:ext cx="662876" cy="66287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78FD4-F74D-1D4E-8C79-74FFAE61051F}">
      <dsp:nvSpPr>
        <dsp:cNvPr id="0" name=""/>
        <dsp:cNvSpPr/>
      </dsp:nvSpPr>
      <dsp:spPr>
        <a:xfrm>
          <a:off x="1641784" y="473"/>
          <a:ext cx="1758249" cy="703299"/>
        </a:xfrm>
        <a:prstGeom prst="chevron">
          <a:avLst/>
        </a:prstGeom>
        <a:solidFill>
          <a:srgbClr val="FE920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Phase 1: Weeks 1-4</a:t>
          </a:r>
        </a:p>
      </dsp:txBody>
      <dsp:txXfrm>
        <a:off x="1993434" y="473"/>
        <a:ext cx="1054950" cy="703299"/>
      </dsp:txXfrm>
    </dsp:sp>
    <dsp:sp modelId="{5B45A0FD-351F-2245-B0DE-F3F1D1EF091C}">
      <dsp:nvSpPr>
        <dsp:cNvPr id="0" name=""/>
        <dsp:cNvSpPr/>
      </dsp:nvSpPr>
      <dsp:spPr>
        <a:xfrm>
          <a:off x="3171461" y="60254"/>
          <a:ext cx="1459347" cy="583738"/>
        </a:xfrm>
        <a:prstGeom prst="chevron">
          <a:avLst/>
        </a:prstGeom>
        <a:solidFill>
          <a:schemeClr val="accent6">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a:t>Assessment</a:t>
          </a:r>
          <a:endParaRPr lang="en-GB" sz="700" kern="1200" dirty="0"/>
        </a:p>
        <a:p>
          <a:pPr marL="57150" lvl="1" indent="-57150" algn="l" defTabSz="222250">
            <a:lnSpc>
              <a:spcPct val="90000"/>
            </a:lnSpc>
            <a:spcBef>
              <a:spcPct val="0"/>
            </a:spcBef>
            <a:spcAft>
              <a:spcPct val="15000"/>
            </a:spcAft>
            <a:buChar char="•"/>
          </a:pPr>
          <a:r>
            <a:rPr lang="en-GB" sz="500" kern="1200"/>
            <a:t>Identify key stakeholders and team members</a:t>
          </a:r>
          <a:endParaRPr lang="en-GB" sz="500" kern="1200" dirty="0"/>
        </a:p>
        <a:p>
          <a:pPr marL="57150" lvl="1" indent="-57150" algn="l" defTabSz="222250">
            <a:lnSpc>
              <a:spcPct val="90000"/>
            </a:lnSpc>
            <a:spcBef>
              <a:spcPct val="0"/>
            </a:spcBef>
            <a:spcAft>
              <a:spcPct val="15000"/>
            </a:spcAft>
            <a:buChar char="•"/>
          </a:pPr>
          <a:r>
            <a:rPr lang="en-GB" sz="500" kern="1200" dirty="0"/>
            <a:t>Assess team proficiencies</a:t>
          </a:r>
        </a:p>
      </dsp:txBody>
      <dsp:txXfrm>
        <a:off x="3463330" y="60254"/>
        <a:ext cx="875609" cy="583738"/>
      </dsp:txXfrm>
    </dsp:sp>
    <dsp:sp modelId="{B9775256-4E38-9B4E-8A4A-385B2EF392E9}">
      <dsp:nvSpPr>
        <dsp:cNvPr id="0" name=""/>
        <dsp:cNvSpPr/>
      </dsp:nvSpPr>
      <dsp:spPr>
        <a:xfrm>
          <a:off x="4426500" y="60254"/>
          <a:ext cx="1459347" cy="583738"/>
        </a:xfrm>
        <a:prstGeom prst="chevron">
          <a:avLst/>
        </a:prstGeom>
        <a:solidFill>
          <a:schemeClr val="accent6">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dirty="0"/>
            <a:t>Define goals and success metrics</a:t>
          </a:r>
        </a:p>
        <a:p>
          <a:pPr marL="57150" lvl="1" indent="-57150" algn="l" defTabSz="222250">
            <a:lnSpc>
              <a:spcPct val="90000"/>
            </a:lnSpc>
            <a:spcBef>
              <a:spcPct val="0"/>
            </a:spcBef>
            <a:spcAft>
              <a:spcPct val="15000"/>
            </a:spcAft>
            <a:buChar char="•"/>
          </a:pPr>
          <a:r>
            <a:rPr lang="en-GB" sz="500" kern="1200" dirty="0"/>
            <a:t>Define objectives with stakeholders</a:t>
          </a:r>
        </a:p>
        <a:p>
          <a:pPr marL="57150" lvl="1" indent="-57150" algn="l" defTabSz="222250">
            <a:lnSpc>
              <a:spcPct val="90000"/>
            </a:lnSpc>
            <a:spcBef>
              <a:spcPct val="0"/>
            </a:spcBef>
            <a:spcAft>
              <a:spcPct val="15000"/>
            </a:spcAft>
            <a:buChar char="•"/>
          </a:pPr>
          <a:r>
            <a:rPr lang="en-GB" sz="500" kern="1200" dirty="0"/>
            <a:t>Establish KPIs</a:t>
          </a:r>
        </a:p>
      </dsp:txBody>
      <dsp:txXfrm>
        <a:off x="4718369" y="60254"/>
        <a:ext cx="875609" cy="583738"/>
      </dsp:txXfrm>
    </dsp:sp>
    <dsp:sp modelId="{0E50B3FD-CA0F-EA4F-B3AF-EF925711B714}">
      <dsp:nvSpPr>
        <dsp:cNvPr id="0" name=""/>
        <dsp:cNvSpPr/>
      </dsp:nvSpPr>
      <dsp:spPr>
        <a:xfrm>
          <a:off x="1641784" y="802235"/>
          <a:ext cx="1758249" cy="703299"/>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Phase 2: Weeks 5-10</a:t>
          </a:r>
        </a:p>
      </dsp:txBody>
      <dsp:txXfrm>
        <a:off x="1993434" y="802235"/>
        <a:ext cx="1054950" cy="703299"/>
      </dsp:txXfrm>
    </dsp:sp>
    <dsp:sp modelId="{B1E3F37C-2391-6446-9C5B-D9208454DB56}">
      <dsp:nvSpPr>
        <dsp:cNvPr id="0" name=""/>
        <dsp:cNvSpPr/>
      </dsp:nvSpPr>
      <dsp:spPr>
        <a:xfrm>
          <a:off x="3171461" y="862016"/>
          <a:ext cx="1459347" cy="583738"/>
        </a:xfrm>
        <a:prstGeom prst="chevron">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dirty="0"/>
            <a:t>Training</a:t>
          </a:r>
        </a:p>
        <a:p>
          <a:pPr marL="57150" lvl="1" indent="-57150" algn="l" defTabSz="222250">
            <a:lnSpc>
              <a:spcPct val="90000"/>
            </a:lnSpc>
            <a:spcBef>
              <a:spcPct val="0"/>
            </a:spcBef>
            <a:spcAft>
              <a:spcPct val="15000"/>
            </a:spcAft>
            <a:buChar char="•"/>
          </a:pPr>
          <a:r>
            <a:rPr lang="en-GB" sz="500" kern="1200" dirty="0"/>
            <a:t>Provide training to cover knowledge gaps</a:t>
          </a:r>
        </a:p>
        <a:p>
          <a:pPr marL="57150" lvl="1" indent="-57150" algn="l" defTabSz="222250">
            <a:lnSpc>
              <a:spcPct val="90000"/>
            </a:lnSpc>
            <a:spcBef>
              <a:spcPct val="0"/>
            </a:spcBef>
            <a:spcAft>
              <a:spcPct val="15000"/>
            </a:spcAft>
            <a:buChar char="•"/>
          </a:pPr>
          <a:r>
            <a:rPr lang="en-GB" sz="500" kern="1200" dirty="0"/>
            <a:t>Hands-on workshops in </a:t>
          </a:r>
          <a:r>
            <a:rPr lang="en-GB" sz="500" kern="1200" dirty="0" err="1"/>
            <a:t>GitOps</a:t>
          </a:r>
          <a:r>
            <a:rPr lang="en-GB" sz="500" kern="1200" dirty="0"/>
            <a:t> methods</a:t>
          </a:r>
        </a:p>
      </dsp:txBody>
      <dsp:txXfrm>
        <a:off x="3463330" y="862016"/>
        <a:ext cx="875609" cy="583738"/>
      </dsp:txXfrm>
    </dsp:sp>
    <dsp:sp modelId="{CF523C95-0A91-314E-911B-E917DC8C1295}">
      <dsp:nvSpPr>
        <dsp:cNvPr id="0" name=""/>
        <dsp:cNvSpPr/>
      </dsp:nvSpPr>
      <dsp:spPr>
        <a:xfrm>
          <a:off x="1641784" y="1603997"/>
          <a:ext cx="1758249" cy="703299"/>
        </a:xfrm>
        <a:prstGeom prst="chevron">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Phase 3: Weeks 11-16</a:t>
          </a:r>
        </a:p>
      </dsp:txBody>
      <dsp:txXfrm>
        <a:off x="1993434" y="1603997"/>
        <a:ext cx="1054950" cy="703299"/>
      </dsp:txXfrm>
    </dsp:sp>
    <dsp:sp modelId="{6D528F29-4165-1247-AABD-2F11C3645A6A}">
      <dsp:nvSpPr>
        <dsp:cNvPr id="0" name=""/>
        <dsp:cNvSpPr/>
      </dsp:nvSpPr>
      <dsp:spPr>
        <a:xfrm>
          <a:off x="3171461" y="1663778"/>
          <a:ext cx="1459347" cy="583738"/>
        </a:xfrm>
        <a:prstGeom prst="chevron">
          <a:avLst/>
        </a:prstGeom>
        <a:solidFill>
          <a:schemeClr val="accent4">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dirty="0"/>
            <a:t>Pilot </a:t>
          </a:r>
          <a:r>
            <a:rPr lang="en-GB" sz="700" kern="1200" dirty="0" err="1"/>
            <a:t>kickoff</a:t>
          </a:r>
          <a:endParaRPr lang="en-GB" sz="700" kern="1200" dirty="0"/>
        </a:p>
        <a:p>
          <a:pPr marL="57150" lvl="1" indent="-57150" algn="l" defTabSz="222250">
            <a:lnSpc>
              <a:spcPct val="90000"/>
            </a:lnSpc>
            <a:spcBef>
              <a:spcPct val="0"/>
            </a:spcBef>
            <a:spcAft>
              <a:spcPct val="15000"/>
            </a:spcAft>
            <a:buChar char="•"/>
          </a:pPr>
          <a:r>
            <a:rPr lang="en-GB" sz="500" kern="1200" dirty="0"/>
            <a:t>Select a suitable service for the pilot</a:t>
          </a:r>
        </a:p>
        <a:p>
          <a:pPr marL="57150" lvl="1" indent="-57150" algn="l" defTabSz="222250">
            <a:lnSpc>
              <a:spcPct val="90000"/>
            </a:lnSpc>
            <a:spcBef>
              <a:spcPct val="0"/>
            </a:spcBef>
            <a:spcAft>
              <a:spcPct val="15000"/>
            </a:spcAft>
            <a:buChar char="•"/>
          </a:pPr>
          <a:r>
            <a:rPr lang="en-GB" sz="500" kern="1200" dirty="0"/>
            <a:t>Set up </a:t>
          </a:r>
          <a:r>
            <a:rPr lang="en-GB" sz="500" kern="1200" dirty="0" err="1"/>
            <a:t>GitOps</a:t>
          </a:r>
          <a:r>
            <a:rPr lang="en-GB" sz="500" kern="1200" dirty="0"/>
            <a:t> environment</a:t>
          </a:r>
        </a:p>
      </dsp:txBody>
      <dsp:txXfrm>
        <a:off x="3463330" y="1663778"/>
        <a:ext cx="875609" cy="583738"/>
      </dsp:txXfrm>
    </dsp:sp>
    <dsp:sp modelId="{4CF4829D-1D16-6C40-94C5-0D75AE1CD590}">
      <dsp:nvSpPr>
        <dsp:cNvPr id="0" name=""/>
        <dsp:cNvSpPr/>
      </dsp:nvSpPr>
      <dsp:spPr>
        <a:xfrm>
          <a:off x="4426500" y="1663778"/>
          <a:ext cx="1459347" cy="583738"/>
        </a:xfrm>
        <a:prstGeom prst="chevron">
          <a:avLst/>
        </a:prstGeom>
        <a:solidFill>
          <a:schemeClr val="accent4">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dirty="0"/>
            <a:t>Iterative implementation</a:t>
          </a:r>
        </a:p>
        <a:p>
          <a:pPr marL="57150" lvl="1" indent="-57150" algn="l" defTabSz="222250">
            <a:lnSpc>
              <a:spcPct val="90000"/>
            </a:lnSpc>
            <a:spcBef>
              <a:spcPct val="0"/>
            </a:spcBef>
            <a:spcAft>
              <a:spcPct val="15000"/>
            </a:spcAft>
            <a:buChar char="•"/>
          </a:pPr>
          <a:r>
            <a:rPr lang="en-GB" sz="500" kern="1200" dirty="0"/>
            <a:t>Adjust processes and configurations</a:t>
          </a:r>
        </a:p>
        <a:p>
          <a:pPr marL="57150" lvl="1" indent="-57150" algn="l" defTabSz="222250">
            <a:lnSpc>
              <a:spcPct val="90000"/>
            </a:lnSpc>
            <a:spcBef>
              <a:spcPct val="0"/>
            </a:spcBef>
            <a:spcAft>
              <a:spcPct val="15000"/>
            </a:spcAft>
            <a:buChar char="•"/>
          </a:pPr>
          <a:r>
            <a:rPr lang="en-GB" sz="500" kern="1200" dirty="0"/>
            <a:t>Perform regular retrospectives</a:t>
          </a:r>
        </a:p>
      </dsp:txBody>
      <dsp:txXfrm>
        <a:off x="4718369" y="1663778"/>
        <a:ext cx="875609" cy="583738"/>
      </dsp:txXfrm>
    </dsp:sp>
    <dsp:sp modelId="{24D0FF44-E031-CD49-B996-ACA71599AB24}">
      <dsp:nvSpPr>
        <dsp:cNvPr id="0" name=""/>
        <dsp:cNvSpPr/>
      </dsp:nvSpPr>
      <dsp:spPr>
        <a:xfrm>
          <a:off x="1641784" y="2405759"/>
          <a:ext cx="1758249" cy="703299"/>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Phase 4: Weeks 17-24</a:t>
          </a:r>
        </a:p>
      </dsp:txBody>
      <dsp:txXfrm>
        <a:off x="1993434" y="2405759"/>
        <a:ext cx="1054950" cy="703299"/>
      </dsp:txXfrm>
    </dsp:sp>
    <dsp:sp modelId="{4A9DD36C-9219-A046-9F69-FC8DC1BB0569}">
      <dsp:nvSpPr>
        <dsp:cNvPr id="0" name=""/>
        <dsp:cNvSpPr/>
      </dsp:nvSpPr>
      <dsp:spPr>
        <a:xfrm>
          <a:off x="3171461" y="2465539"/>
          <a:ext cx="1459347" cy="583738"/>
        </a:xfrm>
        <a:prstGeom prst="chevron">
          <a:avLst/>
        </a:prstGeom>
        <a:solidFill>
          <a:schemeClr val="tx2">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dirty="0"/>
            <a:t>Scale up</a:t>
          </a:r>
        </a:p>
        <a:p>
          <a:pPr marL="57150" lvl="1" indent="-57150" algn="l" defTabSz="222250">
            <a:lnSpc>
              <a:spcPct val="90000"/>
            </a:lnSpc>
            <a:spcBef>
              <a:spcPct val="0"/>
            </a:spcBef>
            <a:spcAft>
              <a:spcPct val="15000"/>
            </a:spcAft>
            <a:buChar char="•"/>
          </a:pPr>
          <a:r>
            <a:rPr lang="en-GB" sz="500" kern="1200" dirty="0"/>
            <a:t>Identify other suitable services</a:t>
          </a:r>
        </a:p>
        <a:p>
          <a:pPr marL="57150" lvl="1" indent="-57150" algn="l" defTabSz="222250">
            <a:lnSpc>
              <a:spcPct val="90000"/>
            </a:lnSpc>
            <a:spcBef>
              <a:spcPct val="0"/>
            </a:spcBef>
            <a:spcAft>
              <a:spcPct val="15000"/>
            </a:spcAft>
            <a:buChar char="•"/>
          </a:pPr>
          <a:r>
            <a:rPr lang="en-GB" sz="500" kern="1200" dirty="0"/>
            <a:t>Migrate services to </a:t>
          </a:r>
          <a:r>
            <a:rPr lang="en-GB" sz="500" kern="1200" dirty="0" err="1"/>
            <a:t>GitOps</a:t>
          </a:r>
          <a:r>
            <a:rPr lang="en-GB" sz="500" kern="1200" dirty="0"/>
            <a:t> incrementally</a:t>
          </a:r>
        </a:p>
      </dsp:txBody>
      <dsp:txXfrm>
        <a:off x="3463330" y="2465539"/>
        <a:ext cx="875609" cy="583738"/>
      </dsp:txXfrm>
    </dsp:sp>
    <dsp:sp modelId="{49C16D5A-12AD-804D-9B19-1825606FBB6D}">
      <dsp:nvSpPr>
        <dsp:cNvPr id="0" name=""/>
        <dsp:cNvSpPr/>
      </dsp:nvSpPr>
      <dsp:spPr>
        <a:xfrm>
          <a:off x="4426500" y="2465539"/>
          <a:ext cx="1459347" cy="583738"/>
        </a:xfrm>
        <a:prstGeom prst="chevron">
          <a:avLst/>
        </a:prstGeom>
        <a:solidFill>
          <a:schemeClr val="tx2">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t" anchorCtr="0">
          <a:noAutofit/>
        </a:bodyPr>
        <a:lstStyle/>
        <a:p>
          <a:pPr marL="0" lvl="0" indent="0" algn="l" defTabSz="311150">
            <a:lnSpc>
              <a:spcPct val="90000"/>
            </a:lnSpc>
            <a:spcBef>
              <a:spcPct val="0"/>
            </a:spcBef>
            <a:spcAft>
              <a:spcPct val="35000"/>
            </a:spcAft>
            <a:buNone/>
          </a:pPr>
          <a:r>
            <a:rPr lang="en-GB" sz="700" kern="1200" dirty="0"/>
            <a:t>Integration with existing processes</a:t>
          </a:r>
        </a:p>
        <a:p>
          <a:pPr marL="57150" lvl="1" indent="-57150" algn="l" defTabSz="222250">
            <a:lnSpc>
              <a:spcPct val="90000"/>
            </a:lnSpc>
            <a:spcBef>
              <a:spcPct val="0"/>
            </a:spcBef>
            <a:spcAft>
              <a:spcPct val="15000"/>
            </a:spcAft>
            <a:buChar char="•"/>
          </a:pPr>
          <a:r>
            <a:rPr lang="en-GB" sz="500" kern="1200" dirty="0"/>
            <a:t>Update and adapt existing CI/CD processes</a:t>
          </a:r>
        </a:p>
        <a:p>
          <a:pPr marL="57150" lvl="1" indent="-57150" algn="l" defTabSz="222250">
            <a:lnSpc>
              <a:spcPct val="90000"/>
            </a:lnSpc>
            <a:spcBef>
              <a:spcPct val="0"/>
            </a:spcBef>
            <a:spcAft>
              <a:spcPct val="15000"/>
            </a:spcAft>
            <a:buChar char="•"/>
          </a:pPr>
          <a:r>
            <a:rPr lang="en-GB" sz="500" kern="1200" dirty="0"/>
            <a:t>Collaborate with other teams to integrate their workflows</a:t>
          </a:r>
        </a:p>
      </dsp:txBody>
      <dsp:txXfrm>
        <a:off x="4718369" y="2465539"/>
        <a:ext cx="875609" cy="583738"/>
      </dsp:txXfrm>
    </dsp:sp>
    <dsp:sp modelId="{B7204782-07CD-F249-AE6A-D015B4B86063}">
      <dsp:nvSpPr>
        <dsp:cNvPr id="0" name=""/>
        <dsp:cNvSpPr/>
      </dsp:nvSpPr>
      <dsp:spPr>
        <a:xfrm>
          <a:off x="1641784" y="3207521"/>
          <a:ext cx="1758249" cy="703299"/>
        </a:xfrm>
        <a:prstGeom prst="chevron">
          <a:avLst/>
        </a:prstGeom>
        <a:solidFill>
          <a:srgbClr val="007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Phase 5: Ongoing</a:t>
          </a:r>
        </a:p>
      </dsp:txBody>
      <dsp:txXfrm>
        <a:off x="1993434" y="3207521"/>
        <a:ext cx="1054950" cy="703299"/>
      </dsp:txXfrm>
    </dsp:sp>
    <dsp:sp modelId="{8910BB73-580D-414A-B2ED-D72ED7B9B68C}">
      <dsp:nvSpPr>
        <dsp:cNvPr id="0" name=""/>
        <dsp:cNvSpPr/>
      </dsp:nvSpPr>
      <dsp:spPr>
        <a:xfrm>
          <a:off x="3171461" y="3267301"/>
          <a:ext cx="1459347" cy="583738"/>
        </a:xfrm>
        <a:prstGeom prst="chevron">
          <a:avLst/>
        </a:prstGeom>
        <a:solidFill>
          <a:srgbClr val="66FFCC">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None/>
          </a:pPr>
          <a:r>
            <a:rPr lang="en-GB" sz="700" kern="1200" dirty="0"/>
            <a:t>Review and refine workflows</a:t>
          </a:r>
        </a:p>
      </dsp:txBody>
      <dsp:txXfrm>
        <a:off x="3463330" y="3267301"/>
        <a:ext cx="875609" cy="583738"/>
      </dsp:txXfrm>
    </dsp:sp>
    <dsp:sp modelId="{E2903B6E-4EBA-9347-95D5-A8E1BF2EF0BE}">
      <dsp:nvSpPr>
        <dsp:cNvPr id="0" name=""/>
        <dsp:cNvSpPr/>
      </dsp:nvSpPr>
      <dsp:spPr>
        <a:xfrm>
          <a:off x="4426500" y="3267301"/>
          <a:ext cx="1459347" cy="583738"/>
        </a:xfrm>
        <a:prstGeom prst="chevron">
          <a:avLst/>
        </a:prstGeom>
        <a:solidFill>
          <a:srgbClr val="66FFCC">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None/>
          </a:pPr>
          <a:r>
            <a:rPr lang="en-GB" sz="700" kern="1200" dirty="0"/>
            <a:t>Collect feedback from teams and stakeholders</a:t>
          </a:r>
        </a:p>
      </dsp:txBody>
      <dsp:txXfrm>
        <a:off x="4718369" y="3267301"/>
        <a:ext cx="875609" cy="583738"/>
      </dsp:txXfrm>
    </dsp:sp>
    <dsp:sp modelId="{AFF40F6F-3464-9C42-826A-D06439AA42F9}">
      <dsp:nvSpPr>
        <dsp:cNvPr id="0" name=""/>
        <dsp:cNvSpPr/>
      </dsp:nvSpPr>
      <dsp:spPr>
        <a:xfrm>
          <a:off x="5681539" y="3267301"/>
          <a:ext cx="1459347" cy="583738"/>
        </a:xfrm>
        <a:prstGeom prst="chevron">
          <a:avLst/>
        </a:prstGeom>
        <a:solidFill>
          <a:srgbClr val="66FFCC">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None/>
          </a:pPr>
          <a:r>
            <a:rPr lang="en-GB" sz="700" kern="1200" dirty="0"/>
            <a:t>Continually improve processes</a:t>
          </a:r>
        </a:p>
      </dsp:txBody>
      <dsp:txXfrm>
        <a:off x="5973408" y="3267301"/>
        <a:ext cx="875609" cy="583738"/>
      </dsp:txXfrm>
    </dsp:sp>
  </dsp:spTree>
</dsp:drawing>
</file>

<file path=ppt/diagrams/layout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welcome and thanks for taking the time to attend my presentation on </a:t>
            </a:r>
            <a:r>
              <a:rPr lang="en-GB" dirty="0" err="1"/>
              <a:t>GitOps</a:t>
            </a:r>
            <a:r>
              <a:rPr lang="en-GB" dirty="0"/>
              <a:t>. My name is Craig and I am a DevOps Lead.</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1281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taking the time to attend, I greatly appreciate it and I open the floor to questions.</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73344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take a quick look at the current state of affairs within the organisation. We have recently embarked on forming a global DevOps team from several pre-existing teams that spanned several regions of the world. Each of these teams has their own workflows and tooling systems leading to divergence in knowledge, development and delivery methods.</a:t>
            </a:r>
          </a:p>
          <a:p>
            <a:endParaRPr lang="en-GB"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80590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where are we going? What IS </a:t>
            </a:r>
            <a:r>
              <a:rPr lang="en-GB" dirty="0" err="1"/>
              <a:t>GitOps</a:t>
            </a:r>
            <a:r>
              <a:rPr lang="en-GB" dirty="0"/>
              <a:t>? </a:t>
            </a:r>
            <a:r>
              <a:rPr lang="en-GB" dirty="0" err="1"/>
              <a:t>GitOps</a:t>
            </a:r>
            <a:r>
              <a:rPr lang="en-GB" dirty="0"/>
              <a:t> is a framework that builds on DevOps best practices. There are three main pillars of </a:t>
            </a:r>
            <a:r>
              <a:rPr lang="en-GB" dirty="0" err="1"/>
              <a:t>GitOps</a:t>
            </a:r>
            <a:r>
              <a:rPr lang="en-GB" dirty="0"/>
              <a:t>;</a:t>
            </a:r>
          </a:p>
          <a:p>
            <a:pPr marL="171450" indent="-171450">
              <a:buFont typeface="Arial" panose="020B0604020202020204" pitchFamily="34" charset="0"/>
              <a:buChar char="•"/>
            </a:pPr>
            <a:r>
              <a:rPr lang="en-GB" dirty="0"/>
              <a:t>Git is the single source of truth</a:t>
            </a:r>
          </a:p>
          <a:p>
            <a:pPr marL="171450" indent="-171450">
              <a:buFont typeface="Arial" panose="020B0604020202020204" pitchFamily="34" charset="0"/>
              <a:buChar char="•"/>
            </a:pPr>
            <a:r>
              <a:rPr lang="en-GB" dirty="0"/>
              <a:t>Treat everything as code</a:t>
            </a:r>
          </a:p>
          <a:p>
            <a:pPr marL="171450" indent="-171450">
              <a:buFont typeface="Arial" panose="020B0604020202020204" pitchFamily="34" charset="0"/>
              <a:buChar char="•"/>
            </a:pPr>
            <a:r>
              <a:rPr lang="en-GB" dirty="0"/>
              <a:t>Operations are performed through Git workflows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The diagram shows an example </a:t>
            </a:r>
            <a:r>
              <a:rPr lang="en-GB" dirty="0" err="1"/>
              <a:t>GitOps</a:t>
            </a:r>
            <a:r>
              <a:rPr lang="en-GB" dirty="0"/>
              <a:t> workflow, a user commits changes to the relevant Gitlab (or </a:t>
            </a:r>
            <a:r>
              <a:rPr lang="en-GB" dirty="0" err="1"/>
              <a:t>Github</a:t>
            </a:r>
            <a:r>
              <a:rPr lang="en-GB" dirty="0"/>
              <a:t>) repository, this is then processed in a CI/CD pipeline where tasks like security checks, dependency checks or performance checks can be automated and reported on. If the pipeline is successful then </a:t>
            </a:r>
            <a:r>
              <a:rPr lang="en-GB" dirty="0" err="1"/>
              <a:t>argoCD</a:t>
            </a:r>
            <a:r>
              <a:rPr lang="en-GB" dirty="0"/>
              <a:t> then deploys the code to whatever platform you want.</a:t>
            </a:r>
          </a:p>
          <a:p>
            <a:pPr marL="0" indent="0">
              <a:buFont typeface="Arial" panose="020B0604020202020204" pitchFamily="34" charset="0"/>
              <a:buNone/>
            </a:pPr>
            <a:r>
              <a:rPr lang="en-GB" dirty="0"/>
              <a:t>This could be terraform or </a:t>
            </a:r>
            <a:r>
              <a:rPr lang="en-GB" dirty="0" err="1"/>
              <a:t>crossplane</a:t>
            </a:r>
            <a:r>
              <a:rPr lang="en-GB" dirty="0"/>
              <a:t> for infrastructure creation and management, ansible for configuration management, directly to Kubernetes as a service or application or even to cloud services.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But what does that </a:t>
            </a:r>
            <a:r>
              <a:rPr lang="en-GB" i="1" dirty="0"/>
              <a:t>really </a:t>
            </a:r>
            <a:r>
              <a:rPr lang="en-GB" i="0" dirty="0"/>
              <a:t>mean? </a:t>
            </a:r>
            <a:endParaRPr lang="en-GB"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3961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 translates to a more efficient development and deployment cycle. We will reduce costs, gain greater security and compliance over our services and will be able to provide customers with a vastly improved end user experience with greater stability, faster incident response and greater flexibility in adding features to applications.</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411426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all great shifts, this proposal is not without risk. </a:t>
            </a:r>
          </a:p>
          <a:p>
            <a:endParaRPr lang="en-GB" dirty="0"/>
          </a:p>
          <a:p>
            <a:r>
              <a:rPr lang="en-GB" dirty="0"/>
              <a:t>Resistance to change;</a:t>
            </a:r>
          </a:p>
          <a:p>
            <a:pPr marL="171450" indent="-171450">
              <a:buFont typeface="Arial" panose="020B0604020202020204" pitchFamily="34" charset="0"/>
              <a:buChar char="•"/>
            </a:pPr>
            <a:r>
              <a:rPr lang="en-GB" dirty="0"/>
              <a:t>Training will be provided</a:t>
            </a:r>
          </a:p>
          <a:p>
            <a:pPr marL="171450" indent="-171450">
              <a:buFont typeface="Arial" panose="020B0604020202020204" pitchFamily="34" charset="0"/>
              <a:buChar char="•"/>
            </a:pPr>
            <a:r>
              <a:rPr lang="en-GB" dirty="0"/>
              <a:t>This is a project that will change how the company operates, get involved and have your say. The more discussion and more ideas at the beginning will allow us to shape this to suit the needs of everyone involved. I know it seems that some people may feel that their roles will no longer be required but that couldn’t be further from the truth. We need all the expertise, we may be virtualising and containerising a lot of the infrastructure but the underlying core technical principals remain. We still need people with networking knowledge, infrastructure knowledge or to provide frontline support. </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Security and compliance concerns;</a:t>
            </a:r>
          </a:p>
          <a:p>
            <a:pPr marL="171450" indent="-171450">
              <a:buFont typeface="Arial" panose="020B0604020202020204" pitchFamily="34" charset="0"/>
              <a:buChar char="•"/>
            </a:pPr>
            <a:r>
              <a:rPr lang="en-GB" dirty="0"/>
              <a:t>With this method we have full control over access to the source code along with full auditability</a:t>
            </a:r>
          </a:p>
          <a:p>
            <a:pPr marL="171450" indent="-171450">
              <a:buFont typeface="Arial" panose="020B0604020202020204" pitchFamily="34" charset="0"/>
              <a:buChar char="•"/>
            </a:pPr>
            <a:r>
              <a:rPr lang="en-GB" dirty="0"/>
              <a:t>Security and compliance measures can be baked into the process and run as part of the pipeline</a:t>
            </a:r>
          </a:p>
          <a:p>
            <a:pPr marL="171450" indent="-171450">
              <a:buFont typeface="Arial" panose="020B0604020202020204" pitchFamily="34" charset="0"/>
              <a:buChar char="•"/>
            </a:pPr>
            <a:r>
              <a:rPr lang="en-GB" dirty="0"/>
              <a:t>This platform provides extensive auditing and monitoring solutions, by bringing everything into one central framework we eliminate issues surrounding unknown unknowns where services exist outside of the regular frameworks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Data loss;</a:t>
            </a:r>
          </a:p>
          <a:p>
            <a:pPr marL="171450" indent="-171450">
              <a:buFont typeface="Arial" panose="020B0604020202020204" pitchFamily="34" charset="0"/>
              <a:buChar char="•"/>
            </a:pPr>
            <a:r>
              <a:rPr lang="en-GB" dirty="0"/>
              <a:t>Repositories are easily backed up, if everything is treated as code then everything is recoverable</a:t>
            </a:r>
          </a:p>
          <a:p>
            <a:pPr marL="171450" indent="-171450">
              <a:buFont typeface="Arial" panose="020B0604020202020204" pitchFamily="34" charset="0"/>
              <a:buChar char="•"/>
            </a:pPr>
            <a:r>
              <a:rPr lang="en-GB" dirty="0"/>
              <a:t>Data backends are also easily backed up and can be backed up in an endless multitude of ways</a:t>
            </a:r>
          </a:p>
          <a:p>
            <a:pPr marL="171450" indent="-171450">
              <a:buFont typeface="Arial" panose="020B0604020202020204" pitchFamily="34" charset="0"/>
              <a:buChar char="•"/>
            </a:pPr>
            <a:r>
              <a:rPr lang="en-GB" dirty="0"/>
              <a:t>Version rollbacks are instantaneous, </a:t>
            </a:r>
            <a:r>
              <a:rPr lang="en-GB" dirty="0" err="1"/>
              <a:t>argoCD</a:t>
            </a:r>
            <a:r>
              <a:rPr lang="en-GB" dirty="0"/>
              <a:t> handles the deployment where engineers only need to focus on making changes for recovery</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48125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 course, these changes come at a financial cost. </a:t>
            </a:r>
          </a:p>
          <a:p>
            <a:endParaRPr lang="en-GB" dirty="0"/>
          </a:p>
          <a:p>
            <a:r>
              <a:rPr lang="en-GB" dirty="0"/>
              <a:t>After an initial outlay of around €708k we expect to see savings of €42,000 compared to running on our current platforms. With the additional efficiency and flexibility we will be aiming to expand our repertoire and as each new service comes online these savings will continue to grow.</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14529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Implementation of </a:t>
            </a:r>
            <a:r>
              <a:rPr lang="en-GB" dirty="0" err="1"/>
              <a:t>GitOps</a:t>
            </a:r>
            <a:r>
              <a:rPr lang="en-GB" dirty="0"/>
              <a:t> is expected to take around 6 months, with a final phase of continual feedback and improvement.</a:t>
            </a:r>
          </a:p>
          <a:p>
            <a:endParaRPr lang="en-GB" dirty="0"/>
          </a:p>
          <a:p>
            <a:r>
              <a:rPr lang="en-GB" dirty="0"/>
              <a:t>Phase 1 is the assessment phase where the stakeholders will define the goals and KPIs of the project.</a:t>
            </a:r>
          </a:p>
          <a:p>
            <a:endParaRPr lang="en-GB" dirty="0"/>
          </a:p>
          <a:p>
            <a:r>
              <a:rPr lang="en-GB" dirty="0"/>
              <a:t>Phase 2 is training, all members of the newly formed global team will receive training in relevant competencies to bring everyone to the same knowledge level.</a:t>
            </a:r>
          </a:p>
          <a:p>
            <a:endParaRPr lang="en-GB" dirty="0"/>
          </a:p>
          <a:p>
            <a:r>
              <a:rPr lang="en-GB" dirty="0"/>
              <a:t>Phase 3 is the pilot </a:t>
            </a:r>
            <a:r>
              <a:rPr lang="en-GB" dirty="0" err="1"/>
              <a:t>kickoff</a:t>
            </a:r>
            <a:r>
              <a:rPr lang="en-GB" dirty="0"/>
              <a:t>, a suitable service will be selected for migration and the </a:t>
            </a:r>
            <a:r>
              <a:rPr lang="en-GB" dirty="0" err="1"/>
              <a:t>GitOps</a:t>
            </a:r>
            <a:r>
              <a:rPr lang="en-GB" dirty="0"/>
              <a:t> platform will be deployed. The pilot project will be used to refine processes and allow the team to get hands on experience.</a:t>
            </a:r>
          </a:p>
          <a:p>
            <a:endParaRPr lang="en-GB" dirty="0"/>
          </a:p>
          <a:p>
            <a:r>
              <a:rPr lang="en-GB" dirty="0"/>
              <a:t>Phase 4 is scaling up, this is where we will bring more services into the </a:t>
            </a:r>
            <a:r>
              <a:rPr lang="en-GB" dirty="0" err="1"/>
              <a:t>GitOps</a:t>
            </a:r>
            <a:r>
              <a:rPr lang="en-GB" dirty="0"/>
              <a:t> platform and begin engaging with other teams and integrating their workflows and continue to update CI/CD processes.</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81967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one that I made earlier. This is a quick example to demonstrate the streamlined process of making a change and having a Git Operator handle the deployment process.</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35705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next? How do we venture into this brave new world?</a:t>
            </a:r>
          </a:p>
          <a:p>
            <a:endParaRPr lang="en-GB" dirty="0"/>
          </a:p>
          <a:p>
            <a:r>
              <a:rPr lang="en-GB" dirty="0"/>
              <a:t>We need funding to embark on this journey. This is a massive opportunity to get ahead of the competition with a framework that is considered an “Innovation Trigger” by Gartner. </a:t>
            </a:r>
          </a:p>
          <a:p>
            <a:endParaRPr lang="en-GB" dirty="0"/>
          </a:p>
          <a:p>
            <a:r>
              <a:rPr lang="en-GB" dirty="0"/>
              <a:t>This is also a massive opportunity to develop our skillsets, get experience with a cutting edge technology stack and to really improve ourselves as well as our products and organisation.</a:t>
            </a:r>
          </a:p>
          <a:p>
            <a:endParaRPr lang="en-GB" dirty="0"/>
          </a:p>
          <a:p>
            <a:r>
              <a:rPr lang="en-GB" dirty="0"/>
              <a:t>We need everyone to invest time and energy, input and feedback is key to the success of this project. If this is something you believe in, something you want to be part of then spread the word, sell it to your teams and colleagues.</a:t>
            </a:r>
          </a:p>
          <a:p>
            <a:endParaRPr lang="en-GB" dirty="0"/>
          </a:p>
          <a:p>
            <a:r>
              <a:rPr lang="en-GB" dirty="0"/>
              <a:t>Moving to </a:t>
            </a:r>
            <a:r>
              <a:rPr lang="en-GB" dirty="0" err="1"/>
              <a:t>GitOps</a:t>
            </a:r>
            <a:r>
              <a:rPr lang="en-GB" dirty="0"/>
              <a:t> is an amazing investment and will pay dividends both for the business and </a:t>
            </a:r>
            <a:r>
              <a:rPr lang="en-GB"/>
              <a:t>each individual.</a:t>
            </a:r>
            <a:endParaRPr lang="en-GB"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162283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2419045"/>
            <a:ext cx="7177135" cy="1374345"/>
          </a:xfrm>
          <a:noFill/>
          <a:effectLst>
            <a:outerShdw blurRad="50800" dist="38100" dir="2700000" algn="tl" rotWithShape="0">
              <a:prstClr val="black">
                <a:alpha val="40000"/>
              </a:prstClr>
            </a:outerShdw>
          </a:effectLst>
        </p:spPr>
        <p:txBody>
          <a:bodyPr>
            <a:normAutofit/>
          </a:bodyPr>
          <a:lstStyle>
            <a:lvl1pPr algn="r">
              <a:defRPr sz="3600">
                <a:solidFill>
                  <a:srgbClr val="7030A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059785" y="3793391"/>
            <a:ext cx="7177135" cy="763525"/>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5"/>
          </a:xfrm>
        </p:spPr>
        <p:txBody>
          <a:bodyPr>
            <a:normAutofit/>
          </a:bodyPr>
          <a:lstStyle>
            <a:lvl1pPr algn="l">
              <a:defRPr sz="3600" baseline="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5"/>
            <a:ext cx="8246070" cy="32068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413610" cy="725349"/>
          </a:xfrm>
        </p:spPr>
        <p:txBody>
          <a:bodyPr>
            <a:normAutofit/>
          </a:bodyPr>
          <a:lstStyle>
            <a:lvl1pPr algn="l">
              <a:defRPr sz="360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5"/>
          </a:xfrm>
        </p:spPr>
        <p:txBody>
          <a:bodyPr>
            <a:normAutofit/>
          </a:bodyPr>
          <a:lstStyle>
            <a:lvl1pPr algn="l">
              <a:defRPr sz="3600" baseline="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12/11/23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ree-power-point-templates.com/free-abstract-blue-white-powerpoint-templ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16.svg"/><Relationship Id="rId4" Type="http://schemas.openxmlformats.org/officeDocument/2006/relationships/image" Target="../media/image18.svg"/><Relationship Id="rId9" Type="http://schemas.openxmlformats.org/officeDocument/2006/relationships/image" Target="../media/image15.png"/><Relationship Id="rId14" Type="http://schemas.openxmlformats.org/officeDocument/2006/relationships/image" Target="../media/image2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AA91-B976-36BC-61A9-5963EE87E43B}"/>
              </a:ext>
            </a:extLst>
          </p:cNvPr>
          <p:cNvSpPr>
            <a:spLocks noGrp="1"/>
          </p:cNvSpPr>
          <p:nvPr>
            <p:ph type="ctrTitle"/>
          </p:nvPr>
        </p:nvSpPr>
        <p:spPr/>
        <p:txBody>
          <a:bodyPr/>
          <a:lstStyle/>
          <a:p>
            <a:r>
              <a:rPr lang="en-GB" dirty="0" err="1"/>
              <a:t>GitOps</a:t>
            </a:r>
            <a:r>
              <a:rPr lang="en-GB" dirty="0"/>
              <a:t> for </a:t>
            </a:r>
            <a:r>
              <a:rPr lang="en-GB"/>
              <a:t>a global team</a:t>
            </a:r>
            <a:endParaRPr lang="en-GB" dirty="0"/>
          </a:p>
        </p:txBody>
      </p:sp>
      <p:sp>
        <p:nvSpPr>
          <p:cNvPr id="3" name="Subtitle 2">
            <a:extLst>
              <a:ext uri="{FF2B5EF4-FFF2-40B4-BE49-F238E27FC236}">
                <a16:creationId xmlns:a16="http://schemas.microsoft.com/office/drawing/2014/main" id="{35253CF3-2C19-E7AF-51DA-1706C89FE737}"/>
              </a:ext>
            </a:extLst>
          </p:cNvPr>
          <p:cNvSpPr>
            <a:spLocks noGrp="1"/>
          </p:cNvSpPr>
          <p:nvPr>
            <p:ph type="subTitle" idx="1"/>
          </p:nvPr>
        </p:nvSpPr>
        <p:spPr/>
        <p:txBody>
          <a:bodyPr>
            <a:normAutofit fontScale="85000" lnSpcReduction="20000"/>
          </a:bodyPr>
          <a:lstStyle/>
          <a:p>
            <a:r>
              <a:rPr lang="en-GB" dirty="0"/>
              <a:t>Craig Dillon</a:t>
            </a:r>
          </a:p>
          <a:p>
            <a:r>
              <a:rPr lang="en-GB" dirty="0"/>
              <a:t>DevOps Lead</a:t>
            </a:r>
          </a:p>
        </p:txBody>
      </p:sp>
    </p:spTree>
    <p:extLst>
      <p:ext uri="{BB962C8B-B14F-4D97-AF65-F5344CB8AC3E}">
        <p14:creationId xmlns:p14="http://schemas.microsoft.com/office/powerpoint/2010/main" val="101838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A34-C8AE-D6D1-1D1D-0D7A9C0A1C07}"/>
              </a:ext>
            </a:extLst>
          </p:cNvPr>
          <p:cNvSpPr>
            <a:spLocks noGrp="1"/>
          </p:cNvSpPr>
          <p:nvPr>
            <p:ph type="title"/>
          </p:nvPr>
        </p:nvSpPr>
        <p:spPr/>
        <p:txBody>
          <a:bodyPr/>
          <a:lstStyle/>
          <a:p>
            <a:r>
              <a:rPr lang="en-GB" dirty="0"/>
              <a:t>Q&amp;A</a:t>
            </a:r>
          </a:p>
        </p:txBody>
      </p:sp>
      <p:sp>
        <p:nvSpPr>
          <p:cNvPr id="4" name="TextBox 3">
            <a:extLst>
              <a:ext uri="{FF2B5EF4-FFF2-40B4-BE49-F238E27FC236}">
                <a16:creationId xmlns:a16="http://schemas.microsoft.com/office/drawing/2014/main" id="{B6CED9A7-2E52-D3DC-8B54-0AABEB628039}"/>
              </a:ext>
            </a:extLst>
          </p:cNvPr>
          <p:cNvSpPr txBox="1"/>
          <p:nvPr/>
        </p:nvSpPr>
        <p:spPr>
          <a:xfrm>
            <a:off x="4113885" y="2113635"/>
            <a:ext cx="763525" cy="1323439"/>
          </a:xfrm>
          <a:prstGeom prst="rect">
            <a:avLst/>
          </a:prstGeom>
          <a:noFill/>
        </p:spPr>
        <p:txBody>
          <a:bodyPr wrap="square" rtlCol="0">
            <a:spAutoFit/>
          </a:bodyPr>
          <a:lstStyle/>
          <a:p>
            <a:r>
              <a:rPr lang="en-GB" sz="8000" b="1" dirty="0">
                <a:solidFill>
                  <a:srgbClr val="7030A0"/>
                </a:solidFill>
              </a:rPr>
              <a:t>?</a:t>
            </a:r>
          </a:p>
        </p:txBody>
      </p:sp>
    </p:spTree>
    <p:extLst>
      <p:ext uri="{BB962C8B-B14F-4D97-AF65-F5344CB8AC3E}">
        <p14:creationId xmlns:p14="http://schemas.microsoft.com/office/powerpoint/2010/main" val="271387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41B2-2439-D643-C4BE-870033FBF4D5}"/>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4C61C3C4-6DDA-E26F-6D13-A7BAC1D78A85}"/>
              </a:ext>
            </a:extLst>
          </p:cNvPr>
          <p:cNvSpPr>
            <a:spLocks noGrp="1"/>
          </p:cNvSpPr>
          <p:nvPr>
            <p:ph idx="1"/>
          </p:nvPr>
        </p:nvSpPr>
        <p:spPr/>
        <p:txBody>
          <a:bodyPr/>
          <a:lstStyle/>
          <a:p>
            <a:r>
              <a:rPr lang="en-GB" dirty="0" err="1"/>
              <a:t>Powerpoint</a:t>
            </a:r>
            <a:r>
              <a:rPr lang="en-GB" dirty="0"/>
              <a:t> template from</a:t>
            </a:r>
            <a:br>
              <a:rPr lang="en-GB" dirty="0"/>
            </a:br>
            <a:r>
              <a:rPr lang="en-GB" dirty="0">
                <a:hlinkClick r:id="rId2"/>
              </a:rPr>
              <a:t>https://www.free-power-point-templates.com/free-abstract-blue-white-powerpoint</a:t>
            </a:r>
            <a:r>
              <a:rPr lang="en-GB">
                <a:hlinkClick r:id="rId2"/>
              </a:rPr>
              <a:t>-template/</a:t>
            </a:r>
            <a:endParaRPr lang="en-GB"/>
          </a:p>
          <a:p>
            <a:endParaRPr lang="en-GB"/>
          </a:p>
        </p:txBody>
      </p:sp>
    </p:spTree>
    <p:extLst>
      <p:ext uri="{BB962C8B-B14F-4D97-AF65-F5344CB8AC3E}">
        <p14:creationId xmlns:p14="http://schemas.microsoft.com/office/powerpoint/2010/main" val="428022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94C3F6B3-69A5-4B7A-A963-2E8540177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58538" cy="514385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AE049-1211-FFF2-1C47-B69A717DCB04}"/>
              </a:ext>
            </a:extLst>
          </p:cNvPr>
          <p:cNvSpPr>
            <a:spLocks noGrp="1"/>
          </p:cNvSpPr>
          <p:nvPr>
            <p:ph type="title"/>
          </p:nvPr>
        </p:nvSpPr>
        <p:spPr>
          <a:xfrm>
            <a:off x="296260" y="61685"/>
            <a:ext cx="3486150" cy="1261758"/>
          </a:xfrm>
        </p:spPr>
        <p:txBody>
          <a:bodyPr vert="horz" lIns="91440" tIns="45720" rIns="91440" bIns="45720" rtlCol="0" anchor="ctr">
            <a:normAutofit/>
          </a:bodyPr>
          <a:lstStyle/>
          <a:p>
            <a:pPr>
              <a:lnSpc>
                <a:spcPct val="90000"/>
              </a:lnSpc>
            </a:pPr>
            <a:r>
              <a:rPr lang="en-US" sz="4100" kern="1200" dirty="0">
                <a:solidFill>
                  <a:schemeClr val="bg1"/>
                </a:solidFill>
                <a:latin typeface="+mj-lt"/>
                <a:ea typeface="+mj-ea"/>
                <a:cs typeface="+mj-cs"/>
              </a:rPr>
              <a:t>Where are we?</a:t>
            </a:r>
          </a:p>
        </p:txBody>
      </p:sp>
      <p:pic>
        <p:nvPicPr>
          <p:cNvPr id="8" name="Graphic 7">
            <a:extLst>
              <a:ext uri="{FF2B5EF4-FFF2-40B4-BE49-F238E27FC236}">
                <a16:creationId xmlns:a16="http://schemas.microsoft.com/office/drawing/2014/main" id="{77DE677E-76D0-AD26-CDDE-30C008312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9406" y="33119"/>
            <a:ext cx="1197405" cy="1197405"/>
          </a:xfrm>
          <a:prstGeom prst="rect">
            <a:avLst/>
          </a:prstGeom>
        </p:spPr>
      </p:pic>
      <p:pic>
        <p:nvPicPr>
          <p:cNvPr id="11" name="Graphic 10">
            <a:extLst>
              <a:ext uri="{FF2B5EF4-FFF2-40B4-BE49-F238E27FC236}">
                <a16:creationId xmlns:a16="http://schemas.microsoft.com/office/drawing/2014/main" id="{004B0315-48A3-B840-EFE1-BE950064DD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94870" y="1044700"/>
            <a:ext cx="1324842" cy="1324842"/>
          </a:xfrm>
          <a:prstGeom prst="rect">
            <a:avLst/>
          </a:prstGeom>
        </p:spPr>
      </p:pic>
      <p:pic>
        <p:nvPicPr>
          <p:cNvPr id="13" name="Graphic 12">
            <a:extLst>
              <a:ext uri="{FF2B5EF4-FFF2-40B4-BE49-F238E27FC236}">
                <a16:creationId xmlns:a16="http://schemas.microsoft.com/office/drawing/2014/main" id="{1B3D04A3-17E1-A190-928D-F8C98AB43C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62921" y="47019"/>
            <a:ext cx="1169773" cy="1169773"/>
          </a:xfrm>
          <a:prstGeom prst="rect">
            <a:avLst/>
          </a:prstGeom>
        </p:spPr>
      </p:pic>
      <p:pic>
        <p:nvPicPr>
          <p:cNvPr id="16" name="Graphic 15">
            <a:extLst>
              <a:ext uri="{FF2B5EF4-FFF2-40B4-BE49-F238E27FC236}">
                <a16:creationId xmlns:a16="http://schemas.microsoft.com/office/drawing/2014/main" id="{E4A36F41-1ABB-E755-7206-6DAA4841EB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48354" y="2077640"/>
            <a:ext cx="1679755" cy="1679755"/>
          </a:xfrm>
          <a:prstGeom prst="rect">
            <a:avLst/>
          </a:prstGeom>
        </p:spPr>
      </p:pic>
      <p:pic>
        <p:nvPicPr>
          <p:cNvPr id="18" name="Graphic 17">
            <a:extLst>
              <a:ext uri="{FF2B5EF4-FFF2-40B4-BE49-F238E27FC236}">
                <a16:creationId xmlns:a16="http://schemas.microsoft.com/office/drawing/2014/main" id="{F1C7E970-8B00-864B-38E9-6E6DCE1220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57009" y="590399"/>
            <a:ext cx="2113635" cy="2113635"/>
          </a:xfrm>
          <a:prstGeom prst="rect">
            <a:avLst/>
          </a:prstGeom>
        </p:spPr>
      </p:pic>
      <p:pic>
        <p:nvPicPr>
          <p:cNvPr id="20" name="Graphic 19">
            <a:extLst>
              <a:ext uri="{FF2B5EF4-FFF2-40B4-BE49-F238E27FC236}">
                <a16:creationId xmlns:a16="http://schemas.microsoft.com/office/drawing/2014/main" id="{F33DA852-C90B-5698-9848-4A2654465A8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82750" y="3029865"/>
            <a:ext cx="1197405" cy="1197405"/>
          </a:xfrm>
          <a:prstGeom prst="rect">
            <a:avLst/>
          </a:prstGeom>
        </p:spPr>
      </p:pic>
    </p:spTree>
    <p:extLst>
      <p:ext uri="{BB962C8B-B14F-4D97-AF65-F5344CB8AC3E}">
        <p14:creationId xmlns:p14="http://schemas.microsoft.com/office/powerpoint/2010/main" val="224661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5701"/>
            <a:ext cx="9143999" cy="2371610"/>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AA01C-19D9-EB01-6198-E2175F7ECD09}"/>
              </a:ext>
            </a:extLst>
          </p:cNvPr>
          <p:cNvSpPr>
            <a:spLocks noGrp="1"/>
          </p:cNvSpPr>
          <p:nvPr>
            <p:ph type="title"/>
          </p:nvPr>
        </p:nvSpPr>
        <p:spPr>
          <a:xfrm>
            <a:off x="-1536200" y="436169"/>
            <a:ext cx="7543800" cy="658906"/>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pPr>
            <a:r>
              <a:rPr lang="en-US" sz="3900" dirty="0"/>
              <a:t>Where are we going?</a:t>
            </a:r>
          </a:p>
        </p:txBody>
      </p:sp>
      <p:pic>
        <p:nvPicPr>
          <p:cNvPr id="10" name="Graphic 9">
            <a:extLst>
              <a:ext uri="{FF2B5EF4-FFF2-40B4-BE49-F238E27FC236}">
                <a16:creationId xmlns:a16="http://schemas.microsoft.com/office/drawing/2014/main" id="{1FC806E6-8C50-992F-E98A-9AAB7E908C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8839" y="2118047"/>
            <a:ext cx="1388316" cy="642739"/>
          </a:xfrm>
          <a:prstGeom prst="rect">
            <a:avLst/>
          </a:prstGeom>
        </p:spPr>
      </p:pic>
      <p:pic>
        <p:nvPicPr>
          <p:cNvPr id="14" name="Graphic 13">
            <a:extLst>
              <a:ext uri="{FF2B5EF4-FFF2-40B4-BE49-F238E27FC236}">
                <a16:creationId xmlns:a16="http://schemas.microsoft.com/office/drawing/2014/main" id="{32FA841A-C29A-F2C4-CB17-A85784E03A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15382" y="2113366"/>
            <a:ext cx="642739" cy="642739"/>
          </a:xfrm>
          <a:prstGeom prst="rect">
            <a:avLst/>
          </a:prstGeom>
        </p:spPr>
      </p:pic>
      <p:pic>
        <p:nvPicPr>
          <p:cNvPr id="17" name="Graphic 16">
            <a:extLst>
              <a:ext uri="{FF2B5EF4-FFF2-40B4-BE49-F238E27FC236}">
                <a16:creationId xmlns:a16="http://schemas.microsoft.com/office/drawing/2014/main" id="{7EF409D7-2564-A1EA-1ABB-F62DF69D6E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40348" y="2071375"/>
            <a:ext cx="727780" cy="727780"/>
          </a:xfrm>
          <a:prstGeom prst="rect">
            <a:avLst/>
          </a:prstGeom>
        </p:spPr>
      </p:pic>
      <p:pic>
        <p:nvPicPr>
          <p:cNvPr id="19" name="Graphic 18">
            <a:extLst>
              <a:ext uri="{FF2B5EF4-FFF2-40B4-BE49-F238E27FC236}">
                <a16:creationId xmlns:a16="http://schemas.microsoft.com/office/drawing/2014/main" id="{91C2AB4A-CA2A-EDF1-0876-12E08939D2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33959" y="742301"/>
            <a:ext cx="785443" cy="785443"/>
          </a:xfrm>
          <a:prstGeom prst="rect">
            <a:avLst/>
          </a:prstGeom>
        </p:spPr>
      </p:pic>
      <p:pic>
        <p:nvPicPr>
          <p:cNvPr id="21" name="Graphic 20">
            <a:extLst>
              <a:ext uri="{FF2B5EF4-FFF2-40B4-BE49-F238E27FC236}">
                <a16:creationId xmlns:a16="http://schemas.microsoft.com/office/drawing/2014/main" id="{C60367EE-8466-546E-63FE-C1E09C27065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33959" y="1725873"/>
            <a:ext cx="1448409" cy="309112"/>
          </a:xfrm>
          <a:prstGeom prst="rect">
            <a:avLst/>
          </a:prstGeom>
        </p:spPr>
      </p:pic>
      <p:pic>
        <p:nvPicPr>
          <p:cNvPr id="23" name="Graphic 22">
            <a:extLst>
              <a:ext uri="{FF2B5EF4-FFF2-40B4-BE49-F238E27FC236}">
                <a16:creationId xmlns:a16="http://schemas.microsoft.com/office/drawing/2014/main" id="{E112ECAF-7440-5AA9-697E-A00A619331D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87820" y="2113366"/>
            <a:ext cx="1068936" cy="1068936"/>
          </a:xfrm>
          <a:prstGeom prst="rect">
            <a:avLst/>
          </a:prstGeom>
        </p:spPr>
      </p:pic>
      <p:pic>
        <p:nvPicPr>
          <p:cNvPr id="25" name="Picture 24" descr="A black circle with white letter a in it&#10;&#10;Description automatically generated">
            <a:extLst>
              <a:ext uri="{FF2B5EF4-FFF2-40B4-BE49-F238E27FC236}">
                <a16:creationId xmlns:a16="http://schemas.microsoft.com/office/drawing/2014/main" id="{3BC7BABD-9718-3647-3FB0-9191444265D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85534" y="3108516"/>
            <a:ext cx="560491" cy="689667"/>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3E24BCA1-5429-106F-2033-A3D1FC1A75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821" y="2052012"/>
            <a:ext cx="765448" cy="765448"/>
          </a:xfrm>
          <a:prstGeom prst="rect">
            <a:avLst/>
          </a:prstGeom>
        </p:spPr>
      </p:pic>
      <p:pic>
        <p:nvPicPr>
          <p:cNvPr id="31" name="Graphic 30" descr="Arrow Right with solid fill">
            <a:extLst>
              <a:ext uri="{FF2B5EF4-FFF2-40B4-BE49-F238E27FC236}">
                <a16:creationId xmlns:a16="http://schemas.microsoft.com/office/drawing/2014/main" id="{E75DE362-97F0-4CFD-E288-2FE8D147B34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0011" y="1958701"/>
            <a:ext cx="914400" cy="914400"/>
          </a:xfrm>
          <a:prstGeom prst="rect">
            <a:avLst/>
          </a:prstGeom>
        </p:spPr>
      </p:pic>
      <p:pic>
        <p:nvPicPr>
          <p:cNvPr id="32" name="Graphic 31" descr="Arrow Right with solid fill">
            <a:extLst>
              <a:ext uri="{FF2B5EF4-FFF2-40B4-BE49-F238E27FC236}">
                <a16:creationId xmlns:a16="http://schemas.microsoft.com/office/drawing/2014/main" id="{A8FAAEAA-F324-A8AF-297D-B755D9AC016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824428" y="1977536"/>
            <a:ext cx="710214" cy="914400"/>
          </a:xfrm>
          <a:prstGeom prst="rect">
            <a:avLst/>
          </a:prstGeom>
        </p:spPr>
      </p:pic>
      <p:pic>
        <p:nvPicPr>
          <p:cNvPr id="33" name="Graphic 32" descr="Arrow Right with solid fill">
            <a:extLst>
              <a:ext uri="{FF2B5EF4-FFF2-40B4-BE49-F238E27FC236}">
                <a16:creationId xmlns:a16="http://schemas.microsoft.com/office/drawing/2014/main" id="{7812201C-CCB1-DC0E-24B1-9072DD32835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21754" y="1958701"/>
            <a:ext cx="710214" cy="914400"/>
          </a:xfrm>
          <a:prstGeom prst="rect">
            <a:avLst/>
          </a:prstGeom>
        </p:spPr>
      </p:pic>
      <p:cxnSp>
        <p:nvCxnSpPr>
          <p:cNvPr id="40" name="Curved Connector 39">
            <a:extLst>
              <a:ext uri="{FF2B5EF4-FFF2-40B4-BE49-F238E27FC236}">
                <a16:creationId xmlns:a16="http://schemas.microsoft.com/office/drawing/2014/main" id="{F15A1F15-6021-0C50-E2EC-36CF13C6C123}"/>
              </a:ext>
            </a:extLst>
          </p:cNvPr>
          <p:cNvCxnSpPr/>
          <p:nvPr/>
        </p:nvCxnSpPr>
        <p:spPr>
          <a:xfrm flipV="1">
            <a:off x="6297155" y="1197405"/>
            <a:ext cx="1236804" cy="1221640"/>
          </a:xfrm>
          <a:prstGeom prst="curvedConnector3">
            <a:avLst/>
          </a:prstGeom>
          <a:ln w="25400">
            <a:tailEnd type="triangle"/>
          </a:ln>
        </p:spPr>
        <p:style>
          <a:lnRef idx="1">
            <a:schemeClr val="dk1"/>
          </a:lnRef>
          <a:fillRef idx="0">
            <a:schemeClr val="dk1"/>
          </a:fillRef>
          <a:effectRef idx="0">
            <a:schemeClr val="dk1"/>
          </a:effectRef>
          <a:fontRef idx="minor">
            <a:schemeClr val="tx1"/>
          </a:fontRef>
        </p:style>
      </p:cxnSp>
      <p:cxnSp>
        <p:nvCxnSpPr>
          <p:cNvPr id="41" name="Curved Connector 40">
            <a:extLst>
              <a:ext uri="{FF2B5EF4-FFF2-40B4-BE49-F238E27FC236}">
                <a16:creationId xmlns:a16="http://schemas.microsoft.com/office/drawing/2014/main" id="{676CB07E-A741-D967-9FA9-0883756E8442}"/>
              </a:ext>
            </a:extLst>
          </p:cNvPr>
          <p:cNvCxnSpPr>
            <a:cxnSpLocks/>
            <a:endCxn id="21" idx="1"/>
          </p:cNvCxnSpPr>
          <p:nvPr/>
        </p:nvCxnSpPr>
        <p:spPr>
          <a:xfrm flipV="1">
            <a:off x="6294869" y="1880429"/>
            <a:ext cx="1239090" cy="535472"/>
          </a:xfrm>
          <a:prstGeom prst="curvedConnector3">
            <a:avLst/>
          </a:prstGeom>
          <a:ln w="25400">
            <a:tailEnd type="triangle"/>
          </a:ln>
        </p:spPr>
        <p:style>
          <a:lnRef idx="1">
            <a:schemeClr val="dk1"/>
          </a:lnRef>
          <a:fillRef idx="0">
            <a:schemeClr val="dk1"/>
          </a:fillRef>
          <a:effectRef idx="0">
            <a:schemeClr val="dk1"/>
          </a:effectRef>
          <a:fontRef idx="minor">
            <a:schemeClr val="tx1"/>
          </a:fontRef>
        </p:style>
      </p:cxnSp>
      <p:cxnSp>
        <p:nvCxnSpPr>
          <p:cNvPr id="44" name="Curved Connector 43">
            <a:extLst>
              <a:ext uri="{FF2B5EF4-FFF2-40B4-BE49-F238E27FC236}">
                <a16:creationId xmlns:a16="http://schemas.microsoft.com/office/drawing/2014/main" id="{22DDBA68-F495-4D7D-882B-6FBC3FBB1CEA}"/>
              </a:ext>
            </a:extLst>
          </p:cNvPr>
          <p:cNvCxnSpPr>
            <a:cxnSpLocks/>
            <a:endCxn id="23" idx="1"/>
          </p:cNvCxnSpPr>
          <p:nvPr/>
        </p:nvCxnSpPr>
        <p:spPr>
          <a:xfrm>
            <a:off x="6294869" y="2423244"/>
            <a:ext cx="1292951" cy="224590"/>
          </a:xfrm>
          <a:prstGeom prst="curvedConnector3">
            <a:avLst/>
          </a:prstGeom>
          <a:ln w="25400">
            <a:tailEnd type="triangle"/>
          </a:ln>
        </p:spPr>
        <p:style>
          <a:lnRef idx="1">
            <a:schemeClr val="dk1"/>
          </a:lnRef>
          <a:fillRef idx="0">
            <a:schemeClr val="dk1"/>
          </a:fillRef>
          <a:effectRef idx="0">
            <a:schemeClr val="dk1"/>
          </a:effectRef>
          <a:fontRef idx="minor">
            <a:schemeClr val="tx1"/>
          </a:fontRef>
        </p:style>
      </p:cxnSp>
      <p:cxnSp>
        <p:nvCxnSpPr>
          <p:cNvPr id="47" name="Curved Connector 46">
            <a:extLst>
              <a:ext uri="{FF2B5EF4-FFF2-40B4-BE49-F238E27FC236}">
                <a16:creationId xmlns:a16="http://schemas.microsoft.com/office/drawing/2014/main" id="{F4738354-3D0D-D06A-13C4-A407529A9A88}"/>
              </a:ext>
            </a:extLst>
          </p:cNvPr>
          <p:cNvCxnSpPr>
            <a:cxnSpLocks/>
            <a:endCxn id="25" idx="1"/>
          </p:cNvCxnSpPr>
          <p:nvPr/>
        </p:nvCxnSpPr>
        <p:spPr>
          <a:xfrm>
            <a:off x="6346424" y="2423244"/>
            <a:ext cx="1239110" cy="1030106"/>
          </a:xfrm>
          <a:prstGeom prst="curvedConnector3">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769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BAAA-48DF-B684-7453-8EE93B197876}"/>
              </a:ext>
            </a:extLst>
          </p:cNvPr>
          <p:cNvSpPr>
            <a:spLocks noGrp="1"/>
          </p:cNvSpPr>
          <p:nvPr>
            <p:ph type="title"/>
          </p:nvPr>
        </p:nvSpPr>
        <p:spPr>
          <a:xfrm>
            <a:off x="296260" y="2189987"/>
            <a:ext cx="2290575" cy="763525"/>
          </a:xfrm>
        </p:spPr>
        <p:txBody>
          <a:bodyPr/>
          <a:lstStyle/>
          <a:p>
            <a:r>
              <a:rPr lang="en-GB" dirty="0"/>
              <a:t>Benefits</a:t>
            </a:r>
          </a:p>
        </p:txBody>
      </p:sp>
      <p:graphicFrame>
        <p:nvGraphicFramePr>
          <p:cNvPr id="49" name="Diagram 48">
            <a:extLst>
              <a:ext uri="{FF2B5EF4-FFF2-40B4-BE49-F238E27FC236}">
                <a16:creationId xmlns:a16="http://schemas.microsoft.com/office/drawing/2014/main" id="{A0579143-8EBB-E4EA-FBF0-F7BD804ABB73}"/>
              </a:ext>
            </a:extLst>
          </p:cNvPr>
          <p:cNvGraphicFramePr/>
          <p:nvPr>
            <p:extLst>
              <p:ext uri="{D42A27DB-BD31-4B8C-83A1-F6EECF244321}">
                <p14:modId xmlns:p14="http://schemas.microsoft.com/office/powerpoint/2010/main" val="813256247"/>
              </p:ext>
            </p:extLst>
          </p:nvPr>
        </p:nvGraphicFramePr>
        <p:xfrm>
          <a:off x="3197655" y="891994"/>
          <a:ext cx="5802790" cy="4123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55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B486-7847-22E9-E370-306C432A4D69}"/>
              </a:ext>
            </a:extLst>
          </p:cNvPr>
          <p:cNvSpPr>
            <a:spLocks noGrp="1"/>
          </p:cNvSpPr>
          <p:nvPr>
            <p:ph type="title"/>
          </p:nvPr>
        </p:nvSpPr>
        <p:spPr/>
        <p:txBody>
          <a:bodyPr/>
          <a:lstStyle/>
          <a:p>
            <a:r>
              <a:rPr lang="en-GB" dirty="0"/>
              <a:t>Risk Analysis</a:t>
            </a:r>
          </a:p>
        </p:txBody>
      </p:sp>
      <p:graphicFrame>
        <p:nvGraphicFramePr>
          <p:cNvPr id="7" name="Diagram 6">
            <a:extLst>
              <a:ext uri="{FF2B5EF4-FFF2-40B4-BE49-F238E27FC236}">
                <a16:creationId xmlns:a16="http://schemas.microsoft.com/office/drawing/2014/main" id="{E5DA9B85-78E4-6E58-A087-4DF5F5FCBAF3}"/>
              </a:ext>
            </a:extLst>
          </p:cNvPr>
          <p:cNvGraphicFramePr/>
          <p:nvPr>
            <p:extLst>
              <p:ext uri="{D42A27DB-BD31-4B8C-83A1-F6EECF244321}">
                <p14:modId xmlns:p14="http://schemas.microsoft.com/office/powerpoint/2010/main" val="3811142979"/>
              </p:ext>
            </p:extLst>
          </p:nvPr>
        </p:nvGraphicFramePr>
        <p:xfrm>
          <a:off x="754375" y="739290"/>
          <a:ext cx="824607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89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42FF-CF07-2940-75DE-937079DE642C}"/>
              </a:ext>
            </a:extLst>
          </p:cNvPr>
          <p:cNvSpPr>
            <a:spLocks noGrp="1"/>
          </p:cNvSpPr>
          <p:nvPr>
            <p:ph type="title"/>
          </p:nvPr>
        </p:nvSpPr>
        <p:spPr>
          <a:xfrm>
            <a:off x="448965" y="586585"/>
            <a:ext cx="2901395" cy="763525"/>
          </a:xfrm>
        </p:spPr>
        <p:txBody>
          <a:bodyPr/>
          <a:lstStyle/>
          <a:p>
            <a:r>
              <a:rPr lang="en-GB" dirty="0"/>
              <a:t>Cost Analysis</a:t>
            </a:r>
          </a:p>
        </p:txBody>
      </p:sp>
      <p:graphicFrame>
        <p:nvGraphicFramePr>
          <p:cNvPr id="7" name="Diagram 6">
            <a:extLst>
              <a:ext uri="{FF2B5EF4-FFF2-40B4-BE49-F238E27FC236}">
                <a16:creationId xmlns:a16="http://schemas.microsoft.com/office/drawing/2014/main" id="{E1C3DCC9-E44C-0CE7-B992-EE58F51693BB}"/>
              </a:ext>
            </a:extLst>
          </p:cNvPr>
          <p:cNvGraphicFramePr/>
          <p:nvPr>
            <p:extLst>
              <p:ext uri="{D42A27DB-BD31-4B8C-83A1-F6EECF244321}">
                <p14:modId xmlns:p14="http://schemas.microsoft.com/office/powerpoint/2010/main" val="1132325987"/>
              </p:ext>
            </p:extLst>
          </p:nvPr>
        </p:nvGraphicFramePr>
        <p:xfrm>
          <a:off x="296260" y="1197404"/>
          <a:ext cx="8704185" cy="3664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36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0B7F-6A5F-2CAA-95A9-E57ABFC11B48}"/>
              </a:ext>
            </a:extLst>
          </p:cNvPr>
          <p:cNvSpPr>
            <a:spLocks noGrp="1"/>
          </p:cNvSpPr>
          <p:nvPr>
            <p:ph type="title"/>
          </p:nvPr>
        </p:nvSpPr>
        <p:spPr>
          <a:xfrm>
            <a:off x="143555" y="128470"/>
            <a:ext cx="8246070" cy="763525"/>
          </a:xfrm>
        </p:spPr>
        <p:txBody>
          <a:bodyPr/>
          <a:lstStyle/>
          <a:p>
            <a:r>
              <a:rPr lang="en-GB" dirty="0"/>
              <a:t>Project Roadmap</a:t>
            </a:r>
          </a:p>
        </p:txBody>
      </p:sp>
      <p:graphicFrame>
        <p:nvGraphicFramePr>
          <p:cNvPr id="7" name="Diagram 6">
            <a:extLst>
              <a:ext uri="{FF2B5EF4-FFF2-40B4-BE49-F238E27FC236}">
                <a16:creationId xmlns:a16="http://schemas.microsoft.com/office/drawing/2014/main" id="{051E737A-76C1-C3FE-C6FA-8A815A8FF416}"/>
              </a:ext>
            </a:extLst>
          </p:cNvPr>
          <p:cNvGraphicFramePr/>
          <p:nvPr>
            <p:extLst>
              <p:ext uri="{D42A27DB-BD31-4B8C-83A1-F6EECF244321}">
                <p14:modId xmlns:p14="http://schemas.microsoft.com/office/powerpoint/2010/main" val="2687426148"/>
              </p:ext>
            </p:extLst>
          </p:nvPr>
        </p:nvGraphicFramePr>
        <p:xfrm>
          <a:off x="217773" y="1044699"/>
          <a:ext cx="8782671" cy="3911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61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EEE9-F9BA-75C0-BED2-B525B9D61468}"/>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362776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A34-C8AE-D6D1-1D1D-0D7A9C0A1C07}"/>
              </a:ext>
            </a:extLst>
          </p:cNvPr>
          <p:cNvSpPr>
            <a:spLocks noGrp="1"/>
          </p:cNvSpPr>
          <p:nvPr>
            <p:ph type="title"/>
          </p:nvPr>
        </p:nvSpPr>
        <p:spPr/>
        <p:txBody>
          <a:bodyPr/>
          <a:lstStyle/>
          <a:p>
            <a:r>
              <a:rPr lang="en-GB" dirty="0"/>
              <a:t>What next?</a:t>
            </a:r>
          </a:p>
        </p:txBody>
      </p:sp>
    </p:spTree>
    <p:extLst>
      <p:ext uri="{BB962C8B-B14F-4D97-AF65-F5344CB8AC3E}">
        <p14:creationId xmlns:p14="http://schemas.microsoft.com/office/powerpoint/2010/main" val="897530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{BBBE800B-7E8D-4A4D-9D06-5134F8959C6C}tf10001077</Template>
  <TotalTime>0</TotalTime>
  <Words>1230</Words>
  <Application>Microsoft Macintosh PowerPoint</Application>
  <PresentationFormat>On-screen Show (16:9)</PresentationFormat>
  <Paragraphs>138</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GitOps for a global team</vt:lpstr>
      <vt:lpstr>Where are we?</vt:lpstr>
      <vt:lpstr>Where are we going?</vt:lpstr>
      <vt:lpstr>Benefits</vt:lpstr>
      <vt:lpstr>Risk Analysis</vt:lpstr>
      <vt:lpstr>Cost Analysis</vt:lpstr>
      <vt:lpstr>Project Roadmap</vt:lpstr>
      <vt:lpstr>Demo</vt:lpstr>
      <vt:lpstr>What next?</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2023-12-11T21:24:40Z</dcterms:modified>
</cp:coreProperties>
</file>