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wlhSvqR2qRGMTRVjugwQ8FtOe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510D66-16F7-4E7C-B719-404241347B12}">
  <a:tblStyle styleId="{4E510D66-16F7-4E7C-B719-404241347B1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4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4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4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4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4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4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4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4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4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4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4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4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4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4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4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4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4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4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4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4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4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4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4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4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4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4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4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3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13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4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5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5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5" name="Google Shape;185;p15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de-DE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5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de-DE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7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7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7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7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7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7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8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18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18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8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18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8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18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18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9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0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8" name="Google Shape;118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4" name="Google Shape;124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8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8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8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1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11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2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3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3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3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3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3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3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3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3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3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3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3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3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3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3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3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3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3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3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3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de-DE"/>
              <a:t>TEAM NEBULA</a:t>
            </a:r>
            <a:endParaRPr/>
          </a:p>
        </p:txBody>
      </p:sp>
      <p:sp>
        <p:nvSpPr>
          <p:cNvPr id="235" name="Google Shape;235;p1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de-DE"/>
              <a:t>NETWORK AND INFORMATION SECURITY MANAGEMENT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de-DE"/>
              <a:t>SEMINAR 3: EVALUATION EXERCISE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de-DE"/>
              <a:t>07/06/21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42" name="Google Shape;242;p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243" name="Google Shape;243;p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7" name="Google Shape;247;p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9" name="Google Shape;249;p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0" name="Google Shape;250;p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3" name="Google Shape;253;p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4" name="Google Shape;254;p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5" name="Google Shape;255;p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6" name="Google Shape;256;p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7" name="Google Shape;257;p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8" name="Google Shape;258;p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1" name="Google Shape;261;p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3" name="Google Shape;263;p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5" name="Google Shape;265;p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6" name="Google Shape;266;p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9" name="Google Shape;269;p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271" name="Google Shape;271;p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2" name="Google Shape;272;p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5" name="Google Shape;275;p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7" name="Google Shape;277;p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9" name="Google Shape;279;p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1" name="Google Shape;28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82" name="Google Shape;282;p2"/>
          <p:cNvGrpSpPr/>
          <p:nvPr/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283" name="Google Shape;283;p2"/>
            <p:cNvSpPr/>
            <p:nvPr/>
          </p:nvSpPr>
          <p:spPr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1128713" y="2176462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1123950" y="4021137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33375" y="4481512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190500" y="9524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289" name="Google Shape;289;p2"/>
            <p:cNvSpPr/>
            <p:nvPr/>
          </p:nvSpPr>
          <p:spPr>
            <a:xfrm>
              <a:off x="1290638" y="14287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290" name="Google Shape;290;p2"/>
            <p:cNvSpPr/>
            <p:nvPr/>
          </p:nvSpPr>
          <p:spPr>
            <a:xfrm>
              <a:off x="1600200" y="1801812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1381125" y="9524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292" name="Google Shape;292;p2"/>
            <p:cNvSpPr/>
            <p:nvPr/>
          </p:nvSpPr>
          <p:spPr>
            <a:xfrm>
              <a:off x="1643063" y="-1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293" name="Google Shape;293;p2"/>
            <p:cNvSpPr/>
            <p:nvPr/>
          </p:nvSpPr>
          <p:spPr>
            <a:xfrm>
              <a:off x="1685925" y="1420812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685925" y="903287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1743075" y="4762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296" name="Google Shape;296;p2"/>
            <p:cNvSpPr/>
            <p:nvPr/>
          </p:nvSpPr>
          <p:spPr>
            <a:xfrm>
              <a:off x="2119313" y="488949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952500" y="4762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298" name="Google Shape;298;p2"/>
            <p:cNvSpPr/>
            <p:nvPr/>
          </p:nvSpPr>
          <p:spPr>
            <a:xfrm>
              <a:off x="866775" y="903287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890588" y="1554162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66675" y="903287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0" y="3897312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302" name="Google Shape;302;p2"/>
            <p:cNvSpPr/>
            <p:nvPr/>
          </p:nvSpPr>
          <p:spPr>
            <a:xfrm>
              <a:off x="66675" y="4149724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0" y="1644649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304" name="Google Shape;304;p2"/>
            <p:cNvSpPr/>
            <p:nvPr/>
          </p:nvSpPr>
          <p:spPr>
            <a:xfrm>
              <a:off x="66675" y="1468437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695325" y="4762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306" name="Google Shape;306;p2"/>
            <p:cNvSpPr/>
            <p:nvPr/>
          </p:nvSpPr>
          <p:spPr>
            <a:xfrm>
              <a:off x="1014413" y="1801812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307" name="Google Shape;307;p2"/>
            <p:cNvSpPr/>
            <p:nvPr/>
          </p:nvSpPr>
          <p:spPr>
            <a:xfrm>
              <a:off x="938213" y="2547937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595313" y="4762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309" name="Google Shape;309;p2"/>
            <p:cNvSpPr/>
            <p:nvPr/>
          </p:nvSpPr>
          <p:spPr>
            <a:xfrm>
              <a:off x="1223963" y="1382712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310" name="Google Shape;310;p2"/>
            <p:cNvSpPr/>
            <p:nvPr/>
          </p:nvSpPr>
          <p:spPr>
            <a:xfrm>
              <a:off x="1300163" y="1849437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80988" y="3417887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312" name="Google Shape;312;p2"/>
            <p:cNvSpPr/>
            <p:nvPr/>
          </p:nvSpPr>
          <p:spPr>
            <a:xfrm>
              <a:off x="238125" y="3883024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4763" y="2166937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314" name="Google Shape;314;p2"/>
            <p:cNvSpPr/>
            <p:nvPr/>
          </p:nvSpPr>
          <p:spPr>
            <a:xfrm>
              <a:off x="52388" y="2066924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504825" y="9524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316" name="Google Shape;316;p2"/>
            <p:cNvSpPr/>
            <p:nvPr/>
          </p:nvSpPr>
          <p:spPr>
            <a:xfrm>
              <a:off x="633413" y="5103812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2"/>
          <p:cNvSpPr/>
          <p:nvPr/>
        </p:nvSpPr>
        <p:spPr>
          <a:xfrm>
            <a:off x="2011680" y="808057"/>
            <a:ext cx="9370695" cy="5234394"/>
          </a:xfrm>
          <a:prstGeom prst="round2DiagRect">
            <a:avLst>
              <a:gd fmla="val 6185" name="adj1"/>
              <a:gd fmla="val 0" name="adj2"/>
            </a:avLst>
          </a:prstGeom>
          <a:solidFill>
            <a:srgbClr val="FFFFFF"/>
          </a:solidFill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8" name="Google Shape;318;p2"/>
          <p:cNvSpPr/>
          <p:nvPr/>
        </p:nvSpPr>
        <p:spPr>
          <a:xfrm>
            <a:off x="3228975" y="225266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9" name="Google Shape;319;p2"/>
          <p:cNvSpPr/>
          <p:nvPr/>
        </p:nvSpPr>
        <p:spPr>
          <a:xfrm>
            <a:off x="3228975" y="225266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320" name="Google Shape;320;p2"/>
          <p:cNvGraphicFramePr/>
          <p:nvPr/>
        </p:nvGraphicFramePr>
        <p:xfrm>
          <a:off x="2333412" y="14854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{4E510D66-16F7-4E7C-B719-404241347B12}</a:tableStyleId>
              </a:tblPr>
              <a:tblGrid>
                <a:gridCol w="1507200"/>
                <a:gridCol w="1042750"/>
                <a:gridCol w="1085400"/>
                <a:gridCol w="898500"/>
                <a:gridCol w="1020700"/>
                <a:gridCol w="945700"/>
                <a:gridCol w="1111650"/>
                <a:gridCol w="1111650"/>
              </a:tblGrid>
              <a:tr h="54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de-DE" sz="2000" u="none" cap="none" strike="noStrike"/>
                      </a:b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ease of install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ease of use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flexibility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licensing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privacy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reputation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50">
                          <a:solidFill>
                            <a:srgbClr val="202122"/>
                          </a:solidFill>
                          <a:highlight>
                            <a:srgbClr val="FFFFFF"/>
                          </a:highlight>
                        </a:rPr>
                        <a:t>Ø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Metasploit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~3,8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Nessus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3,5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Nmap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4,5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Burp Suite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~3,7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OWASP ZAP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~4,2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SQLmap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4,5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Kali Linux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~</a:t>
                      </a:r>
                      <a:r>
                        <a:rPr lang="de-DE" sz="1200"/>
                        <a:t>4,3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de-DE" sz="1200">
                          <a:solidFill>
                            <a:schemeClr val="dk1"/>
                          </a:solidFill>
                        </a:rPr>
                        <a:t>Jawfish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3.5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1" name="Google Shape;321;p2"/>
          <p:cNvGraphicFramePr/>
          <p:nvPr/>
        </p:nvGraphicFramePr>
        <p:xfrm>
          <a:off x="3801509" y="51357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{4E510D66-16F7-4E7C-B719-404241347B12}</a:tableStyleId>
              </a:tblPr>
              <a:tblGrid>
                <a:gridCol w="1195025"/>
                <a:gridCol w="1243925"/>
                <a:gridCol w="1029725"/>
                <a:gridCol w="1169775"/>
                <a:gridCol w="1083825"/>
              </a:tblGrid>
              <a:tr h="233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☹☹</a:t>
                      </a:r>
                      <a:endParaRPr sz="1800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☹</a:t>
                      </a:r>
                      <a:endParaRPr sz="1800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😐</a:t>
                      </a:r>
                      <a:endParaRPr sz="32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de-DE" sz="1800"/>
                        <a:t>😊</a:t>
                      </a:r>
                      <a:endParaRPr sz="1800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de-DE" sz="1800"/>
                        <a:t>😊😊</a:t>
                      </a:r>
                      <a:endParaRPr sz="1800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de-DE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000" u="none" cap="none" strike="noStrike"/>
                    </a:p>
                  </a:txBody>
                  <a:tcPr marT="69800" marB="69800" marR="69800" marL="69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2021-05-11T14:49:17Z</dcterms:created>
  <dc:creator>Freya Basey</dc:creator>
</cp:coreProperties>
</file>