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8" roundtripDataSignature="AMtx7mj0K6kCjhGxceOrPsvlOh6rmlkFd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2" name="Google Shape;23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ddf7622d6a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ddf7622d6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ddf7622d6a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ddf7622d6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52" name="Shape 52"/>
        <p:cNvGrpSpPr/>
        <p:nvPr/>
      </p:nvGrpSpPr>
      <p:grpSpPr>
        <a:xfrm>
          <a:off x="0" y="0"/>
          <a:ext cx="0" cy="0"/>
          <a:chOff x="0" y="0"/>
          <a:chExt cx="0" cy="0"/>
        </a:xfrm>
      </p:grpSpPr>
      <p:pic>
        <p:nvPicPr>
          <p:cNvPr descr="\\DROBO-FS\QuickDrops\JB\PPTX NG\Droplets\LightingOverlay.png" id="53" name="Google Shape;53;p4"/>
          <p:cNvPicPr preferRelativeResize="0"/>
          <p:nvPr/>
        </p:nvPicPr>
        <p:blipFill rotWithShape="1">
          <a:blip r:embed="rId2">
            <a:alphaModFix amt="30000"/>
          </a:blip>
          <a:srcRect b="0" l="0" r="0" t="0"/>
          <a:stretch/>
        </p:blipFill>
        <p:spPr>
          <a:xfrm>
            <a:off x="0" y="-1"/>
            <a:ext cx="12192003" cy="6858001"/>
          </a:xfrm>
          <a:prstGeom prst="rect">
            <a:avLst/>
          </a:prstGeom>
          <a:noFill/>
          <a:ln>
            <a:noFill/>
          </a:ln>
        </p:spPr>
      </p:pic>
      <p:grpSp>
        <p:nvGrpSpPr>
          <p:cNvPr id="54" name="Google Shape;54;p4"/>
          <p:cNvGrpSpPr/>
          <p:nvPr/>
        </p:nvGrpSpPr>
        <p:grpSpPr>
          <a:xfrm>
            <a:off x="0" y="0"/>
            <a:ext cx="2305051" cy="6858001"/>
            <a:chOff x="0" y="0"/>
            <a:chExt cx="2305051" cy="6858001"/>
          </a:xfrm>
        </p:grpSpPr>
        <p:sp>
          <p:nvSpPr>
            <p:cNvPr id="55" name="Google Shape;55;p4"/>
            <p:cNvSpPr/>
            <p:nvPr/>
          </p:nvSpPr>
          <p:spPr>
            <a:xfrm>
              <a:off x="1209675" y="4763"/>
              <a:ext cx="23813" cy="2181225"/>
            </a:xfrm>
            <a:prstGeom prst="rect">
              <a:avLst/>
            </a:pr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4"/>
            <p:cNvSpPr/>
            <p:nvPr/>
          </p:nvSpPr>
          <p:spPr>
            <a:xfrm>
              <a:off x="1128713" y="21764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4"/>
            <p:cNvSpPr/>
            <p:nvPr/>
          </p:nvSpPr>
          <p:spPr>
            <a:xfrm>
              <a:off x="1123950" y="402113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4"/>
            <p:cNvSpPr/>
            <p:nvPr/>
          </p:nvSpPr>
          <p:spPr>
            <a:xfrm>
              <a:off x="414338" y="9525"/>
              <a:ext cx="28575" cy="4481513"/>
            </a:xfrm>
            <a:prstGeom prst="rect">
              <a:avLst/>
            </a:pr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4"/>
            <p:cNvSpPr/>
            <p:nvPr/>
          </p:nvSpPr>
          <p:spPr>
            <a:xfrm>
              <a:off x="333375"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4"/>
            <p:cNvSpPr/>
            <p:nvPr/>
          </p:nvSpPr>
          <p:spPr>
            <a:xfrm>
              <a:off x="190500" y="9525"/>
              <a:ext cx="152400" cy="908050"/>
            </a:xfrm>
            <a:custGeom>
              <a:rect b="b" l="l" r="r" t="t"/>
              <a:pathLst>
                <a:path extrusionOk="0" h="572" w="96">
                  <a:moveTo>
                    <a:pt x="15" y="572"/>
                  </a:moveTo>
                  <a:lnTo>
                    <a:pt x="0" y="566"/>
                  </a:lnTo>
                  <a:lnTo>
                    <a:pt x="81" y="380"/>
                  </a:lnTo>
                  <a:lnTo>
                    <a:pt x="81" y="0"/>
                  </a:lnTo>
                  <a:lnTo>
                    <a:pt x="96" y="0"/>
                  </a:lnTo>
                  <a:lnTo>
                    <a:pt x="96" y="383"/>
                  </a:lnTo>
                  <a:lnTo>
                    <a:pt x="15" y="572"/>
                  </a:lnTo>
                  <a:close/>
                </a:path>
              </a:pathLst>
            </a:custGeom>
            <a:gradFill>
              <a:gsLst>
                <a:gs pos="0">
                  <a:schemeClr val="lt2"/>
                </a:gs>
                <a:gs pos="100000">
                  <a:srgbClr val="3B4B54"/>
                </a:gs>
              </a:gsLst>
              <a:lin ang="5400000" scaled="0"/>
            </a:gradFill>
            <a:ln>
              <a:noFill/>
            </a:ln>
          </p:spPr>
        </p:sp>
        <p:sp>
          <p:nvSpPr>
            <p:cNvPr id="61" name="Google Shape;61;p4"/>
            <p:cNvSpPr/>
            <p:nvPr/>
          </p:nvSpPr>
          <p:spPr>
            <a:xfrm>
              <a:off x="1290638" y="14288"/>
              <a:ext cx="376238" cy="1801813"/>
            </a:xfrm>
            <a:custGeom>
              <a:rect b="b" l="l" r="r" t="t"/>
              <a:pathLst>
                <a:path extrusionOk="0" h="1135" w="237">
                  <a:moveTo>
                    <a:pt x="222" y="1135"/>
                  </a:moveTo>
                  <a:lnTo>
                    <a:pt x="0" y="620"/>
                  </a:lnTo>
                  <a:lnTo>
                    <a:pt x="0" y="0"/>
                  </a:lnTo>
                  <a:lnTo>
                    <a:pt x="18" y="0"/>
                  </a:lnTo>
                  <a:lnTo>
                    <a:pt x="18" y="617"/>
                  </a:lnTo>
                  <a:lnTo>
                    <a:pt x="237" y="1129"/>
                  </a:lnTo>
                  <a:lnTo>
                    <a:pt x="222" y="1135"/>
                  </a:lnTo>
                  <a:close/>
                </a:path>
              </a:pathLst>
            </a:custGeom>
            <a:gradFill>
              <a:gsLst>
                <a:gs pos="0">
                  <a:schemeClr val="lt2"/>
                </a:gs>
                <a:gs pos="100000">
                  <a:srgbClr val="3B4B54"/>
                </a:gs>
              </a:gsLst>
              <a:lin ang="5400000" scaled="0"/>
            </a:gradFill>
            <a:ln>
              <a:noFill/>
            </a:ln>
          </p:spPr>
        </p:sp>
        <p:sp>
          <p:nvSpPr>
            <p:cNvPr id="62" name="Google Shape;62;p4"/>
            <p:cNvSpPr/>
            <p:nvPr/>
          </p:nvSpPr>
          <p:spPr>
            <a:xfrm>
              <a:off x="1600200" y="180181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4"/>
            <p:cNvSpPr/>
            <p:nvPr/>
          </p:nvSpPr>
          <p:spPr>
            <a:xfrm>
              <a:off x="1381125" y="9525"/>
              <a:ext cx="371475" cy="1425575"/>
            </a:xfrm>
            <a:custGeom>
              <a:rect b="b" l="l" r="r" t="t"/>
              <a:pathLst>
                <a:path extrusionOk="0" h="898" w="234">
                  <a:moveTo>
                    <a:pt x="219" y="898"/>
                  </a:moveTo>
                  <a:lnTo>
                    <a:pt x="0" y="383"/>
                  </a:lnTo>
                  <a:lnTo>
                    <a:pt x="0" y="0"/>
                  </a:lnTo>
                  <a:lnTo>
                    <a:pt x="15" y="0"/>
                  </a:lnTo>
                  <a:lnTo>
                    <a:pt x="15" y="380"/>
                  </a:lnTo>
                  <a:lnTo>
                    <a:pt x="234" y="892"/>
                  </a:lnTo>
                  <a:lnTo>
                    <a:pt x="219" y="898"/>
                  </a:lnTo>
                  <a:close/>
                </a:path>
              </a:pathLst>
            </a:custGeom>
            <a:gradFill>
              <a:gsLst>
                <a:gs pos="0">
                  <a:schemeClr val="lt2"/>
                </a:gs>
                <a:gs pos="100000">
                  <a:srgbClr val="3B4B54"/>
                </a:gs>
              </a:gsLst>
              <a:lin ang="5400000" scaled="0"/>
            </a:gradFill>
            <a:ln>
              <a:noFill/>
            </a:ln>
          </p:spPr>
        </p:sp>
        <p:sp>
          <p:nvSpPr>
            <p:cNvPr id="64" name="Google Shape;64;p4"/>
            <p:cNvSpPr/>
            <p:nvPr/>
          </p:nvSpPr>
          <p:spPr>
            <a:xfrm>
              <a:off x="1643063" y="0"/>
              <a:ext cx="152400" cy="912813"/>
            </a:xfrm>
            <a:custGeom>
              <a:rect b="b" l="l" r="r" t="t"/>
              <a:pathLst>
                <a:path extrusionOk="0" h="575" w="96">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4B54"/>
                </a:gs>
              </a:gsLst>
              <a:lin ang="5400000" scaled="0"/>
            </a:gradFill>
            <a:ln>
              <a:noFill/>
            </a:ln>
          </p:spPr>
        </p:sp>
        <p:sp>
          <p:nvSpPr>
            <p:cNvPr id="65" name="Google Shape;65;p4"/>
            <p:cNvSpPr/>
            <p:nvPr/>
          </p:nvSpPr>
          <p:spPr>
            <a:xfrm>
              <a:off x="1685925" y="14208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4"/>
            <p:cNvSpPr/>
            <p:nvPr/>
          </p:nvSpPr>
          <p:spPr>
            <a:xfrm>
              <a:off x="1685925"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4"/>
            <p:cNvSpPr/>
            <p:nvPr/>
          </p:nvSpPr>
          <p:spPr>
            <a:xfrm>
              <a:off x="1743075" y="4763"/>
              <a:ext cx="419100" cy="522288"/>
            </a:xfrm>
            <a:custGeom>
              <a:rect b="b" l="l" r="r" t="t"/>
              <a:pathLst>
                <a:path extrusionOk="0" h="329" w="264">
                  <a:moveTo>
                    <a:pt x="252" y="329"/>
                  </a:moveTo>
                  <a:lnTo>
                    <a:pt x="45" y="120"/>
                  </a:lnTo>
                  <a:lnTo>
                    <a:pt x="0" y="6"/>
                  </a:lnTo>
                  <a:lnTo>
                    <a:pt x="15" y="0"/>
                  </a:lnTo>
                  <a:lnTo>
                    <a:pt x="60" y="111"/>
                  </a:lnTo>
                  <a:lnTo>
                    <a:pt x="264" y="317"/>
                  </a:lnTo>
                  <a:lnTo>
                    <a:pt x="252" y="329"/>
                  </a:lnTo>
                  <a:close/>
                </a:path>
              </a:pathLst>
            </a:custGeom>
            <a:gradFill>
              <a:gsLst>
                <a:gs pos="0">
                  <a:schemeClr val="lt2"/>
                </a:gs>
                <a:gs pos="100000">
                  <a:srgbClr val="3B4B54"/>
                </a:gs>
              </a:gsLst>
              <a:lin ang="5400000" scaled="0"/>
            </a:gradFill>
            <a:ln>
              <a:noFill/>
            </a:ln>
          </p:spPr>
        </p:sp>
        <p:sp>
          <p:nvSpPr>
            <p:cNvPr id="68" name="Google Shape;68;p4"/>
            <p:cNvSpPr/>
            <p:nvPr/>
          </p:nvSpPr>
          <p:spPr>
            <a:xfrm>
              <a:off x="2119313" y="488950"/>
              <a:ext cx="161925" cy="147638"/>
            </a:xfrm>
            <a:custGeom>
              <a:rect b="b" l="l" r="r" t="t"/>
              <a:pathLst>
                <a:path extrusionOk="0"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4"/>
            <p:cNvSpPr/>
            <p:nvPr/>
          </p:nvSpPr>
          <p:spPr>
            <a:xfrm>
              <a:off x="952500" y="4763"/>
              <a:ext cx="152400" cy="908050"/>
            </a:xfrm>
            <a:custGeom>
              <a:rect b="b" l="l" r="r" t="t"/>
              <a:pathLst>
                <a:path extrusionOk="0" h="572" w="96">
                  <a:moveTo>
                    <a:pt x="15" y="572"/>
                  </a:moveTo>
                  <a:lnTo>
                    <a:pt x="0" y="572"/>
                  </a:lnTo>
                  <a:lnTo>
                    <a:pt x="0" y="189"/>
                  </a:lnTo>
                  <a:lnTo>
                    <a:pt x="81" y="0"/>
                  </a:lnTo>
                  <a:lnTo>
                    <a:pt x="96" y="6"/>
                  </a:lnTo>
                  <a:lnTo>
                    <a:pt x="15" y="192"/>
                  </a:lnTo>
                  <a:lnTo>
                    <a:pt x="15" y="572"/>
                  </a:lnTo>
                  <a:close/>
                </a:path>
              </a:pathLst>
            </a:custGeom>
            <a:gradFill>
              <a:gsLst>
                <a:gs pos="0">
                  <a:schemeClr val="lt2"/>
                </a:gs>
                <a:gs pos="100000">
                  <a:srgbClr val="3B4B54"/>
                </a:gs>
              </a:gsLst>
              <a:lin ang="5400000" scaled="0"/>
            </a:gradFill>
            <a:ln>
              <a:noFill/>
            </a:ln>
          </p:spPr>
        </p:sp>
        <p:sp>
          <p:nvSpPr>
            <p:cNvPr id="70" name="Google Shape;70;p4"/>
            <p:cNvSpPr/>
            <p:nvPr/>
          </p:nvSpPr>
          <p:spPr>
            <a:xfrm>
              <a:off x="866775"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4"/>
            <p:cNvSpPr/>
            <p:nvPr/>
          </p:nvSpPr>
          <p:spPr>
            <a:xfrm>
              <a:off x="890588" y="15541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4"/>
            <p:cNvSpPr/>
            <p:nvPr/>
          </p:nvSpPr>
          <p:spPr>
            <a:xfrm>
              <a:off x="738188" y="5622925"/>
              <a:ext cx="338138" cy="1216025"/>
            </a:xfrm>
            <a:custGeom>
              <a:rect b="b" l="l" r="r" t="t"/>
              <a:pathLst>
                <a:path extrusionOk="0" h="766" w="213">
                  <a:moveTo>
                    <a:pt x="213" y="766"/>
                  </a:moveTo>
                  <a:lnTo>
                    <a:pt x="195" y="766"/>
                  </a:lnTo>
                  <a:lnTo>
                    <a:pt x="195" y="464"/>
                  </a:lnTo>
                  <a:lnTo>
                    <a:pt x="0" y="6"/>
                  </a:lnTo>
                  <a:lnTo>
                    <a:pt x="12" y="0"/>
                  </a:lnTo>
                  <a:lnTo>
                    <a:pt x="213" y="461"/>
                  </a:lnTo>
                  <a:lnTo>
                    <a:pt x="213" y="766"/>
                  </a:lnTo>
                  <a:close/>
                </a:path>
              </a:pathLst>
            </a:custGeom>
            <a:gradFill>
              <a:gsLst>
                <a:gs pos="0">
                  <a:schemeClr val="lt2"/>
                </a:gs>
                <a:gs pos="100000">
                  <a:srgbClr val="3B4B54"/>
                </a:gs>
              </a:gsLst>
              <a:lin ang="5400000" scaled="0"/>
            </a:gradFill>
            <a:ln>
              <a:noFill/>
            </a:ln>
          </p:spPr>
        </p:sp>
        <p:sp>
          <p:nvSpPr>
            <p:cNvPr id="73" name="Google Shape;73;p4"/>
            <p:cNvSpPr/>
            <p:nvPr/>
          </p:nvSpPr>
          <p:spPr>
            <a:xfrm>
              <a:off x="647700" y="5480050"/>
              <a:ext cx="157163" cy="157163"/>
            </a:xfrm>
            <a:custGeom>
              <a:rect b="b" l="l" r="r" t="t"/>
              <a:pathLst>
                <a:path extrusionOk="0" h="33" w="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4"/>
            <p:cNvSpPr/>
            <p:nvPr/>
          </p:nvSpPr>
          <p:spPr>
            <a:xfrm>
              <a:off x="66675" y="903288"/>
              <a:ext cx="190500" cy="190500"/>
            </a:xfrm>
            <a:custGeom>
              <a:rect b="b" l="l" r="r" t="t"/>
              <a:pathLst>
                <a:path extrusionOk="0" h="40" w="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4"/>
            <p:cNvSpPr/>
            <p:nvPr/>
          </p:nvSpPr>
          <p:spPr>
            <a:xfrm>
              <a:off x="0" y="3897313"/>
              <a:ext cx="133350" cy="266700"/>
            </a:xfrm>
            <a:custGeom>
              <a:rect b="b" l="l" r="r" t="t"/>
              <a:pathLst>
                <a:path extrusionOk="0" h="168" w="84">
                  <a:moveTo>
                    <a:pt x="69" y="168"/>
                  </a:moveTo>
                  <a:lnTo>
                    <a:pt x="0" y="6"/>
                  </a:lnTo>
                  <a:lnTo>
                    <a:pt x="12" y="0"/>
                  </a:lnTo>
                  <a:lnTo>
                    <a:pt x="84" y="162"/>
                  </a:lnTo>
                  <a:lnTo>
                    <a:pt x="69" y="168"/>
                  </a:lnTo>
                  <a:close/>
                </a:path>
              </a:pathLst>
            </a:custGeom>
            <a:gradFill>
              <a:gsLst>
                <a:gs pos="0">
                  <a:schemeClr val="lt2"/>
                </a:gs>
                <a:gs pos="100000">
                  <a:srgbClr val="3B4B54"/>
                </a:gs>
              </a:gsLst>
              <a:lin ang="5400000" scaled="0"/>
            </a:gradFill>
            <a:ln>
              <a:noFill/>
            </a:ln>
          </p:spPr>
        </p:sp>
        <p:sp>
          <p:nvSpPr>
            <p:cNvPr id="76" name="Google Shape;76;p4"/>
            <p:cNvSpPr/>
            <p:nvPr/>
          </p:nvSpPr>
          <p:spPr>
            <a:xfrm>
              <a:off x="66675" y="414972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4"/>
            <p:cNvSpPr/>
            <p:nvPr/>
          </p:nvSpPr>
          <p:spPr>
            <a:xfrm>
              <a:off x="0" y="1644650"/>
              <a:ext cx="133350" cy="269875"/>
            </a:xfrm>
            <a:custGeom>
              <a:rect b="b" l="l" r="r" t="t"/>
              <a:pathLst>
                <a:path extrusionOk="0" h="170" w="84">
                  <a:moveTo>
                    <a:pt x="12" y="170"/>
                  </a:moveTo>
                  <a:lnTo>
                    <a:pt x="0" y="164"/>
                  </a:lnTo>
                  <a:lnTo>
                    <a:pt x="69" y="0"/>
                  </a:lnTo>
                  <a:lnTo>
                    <a:pt x="84" y="6"/>
                  </a:lnTo>
                  <a:lnTo>
                    <a:pt x="12" y="170"/>
                  </a:lnTo>
                  <a:close/>
                </a:path>
              </a:pathLst>
            </a:custGeom>
            <a:gradFill>
              <a:gsLst>
                <a:gs pos="0">
                  <a:schemeClr val="lt2"/>
                </a:gs>
                <a:gs pos="100000">
                  <a:srgbClr val="3B4B54"/>
                </a:gs>
              </a:gsLst>
              <a:lin ang="5400000" scaled="0"/>
            </a:gradFill>
            <a:ln>
              <a:noFill/>
            </a:ln>
          </p:spPr>
        </p:sp>
        <p:sp>
          <p:nvSpPr>
            <p:cNvPr id="78" name="Google Shape;78;p4"/>
            <p:cNvSpPr/>
            <p:nvPr/>
          </p:nvSpPr>
          <p:spPr>
            <a:xfrm>
              <a:off x="66675" y="146843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4"/>
            <p:cNvSpPr/>
            <p:nvPr/>
          </p:nvSpPr>
          <p:spPr>
            <a:xfrm>
              <a:off x="695325" y="4763"/>
              <a:ext cx="309563" cy="1558925"/>
            </a:xfrm>
            <a:custGeom>
              <a:rect b="b" l="l" r="r" t="t"/>
              <a:pathLst>
                <a:path extrusionOk="0" h="982" w="195">
                  <a:moveTo>
                    <a:pt x="195" y="982"/>
                  </a:moveTo>
                  <a:lnTo>
                    <a:pt x="177" y="982"/>
                  </a:lnTo>
                  <a:lnTo>
                    <a:pt x="177" y="805"/>
                  </a:lnTo>
                  <a:lnTo>
                    <a:pt x="0" y="629"/>
                  </a:lnTo>
                  <a:lnTo>
                    <a:pt x="0" y="0"/>
                  </a:lnTo>
                  <a:lnTo>
                    <a:pt x="18" y="0"/>
                  </a:lnTo>
                  <a:lnTo>
                    <a:pt x="18" y="623"/>
                  </a:lnTo>
                  <a:lnTo>
                    <a:pt x="195" y="796"/>
                  </a:lnTo>
                  <a:lnTo>
                    <a:pt x="195" y="982"/>
                  </a:lnTo>
                  <a:close/>
                </a:path>
              </a:pathLst>
            </a:custGeom>
            <a:gradFill>
              <a:gsLst>
                <a:gs pos="0">
                  <a:schemeClr val="lt2"/>
                </a:gs>
                <a:gs pos="100000">
                  <a:srgbClr val="3B4B54"/>
                </a:gs>
              </a:gsLst>
              <a:lin ang="5400000" scaled="0"/>
            </a:gradFill>
            <a:ln>
              <a:noFill/>
            </a:ln>
          </p:spPr>
        </p:sp>
        <p:sp>
          <p:nvSpPr>
            <p:cNvPr id="80" name="Google Shape;80;p4"/>
            <p:cNvSpPr/>
            <p:nvPr/>
          </p:nvSpPr>
          <p:spPr>
            <a:xfrm>
              <a:off x="57150" y="488156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4"/>
            <p:cNvSpPr/>
            <p:nvPr/>
          </p:nvSpPr>
          <p:spPr>
            <a:xfrm>
              <a:off x="138113" y="5060950"/>
              <a:ext cx="304800" cy="1778000"/>
            </a:xfrm>
            <a:custGeom>
              <a:rect b="b" l="l" r="r" t="t"/>
              <a:pathLst>
                <a:path extrusionOk="0" h="1120" w="192">
                  <a:moveTo>
                    <a:pt x="192" y="1120"/>
                  </a:moveTo>
                  <a:lnTo>
                    <a:pt x="177" y="1120"/>
                  </a:lnTo>
                  <a:lnTo>
                    <a:pt x="177" y="360"/>
                  </a:lnTo>
                  <a:lnTo>
                    <a:pt x="0" y="183"/>
                  </a:lnTo>
                  <a:lnTo>
                    <a:pt x="0" y="0"/>
                  </a:lnTo>
                  <a:lnTo>
                    <a:pt x="15" y="0"/>
                  </a:lnTo>
                  <a:lnTo>
                    <a:pt x="15" y="177"/>
                  </a:lnTo>
                  <a:lnTo>
                    <a:pt x="192" y="354"/>
                  </a:lnTo>
                  <a:lnTo>
                    <a:pt x="192" y="1120"/>
                  </a:lnTo>
                  <a:close/>
                </a:path>
              </a:pathLst>
            </a:custGeom>
            <a:gradFill>
              <a:gsLst>
                <a:gs pos="0">
                  <a:schemeClr val="lt2"/>
                </a:gs>
                <a:gs pos="100000">
                  <a:srgbClr val="3B4B54"/>
                </a:gs>
              </a:gsLst>
              <a:lin ang="5400000" scaled="0"/>
            </a:gradFill>
            <a:ln>
              <a:noFill/>
            </a:ln>
          </p:spPr>
        </p:sp>
        <p:sp>
          <p:nvSpPr>
            <p:cNvPr id="82" name="Google Shape;82;p4"/>
            <p:cNvSpPr/>
            <p:nvPr/>
          </p:nvSpPr>
          <p:spPr>
            <a:xfrm>
              <a:off x="561975" y="643096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4"/>
            <p:cNvSpPr/>
            <p:nvPr/>
          </p:nvSpPr>
          <p:spPr>
            <a:xfrm>
              <a:off x="642938" y="6610350"/>
              <a:ext cx="23813" cy="242888"/>
            </a:xfrm>
            <a:prstGeom prst="rect">
              <a:avLst/>
            </a:pr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4"/>
            <p:cNvSpPr/>
            <p:nvPr/>
          </p:nvSpPr>
          <p:spPr>
            <a:xfrm>
              <a:off x="76200" y="6430963"/>
              <a:ext cx="190500" cy="188913"/>
            </a:xfrm>
            <a:custGeom>
              <a:rect b="b" l="l" r="r" t="t"/>
              <a:pathLst>
                <a:path extrusionOk="0" h="40" w="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4"/>
            <p:cNvSpPr/>
            <p:nvPr/>
          </p:nvSpPr>
          <p:spPr>
            <a:xfrm>
              <a:off x="0" y="5978525"/>
              <a:ext cx="190500" cy="461963"/>
            </a:xfrm>
            <a:custGeom>
              <a:rect b="b" l="l" r="r" t="t"/>
              <a:pathLst>
                <a:path extrusionOk="0" h="291" w="120">
                  <a:moveTo>
                    <a:pt x="120" y="291"/>
                  </a:moveTo>
                  <a:lnTo>
                    <a:pt x="105" y="291"/>
                  </a:lnTo>
                  <a:lnTo>
                    <a:pt x="105" y="114"/>
                  </a:lnTo>
                  <a:lnTo>
                    <a:pt x="0" y="9"/>
                  </a:lnTo>
                  <a:lnTo>
                    <a:pt x="12" y="0"/>
                  </a:lnTo>
                  <a:lnTo>
                    <a:pt x="120" y="108"/>
                  </a:lnTo>
                  <a:lnTo>
                    <a:pt x="120" y="291"/>
                  </a:lnTo>
                  <a:close/>
                </a:path>
              </a:pathLst>
            </a:custGeom>
            <a:gradFill>
              <a:gsLst>
                <a:gs pos="0">
                  <a:schemeClr val="lt2"/>
                </a:gs>
                <a:gs pos="100000">
                  <a:srgbClr val="3B4B54"/>
                </a:gs>
              </a:gsLst>
              <a:lin ang="5400000" scaled="0"/>
            </a:gradFill>
            <a:ln>
              <a:noFill/>
            </a:ln>
          </p:spPr>
        </p:sp>
        <p:sp>
          <p:nvSpPr>
            <p:cNvPr id="86" name="Google Shape;86;p4"/>
            <p:cNvSpPr/>
            <p:nvPr/>
          </p:nvSpPr>
          <p:spPr>
            <a:xfrm>
              <a:off x="1014413" y="1801813"/>
              <a:ext cx="214313" cy="755650"/>
            </a:xfrm>
            <a:custGeom>
              <a:rect b="b" l="l" r="r" t="t"/>
              <a:pathLst>
                <a:path extrusionOk="0" h="476" w="135">
                  <a:moveTo>
                    <a:pt x="12" y="476"/>
                  </a:moveTo>
                  <a:lnTo>
                    <a:pt x="0" y="476"/>
                  </a:lnTo>
                  <a:lnTo>
                    <a:pt x="0" y="128"/>
                  </a:lnTo>
                  <a:lnTo>
                    <a:pt x="126" y="0"/>
                  </a:lnTo>
                  <a:lnTo>
                    <a:pt x="135" y="9"/>
                  </a:lnTo>
                  <a:lnTo>
                    <a:pt x="12" y="131"/>
                  </a:lnTo>
                  <a:lnTo>
                    <a:pt x="12" y="476"/>
                  </a:lnTo>
                  <a:close/>
                </a:path>
              </a:pathLst>
            </a:custGeom>
            <a:gradFill>
              <a:gsLst>
                <a:gs pos="0">
                  <a:schemeClr val="lt2"/>
                </a:gs>
                <a:gs pos="100000">
                  <a:srgbClr val="3B4B54"/>
                </a:gs>
              </a:gsLst>
              <a:lin ang="5400000" scaled="0"/>
            </a:gradFill>
            <a:ln>
              <a:noFill/>
            </a:ln>
          </p:spPr>
        </p:sp>
        <p:sp>
          <p:nvSpPr>
            <p:cNvPr id="87" name="Google Shape;87;p4"/>
            <p:cNvSpPr/>
            <p:nvPr/>
          </p:nvSpPr>
          <p:spPr>
            <a:xfrm>
              <a:off x="938213" y="2547938"/>
              <a:ext cx="166688" cy="160338"/>
            </a:xfrm>
            <a:custGeom>
              <a:rect b="b" l="l" r="r" t="t"/>
              <a:pathLst>
                <a:path extrusionOk="0" h="34" w="35">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4"/>
            <p:cNvSpPr/>
            <p:nvPr/>
          </p:nvSpPr>
          <p:spPr>
            <a:xfrm>
              <a:off x="595313" y="4763"/>
              <a:ext cx="638175" cy="4025900"/>
            </a:xfrm>
            <a:custGeom>
              <a:rect b="b" l="l" r="r" t="t"/>
              <a:pathLst>
                <a:path extrusionOk="0" h="2536" w="402">
                  <a:moveTo>
                    <a:pt x="402" y="2536"/>
                  </a:moveTo>
                  <a:lnTo>
                    <a:pt x="387" y="2536"/>
                  </a:lnTo>
                  <a:lnTo>
                    <a:pt x="387" y="2311"/>
                  </a:lnTo>
                  <a:lnTo>
                    <a:pt x="0" y="1925"/>
                  </a:lnTo>
                  <a:lnTo>
                    <a:pt x="0" y="0"/>
                  </a:lnTo>
                  <a:lnTo>
                    <a:pt x="15" y="0"/>
                  </a:lnTo>
                  <a:lnTo>
                    <a:pt x="15" y="1916"/>
                  </a:lnTo>
                  <a:lnTo>
                    <a:pt x="402" y="2302"/>
                  </a:lnTo>
                  <a:lnTo>
                    <a:pt x="402" y="2536"/>
                  </a:lnTo>
                  <a:close/>
                </a:path>
              </a:pathLst>
            </a:custGeom>
            <a:gradFill>
              <a:gsLst>
                <a:gs pos="0">
                  <a:schemeClr val="lt2"/>
                </a:gs>
                <a:gs pos="100000">
                  <a:srgbClr val="3B4B54"/>
                </a:gs>
              </a:gsLst>
              <a:lin ang="5400000" scaled="0"/>
            </a:gradFill>
            <a:ln>
              <a:noFill/>
            </a:ln>
          </p:spPr>
        </p:sp>
        <p:sp>
          <p:nvSpPr>
            <p:cNvPr id="89" name="Google Shape;89;p4"/>
            <p:cNvSpPr/>
            <p:nvPr/>
          </p:nvSpPr>
          <p:spPr>
            <a:xfrm>
              <a:off x="1223963" y="1382713"/>
              <a:ext cx="142875" cy="476250"/>
            </a:xfrm>
            <a:custGeom>
              <a:rect b="b" l="l" r="r" t="t"/>
              <a:pathLst>
                <a:path extrusionOk="0" h="300" w="9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4B54"/>
                </a:gs>
              </a:gsLst>
              <a:lin ang="5400000" scaled="0"/>
            </a:gradFill>
            <a:ln>
              <a:noFill/>
            </a:ln>
          </p:spPr>
        </p:sp>
        <p:sp>
          <p:nvSpPr>
            <p:cNvPr id="90" name="Google Shape;90;p4"/>
            <p:cNvSpPr/>
            <p:nvPr/>
          </p:nvSpPr>
          <p:spPr>
            <a:xfrm>
              <a:off x="1300163" y="1849438"/>
              <a:ext cx="109538" cy="107950"/>
            </a:xfrm>
            <a:custGeom>
              <a:rect b="b" l="l" r="r" t="t"/>
              <a:pathLst>
                <a:path extrusionOk="0" h="23" w="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4"/>
            <p:cNvSpPr/>
            <p:nvPr/>
          </p:nvSpPr>
          <p:spPr>
            <a:xfrm>
              <a:off x="280988" y="3417888"/>
              <a:ext cx="142875" cy="474663"/>
            </a:xfrm>
            <a:custGeom>
              <a:rect b="b" l="l" r="r" t="t"/>
              <a:pathLst>
                <a:path extrusionOk="0" h="299" w="90">
                  <a:moveTo>
                    <a:pt x="12" y="299"/>
                  </a:moveTo>
                  <a:lnTo>
                    <a:pt x="0" y="299"/>
                  </a:lnTo>
                  <a:lnTo>
                    <a:pt x="0" y="80"/>
                  </a:lnTo>
                  <a:lnTo>
                    <a:pt x="81" y="0"/>
                  </a:lnTo>
                  <a:lnTo>
                    <a:pt x="90" y="8"/>
                  </a:lnTo>
                  <a:lnTo>
                    <a:pt x="12" y="83"/>
                  </a:lnTo>
                  <a:lnTo>
                    <a:pt x="12" y="299"/>
                  </a:lnTo>
                  <a:close/>
                </a:path>
              </a:pathLst>
            </a:custGeom>
            <a:gradFill>
              <a:gsLst>
                <a:gs pos="0">
                  <a:schemeClr val="lt2"/>
                </a:gs>
                <a:gs pos="100000">
                  <a:srgbClr val="3B4B54"/>
                </a:gs>
              </a:gsLst>
              <a:lin ang="5400000" scaled="0"/>
            </a:gradFill>
            <a:ln>
              <a:noFill/>
            </a:ln>
          </p:spPr>
        </p:sp>
        <p:sp>
          <p:nvSpPr>
            <p:cNvPr id="92" name="Google Shape;92;p4"/>
            <p:cNvSpPr/>
            <p:nvPr/>
          </p:nvSpPr>
          <p:spPr>
            <a:xfrm>
              <a:off x="238125" y="3883025"/>
              <a:ext cx="109538" cy="109538"/>
            </a:xfrm>
            <a:custGeom>
              <a:rect b="b" l="l" r="r" t="t"/>
              <a:pathLst>
                <a:path extrusionOk="0" h="23" w="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4"/>
            <p:cNvSpPr/>
            <p:nvPr/>
          </p:nvSpPr>
          <p:spPr>
            <a:xfrm>
              <a:off x="4763" y="2166938"/>
              <a:ext cx="114300" cy="452438"/>
            </a:xfrm>
            <a:custGeom>
              <a:rect b="b" l="l" r="r" t="t"/>
              <a:pathLst>
                <a:path extrusionOk="0" h="285" w="72">
                  <a:moveTo>
                    <a:pt x="6" y="285"/>
                  </a:moveTo>
                  <a:lnTo>
                    <a:pt x="0" y="276"/>
                  </a:lnTo>
                  <a:lnTo>
                    <a:pt x="60" y="216"/>
                  </a:lnTo>
                  <a:lnTo>
                    <a:pt x="60" y="0"/>
                  </a:lnTo>
                  <a:lnTo>
                    <a:pt x="72" y="0"/>
                  </a:lnTo>
                  <a:lnTo>
                    <a:pt x="72" y="222"/>
                  </a:lnTo>
                  <a:lnTo>
                    <a:pt x="6" y="285"/>
                  </a:lnTo>
                  <a:close/>
                </a:path>
              </a:pathLst>
            </a:custGeom>
            <a:gradFill>
              <a:gsLst>
                <a:gs pos="0">
                  <a:schemeClr val="lt2"/>
                </a:gs>
                <a:gs pos="100000">
                  <a:srgbClr val="3B4B54"/>
                </a:gs>
              </a:gsLst>
              <a:lin ang="5400000" scaled="0"/>
            </a:gradFill>
            <a:ln>
              <a:noFill/>
            </a:ln>
          </p:spPr>
        </p:sp>
        <p:sp>
          <p:nvSpPr>
            <p:cNvPr id="94" name="Google Shape;94;p4"/>
            <p:cNvSpPr/>
            <p:nvPr/>
          </p:nvSpPr>
          <p:spPr>
            <a:xfrm>
              <a:off x="52388" y="2066925"/>
              <a:ext cx="109538" cy="109538"/>
            </a:xfrm>
            <a:custGeom>
              <a:rect b="b" l="l" r="r" t="t"/>
              <a:pathLst>
                <a:path extrusionOk="0" h="23" w="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4"/>
            <p:cNvSpPr/>
            <p:nvPr/>
          </p:nvSpPr>
          <p:spPr>
            <a:xfrm>
              <a:off x="1228725" y="4662488"/>
              <a:ext cx="23813" cy="2181225"/>
            </a:xfrm>
            <a:prstGeom prst="rect">
              <a:avLst/>
            </a:pr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4"/>
            <p:cNvSpPr/>
            <p:nvPr/>
          </p:nvSpPr>
          <p:spPr>
            <a:xfrm>
              <a:off x="1319213" y="5041900"/>
              <a:ext cx="371475" cy="1801813"/>
            </a:xfrm>
            <a:custGeom>
              <a:rect b="b" l="l" r="r" t="t"/>
              <a:pathLst>
                <a:path extrusionOk="0" h="1135" w="234">
                  <a:moveTo>
                    <a:pt x="15" y="1135"/>
                  </a:moveTo>
                  <a:lnTo>
                    <a:pt x="0" y="1135"/>
                  </a:lnTo>
                  <a:lnTo>
                    <a:pt x="0" y="515"/>
                  </a:lnTo>
                  <a:lnTo>
                    <a:pt x="0" y="512"/>
                  </a:lnTo>
                  <a:lnTo>
                    <a:pt x="219" y="0"/>
                  </a:lnTo>
                  <a:lnTo>
                    <a:pt x="234" y="6"/>
                  </a:lnTo>
                  <a:lnTo>
                    <a:pt x="15" y="518"/>
                  </a:lnTo>
                  <a:lnTo>
                    <a:pt x="15" y="1135"/>
                  </a:lnTo>
                  <a:close/>
                </a:path>
              </a:pathLst>
            </a:custGeom>
            <a:gradFill>
              <a:gsLst>
                <a:gs pos="0">
                  <a:schemeClr val="lt2"/>
                </a:gs>
                <a:gs pos="100000">
                  <a:srgbClr val="3B4B54"/>
                </a:gs>
              </a:gsLst>
              <a:lin ang="5400000" scaled="0"/>
            </a:gradFill>
            <a:ln>
              <a:noFill/>
            </a:ln>
          </p:spPr>
        </p:sp>
        <p:sp>
          <p:nvSpPr>
            <p:cNvPr id="97" name="Google Shape;97;p4"/>
            <p:cNvSpPr/>
            <p:nvPr/>
          </p:nvSpPr>
          <p:spPr>
            <a:xfrm>
              <a:off x="1147763"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4"/>
            <p:cNvSpPr/>
            <p:nvPr/>
          </p:nvSpPr>
          <p:spPr>
            <a:xfrm>
              <a:off x="819150" y="3983038"/>
              <a:ext cx="347663" cy="2860675"/>
            </a:xfrm>
            <a:custGeom>
              <a:rect b="b" l="l" r="r" t="t"/>
              <a:pathLst>
                <a:path extrusionOk="0" h="1802" w="219">
                  <a:moveTo>
                    <a:pt x="219" y="1802"/>
                  </a:moveTo>
                  <a:lnTo>
                    <a:pt x="201" y="1802"/>
                  </a:lnTo>
                  <a:lnTo>
                    <a:pt x="201" y="1185"/>
                  </a:lnTo>
                  <a:lnTo>
                    <a:pt x="0" y="3"/>
                  </a:lnTo>
                  <a:lnTo>
                    <a:pt x="15" y="0"/>
                  </a:lnTo>
                  <a:lnTo>
                    <a:pt x="219" y="1185"/>
                  </a:lnTo>
                  <a:lnTo>
                    <a:pt x="219" y="1802"/>
                  </a:lnTo>
                  <a:close/>
                </a:path>
              </a:pathLst>
            </a:custGeom>
            <a:gradFill>
              <a:gsLst>
                <a:gs pos="0">
                  <a:schemeClr val="lt2"/>
                </a:gs>
                <a:gs pos="100000">
                  <a:srgbClr val="3B4B54"/>
                </a:gs>
              </a:gsLst>
              <a:lin ang="5400000" scaled="0"/>
            </a:gradFill>
            <a:ln>
              <a:noFill/>
            </a:ln>
          </p:spPr>
        </p:sp>
        <p:sp>
          <p:nvSpPr>
            <p:cNvPr id="99" name="Google Shape;99;p4"/>
            <p:cNvSpPr/>
            <p:nvPr/>
          </p:nvSpPr>
          <p:spPr>
            <a:xfrm>
              <a:off x="728663" y="3806825"/>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4"/>
            <p:cNvSpPr/>
            <p:nvPr/>
          </p:nvSpPr>
          <p:spPr>
            <a:xfrm>
              <a:off x="1624013" y="48672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4"/>
            <p:cNvSpPr/>
            <p:nvPr/>
          </p:nvSpPr>
          <p:spPr>
            <a:xfrm>
              <a:off x="1404938" y="5422900"/>
              <a:ext cx="371475" cy="1425575"/>
            </a:xfrm>
            <a:custGeom>
              <a:rect b="b" l="l" r="r" t="t"/>
              <a:pathLst>
                <a:path extrusionOk="0" h="898" w="234">
                  <a:moveTo>
                    <a:pt x="18" y="898"/>
                  </a:moveTo>
                  <a:lnTo>
                    <a:pt x="0" y="898"/>
                  </a:lnTo>
                  <a:lnTo>
                    <a:pt x="0" y="515"/>
                  </a:lnTo>
                  <a:lnTo>
                    <a:pt x="0" y="512"/>
                  </a:lnTo>
                  <a:lnTo>
                    <a:pt x="222" y="0"/>
                  </a:lnTo>
                  <a:lnTo>
                    <a:pt x="234" y="6"/>
                  </a:lnTo>
                  <a:lnTo>
                    <a:pt x="18" y="518"/>
                  </a:lnTo>
                  <a:lnTo>
                    <a:pt x="18" y="898"/>
                  </a:lnTo>
                  <a:close/>
                </a:path>
              </a:pathLst>
            </a:custGeom>
            <a:gradFill>
              <a:gsLst>
                <a:gs pos="0">
                  <a:schemeClr val="lt2"/>
                </a:gs>
                <a:gs pos="100000">
                  <a:srgbClr val="3B4B54"/>
                </a:gs>
              </a:gsLst>
              <a:lin ang="5400000" scaled="0"/>
            </a:gradFill>
            <a:ln>
              <a:noFill/>
            </a:ln>
          </p:spPr>
        </p:sp>
        <p:sp>
          <p:nvSpPr>
            <p:cNvPr id="102" name="Google Shape;102;p4"/>
            <p:cNvSpPr/>
            <p:nvPr/>
          </p:nvSpPr>
          <p:spPr>
            <a:xfrm>
              <a:off x="1666875" y="5945188"/>
              <a:ext cx="152400" cy="912813"/>
            </a:xfrm>
            <a:custGeom>
              <a:rect b="b" l="l" r="r" t="t"/>
              <a:pathLst>
                <a:path extrusionOk="0" h="575" w="96">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4B54"/>
                </a:gs>
              </a:gsLst>
              <a:lin ang="5400000" scaled="0"/>
            </a:gradFill>
            <a:ln>
              <a:noFill/>
            </a:ln>
          </p:spPr>
        </p:sp>
        <p:sp>
          <p:nvSpPr>
            <p:cNvPr id="103" name="Google Shape;103;p4"/>
            <p:cNvSpPr/>
            <p:nvPr/>
          </p:nvSpPr>
          <p:spPr>
            <a:xfrm>
              <a:off x="1709738" y="52466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4"/>
            <p:cNvSpPr/>
            <p:nvPr/>
          </p:nvSpPr>
          <p:spPr>
            <a:xfrm>
              <a:off x="1709738" y="57642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4"/>
            <p:cNvSpPr/>
            <p:nvPr/>
          </p:nvSpPr>
          <p:spPr>
            <a:xfrm>
              <a:off x="1766888" y="6330950"/>
              <a:ext cx="419100" cy="527050"/>
            </a:xfrm>
            <a:custGeom>
              <a:rect b="b" l="l" r="r" t="t"/>
              <a:pathLst>
                <a:path extrusionOk="0" h="332" w="264">
                  <a:moveTo>
                    <a:pt x="12" y="332"/>
                  </a:moveTo>
                  <a:lnTo>
                    <a:pt x="0" y="326"/>
                  </a:lnTo>
                  <a:lnTo>
                    <a:pt x="45" y="206"/>
                  </a:lnTo>
                  <a:lnTo>
                    <a:pt x="255" y="0"/>
                  </a:lnTo>
                  <a:lnTo>
                    <a:pt x="264" y="12"/>
                  </a:lnTo>
                  <a:lnTo>
                    <a:pt x="60" y="215"/>
                  </a:lnTo>
                  <a:lnTo>
                    <a:pt x="12" y="332"/>
                  </a:lnTo>
                  <a:close/>
                </a:path>
              </a:pathLst>
            </a:custGeom>
            <a:gradFill>
              <a:gsLst>
                <a:gs pos="0">
                  <a:schemeClr val="lt2"/>
                </a:gs>
                <a:gs pos="100000">
                  <a:srgbClr val="3B4B54"/>
                </a:gs>
              </a:gsLst>
              <a:lin ang="5400000" scaled="0"/>
            </a:gradFill>
            <a:ln>
              <a:noFill/>
            </a:ln>
          </p:spPr>
        </p:sp>
        <p:sp>
          <p:nvSpPr>
            <p:cNvPr id="106" name="Google Shape;106;p4"/>
            <p:cNvSpPr/>
            <p:nvPr/>
          </p:nvSpPr>
          <p:spPr>
            <a:xfrm>
              <a:off x="2147888" y="6221413"/>
              <a:ext cx="157163" cy="147638"/>
            </a:xfrm>
            <a:custGeom>
              <a:rect b="b" l="l" r="r" t="t"/>
              <a:pathLst>
                <a:path extrusionOk="0"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4"/>
            <p:cNvSpPr/>
            <p:nvPr/>
          </p:nvSpPr>
          <p:spPr>
            <a:xfrm>
              <a:off x="504825" y="9525"/>
              <a:ext cx="233363" cy="5103813"/>
            </a:xfrm>
            <a:custGeom>
              <a:rect b="b" l="l" r="r" t="t"/>
              <a:pathLst>
                <a:path extrusionOk="0" h="3215" w="147">
                  <a:moveTo>
                    <a:pt x="132" y="3215"/>
                  </a:moveTo>
                  <a:lnTo>
                    <a:pt x="129" y="2754"/>
                  </a:lnTo>
                  <a:lnTo>
                    <a:pt x="0" y="1901"/>
                  </a:lnTo>
                  <a:lnTo>
                    <a:pt x="0" y="0"/>
                  </a:lnTo>
                  <a:lnTo>
                    <a:pt x="15" y="0"/>
                  </a:lnTo>
                  <a:lnTo>
                    <a:pt x="15" y="1898"/>
                  </a:lnTo>
                  <a:lnTo>
                    <a:pt x="144" y="2754"/>
                  </a:lnTo>
                  <a:lnTo>
                    <a:pt x="147" y="3215"/>
                  </a:lnTo>
                  <a:lnTo>
                    <a:pt x="132" y="3215"/>
                  </a:lnTo>
                  <a:close/>
                </a:path>
              </a:pathLst>
            </a:custGeom>
            <a:gradFill>
              <a:gsLst>
                <a:gs pos="0">
                  <a:schemeClr val="lt2"/>
                </a:gs>
                <a:gs pos="100000">
                  <a:srgbClr val="3B4B54"/>
                </a:gs>
              </a:gsLst>
              <a:lin ang="5400000" scaled="0"/>
            </a:gradFill>
            <a:ln>
              <a:noFill/>
            </a:ln>
          </p:spPr>
        </p:sp>
        <p:sp>
          <p:nvSpPr>
            <p:cNvPr id="108" name="Google Shape;108;p4"/>
            <p:cNvSpPr/>
            <p:nvPr/>
          </p:nvSpPr>
          <p:spPr>
            <a:xfrm>
              <a:off x="633413" y="5103813"/>
              <a:ext cx="185738" cy="185738"/>
            </a:xfrm>
            <a:custGeom>
              <a:rect b="b" l="l" r="r" t="t"/>
              <a:pathLst>
                <a:path extrusionOk="0" h="39" w="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9" name="Google Shape;109;p4"/>
          <p:cNvSpPr txBox="1"/>
          <p:nvPr>
            <p:ph type="ctrTitle"/>
          </p:nvPr>
        </p:nvSpPr>
        <p:spPr>
          <a:xfrm>
            <a:off x="1876424" y="1122363"/>
            <a:ext cx="8791575" cy="23876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4800"/>
              <a:buFont typeface="Twentieth Century"/>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4"/>
          <p:cNvSpPr txBox="1"/>
          <p:nvPr>
            <p:ph idx="1" type="subTitle"/>
          </p:nvPr>
        </p:nvSpPr>
        <p:spPr>
          <a:xfrm>
            <a:off x="1876424" y="3602038"/>
            <a:ext cx="8791575" cy="1655762"/>
          </a:xfrm>
          <a:prstGeom prst="rect">
            <a:avLst/>
          </a:prstGeom>
          <a:noFill/>
          <a:ln>
            <a:noFill/>
          </a:ln>
        </p:spPr>
        <p:txBody>
          <a:bodyPr anchorCtr="0" anchor="t" bIns="45700" lIns="91425" spcFirstLastPara="1" rIns="91425" wrap="square" tIns="45700">
            <a:normAutofit/>
          </a:bodyPr>
          <a:lstStyle>
            <a:lvl1pPr lvl="0" algn="l">
              <a:lnSpc>
                <a:spcPct val="120000"/>
              </a:lnSpc>
              <a:spcBef>
                <a:spcPts val="1000"/>
              </a:spcBef>
              <a:spcAft>
                <a:spcPts val="0"/>
              </a:spcAft>
              <a:buClr>
                <a:schemeClr val="lt2"/>
              </a:buClr>
              <a:buSzPts val="2500"/>
              <a:buNone/>
              <a:defRPr sz="2000" cap="none">
                <a:solidFill>
                  <a:schemeClr val="lt2"/>
                </a:solidFill>
              </a:defRPr>
            </a:lvl1pPr>
            <a:lvl2pPr lvl="1" algn="ctr">
              <a:lnSpc>
                <a:spcPct val="120000"/>
              </a:lnSpc>
              <a:spcBef>
                <a:spcPts val="500"/>
              </a:spcBef>
              <a:spcAft>
                <a:spcPts val="0"/>
              </a:spcAft>
              <a:buClr>
                <a:schemeClr val="lt1"/>
              </a:buClr>
              <a:buSzPts val="2500"/>
              <a:buNone/>
              <a:defRPr sz="2000"/>
            </a:lvl2pPr>
            <a:lvl3pPr lvl="2" algn="ctr">
              <a:lnSpc>
                <a:spcPct val="120000"/>
              </a:lnSpc>
              <a:spcBef>
                <a:spcPts val="500"/>
              </a:spcBef>
              <a:spcAft>
                <a:spcPts val="0"/>
              </a:spcAft>
              <a:buClr>
                <a:schemeClr val="lt1"/>
              </a:buClr>
              <a:buSzPts val="2250"/>
              <a:buNone/>
              <a:defRPr sz="1800"/>
            </a:lvl3pPr>
            <a:lvl4pPr lvl="3" algn="ctr">
              <a:lnSpc>
                <a:spcPct val="120000"/>
              </a:lnSpc>
              <a:spcBef>
                <a:spcPts val="500"/>
              </a:spcBef>
              <a:spcAft>
                <a:spcPts val="0"/>
              </a:spcAft>
              <a:buClr>
                <a:schemeClr val="lt1"/>
              </a:buClr>
              <a:buSzPts val="2000"/>
              <a:buNone/>
              <a:defRPr sz="1600"/>
            </a:lvl4pPr>
            <a:lvl5pPr lvl="4" algn="ctr">
              <a:lnSpc>
                <a:spcPct val="120000"/>
              </a:lnSpc>
              <a:spcBef>
                <a:spcPts val="500"/>
              </a:spcBef>
              <a:spcAft>
                <a:spcPts val="0"/>
              </a:spcAft>
              <a:buClr>
                <a:schemeClr val="lt1"/>
              </a:buClr>
              <a:buSzPts val="2000"/>
              <a:buNone/>
              <a:defRPr sz="1600"/>
            </a:lvl5pPr>
            <a:lvl6pPr lvl="5" algn="ctr">
              <a:lnSpc>
                <a:spcPct val="120000"/>
              </a:lnSpc>
              <a:spcBef>
                <a:spcPts val="500"/>
              </a:spcBef>
              <a:spcAft>
                <a:spcPts val="0"/>
              </a:spcAft>
              <a:buClr>
                <a:schemeClr val="lt1"/>
              </a:buClr>
              <a:buSzPts val="2000"/>
              <a:buNone/>
              <a:defRPr sz="1600"/>
            </a:lvl6pPr>
            <a:lvl7pPr lvl="6" algn="ctr">
              <a:lnSpc>
                <a:spcPct val="120000"/>
              </a:lnSpc>
              <a:spcBef>
                <a:spcPts val="500"/>
              </a:spcBef>
              <a:spcAft>
                <a:spcPts val="0"/>
              </a:spcAft>
              <a:buClr>
                <a:schemeClr val="lt1"/>
              </a:buClr>
              <a:buSzPts val="2000"/>
              <a:buNone/>
              <a:defRPr sz="1600"/>
            </a:lvl7pPr>
            <a:lvl8pPr lvl="7" algn="ctr">
              <a:lnSpc>
                <a:spcPct val="120000"/>
              </a:lnSpc>
              <a:spcBef>
                <a:spcPts val="500"/>
              </a:spcBef>
              <a:spcAft>
                <a:spcPts val="0"/>
              </a:spcAft>
              <a:buClr>
                <a:schemeClr val="lt1"/>
              </a:buClr>
              <a:buSzPts val="2000"/>
              <a:buNone/>
              <a:defRPr sz="1600"/>
            </a:lvl8pPr>
            <a:lvl9pPr lvl="8" algn="ctr">
              <a:lnSpc>
                <a:spcPct val="120000"/>
              </a:lnSpc>
              <a:spcBef>
                <a:spcPts val="500"/>
              </a:spcBef>
              <a:spcAft>
                <a:spcPts val="0"/>
              </a:spcAft>
              <a:buClr>
                <a:schemeClr val="lt1"/>
              </a:buClr>
              <a:buSzPts val="2000"/>
              <a:buNone/>
              <a:defRPr sz="1600"/>
            </a:lvl9pPr>
          </a:lstStyle>
          <a:p/>
        </p:txBody>
      </p:sp>
      <p:sp>
        <p:nvSpPr>
          <p:cNvPr id="111" name="Google Shape;111;p4"/>
          <p:cNvSpPr txBox="1"/>
          <p:nvPr>
            <p:ph idx="10" type="dt"/>
          </p:nvPr>
        </p:nvSpPr>
        <p:spPr>
          <a:xfrm>
            <a:off x="7077511" y="5410201"/>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4"/>
          <p:cNvSpPr txBox="1"/>
          <p:nvPr>
            <p:ph idx="11" type="ftr"/>
          </p:nvPr>
        </p:nvSpPr>
        <p:spPr>
          <a:xfrm>
            <a:off x="1876424" y="5410201"/>
            <a:ext cx="5124886"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4"/>
          <p:cNvSpPr txBox="1"/>
          <p:nvPr>
            <p:ph idx="12" type="sldNum"/>
          </p:nvPr>
        </p:nvSpPr>
        <p:spPr>
          <a:xfrm>
            <a:off x="9896911" y="5410199"/>
            <a:ext cx="77108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165" name="Shape 165"/>
        <p:cNvGrpSpPr/>
        <p:nvPr/>
      </p:nvGrpSpPr>
      <p:grpSpPr>
        <a:xfrm>
          <a:off x="0" y="0"/>
          <a:ext cx="0" cy="0"/>
          <a:chOff x="0" y="0"/>
          <a:chExt cx="0" cy="0"/>
        </a:xfrm>
      </p:grpSpPr>
      <p:sp>
        <p:nvSpPr>
          <p:cNvPr id="166" name="Google Shape;166;p13"/>
          <p:cNvSpPr txBox="1"/>
          <p:nvPr>
            <p:ph type="title"/>
          </p:nvPr>
        </p:nvSpPr>
        <p:spPr>
          <a:xfrm>
            <a:off x="1141410" y="4304664"/>
            <a:ext cx="9912355" cy="81935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wentieth Centur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7" name="Google Shape;167;p13"/>
          <p:cNvSpPr/>
          <p:nvPr>
            <p:ph idx="2" type="pic"/>
          </p:nvPr>
        </p:nvSpPr>
        <p:spPr>
          <a:xfrm>
            <a:off x="1141411" y="606426"/>
            <a:ext cx="9912354" cy="3299778"/>
          </a:xfrm>
          <a:prstGeom prst="round2DiagRect">
            <a:avLst>
              <a:gd fmla="val 4860" name="adj1"/>
              <a:gd fmla="val 0" name="adj2"/>
            </a:avLst>
          </a:prstGeom>
          <a:noFill/>
          <a:ln cap="sq" cmpd="sng" w="19050">
            <a:solidFill>
              <a:srgbClr val="B0BFC7">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normAutofit/>
          </a:bodyPr>
          <a:lstStyle>
            <a:lvl1pPr lvl="0" marR="0" rtl="0" algn="l">
              <a:lnSpc>
                <a:spcPct val="120000"/>
              </a:lnSpc>
              <a:spcBef>
                <a:spcPts val="1000"/>
              </a:spcBef>
              <a:spcAft>
                <a:spcPts val="0"/>
              </a:spcAft>
              <a:buClr>
                <a:schemeClr val="lt1"/>
              </a:buClr>
              <a:buSzPts val="4000"/>
              <a:buFont typeface="Arial"/>
              <a:buNone/>
              <a:defRPr b="0" i="0" sz="3200" u="none" cap="none" strike="noStrike">
                <a:solidFill>
                  <a:schemeClr val="lt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168" name="Google Shape;168;p13"/>
          <p:cNvSpPr txBox="1"/>
          <p:nvPr>
            <p:ph idx="1" type="body"/>
          </p:nvPr>
        </p:nvSpPr>
        <p:spPr>
          <a:xfrm>
            <a:off x="1141364" y="5124020"/>
            <a:ext cx="9910859" cy="682472"/>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69" name="Google Shape;169;p13"/>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0" name="Google Shape;170;p13"/>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1" name="Google Shape;171;p13"/>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72" name="Shape 172"/>
        <p:cNvGrpSpPr/>
        <p:nvPr/>
      </p:nvGrpSpPr>
      <p:grpSpPr>
        <a:xfrm>
          <a:off x="0" y="0"/>
          <a:ext cx="0" cy="0"/>
          <a:chOff x="0" y="0"/>
          <a:chExt cx="0" cy="0"/>
        </a:xfrm>
      </p:grpSpPr>
      <p:sp>
        <p:nvSpPr>
          <p:cNvPr id="173" name="Google Shape;173;p14"/>
          <p:cNvSpPr txBox="1"/>
          <p:nvPr>
            <p:ph type="title"/>
          </p:nvPr>
        </p:nvSpPr>
        <p:spPr>
          <a:xfrm>
            <a:off x="1141456" y="609600"/>
            <a:ext cx="9905955" cy="3429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4" name="Google Shape;174;p14"/>
          <p:cNvSpPr txBox="1"/>
          <p:nvPr>
            <p:ph idx="1" type="body"/>
          </p:nvPr>
        </p:nvSpPr>
        <p:spPr>
          <a:xfrm>
            <a:off x="1141410" y="4419599"/>
            <a:ext cx="9904459" cy="1371599"/>
          </a:xfrm>
          <a:prstGeom prst="rect">
            <a:avLst/>
          </a:prstGeom>
          <a:noFill/>
          <a:ln>
            <a:noFill/>
          </a:ln>
        </p:spPr>
        <p:txBody>
          <a:bodyPr anchorCtr="0" anchor="ctr"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75" name="Google Shape;175;p14"/>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6" name="Google Shape;176;p14"/>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7" name="Google Shape;177;p14"/>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78" name="Shape 178"/>
        <p:cNvGrpSpPr/>
        <p:nvPr/>
      </p:nvGrpSpPr>
      <p:grpSpPr>
        <a:xfrm>
          <a:off x="0" y="0"/>
          <a:ext cx="0" cy="0"/>
          <a:chOff x="0" y="0"/>
          <a:chExt cx="0" cy="0"/>
        </a:xfrm>
      </p:grpSpPr>
      <p:sp>
        <p:nvSpPr>
          <p:cNvPr id="179" name="Google Shape;179;p15"/>
          <p:cNvSpPr txBox="1"/>
          <p:nvPr>
            <p:ph type="title"/>
          </p:nvPr>
        </p:nvSpPr>
        <p:spPr>
          <a:xfrm>
            <a:off x="1446212" y="609599"/>
            <a:ext cx="9302752" cy="274842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0" name="Google Shape;180;p15"/>
          <p:cNvSpPr txBox="1"/>
          <p:nvPr>
            <p:ph idx="1" type="body"/>
          </p:nvPr>
        </p:nvSpPr>
        <p:spPr>
          <a:xfrm>
            <a:off x="1720644" y="3365557"/>
            <a:ext cx="8752299" cy="548968"/>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81" name="Google Shape;181;p15"/>
          <p:cNvSpPr txBox="1"/>
          <p:nvPr>
            <p:ph idx="2" type="body"/>
          </p:nvPr>
        </p:nvSpPr>
        <p:spPr>
          <a:xfrm>
            <a:off x="1141411" y="4309919"/>
            <a:ext cx="9906002" cy="1489496"/>
          </a:xfrm>
          <a:prstGeom prst="rect">
            <a:avLst/>
          </a:prstGeom>
          <a:noFill/>
          <a:ln>
            <a:noFill/>
          </a:ln>
        </p:spPr>
        <p:txBody>
          <a:bodyPr anchorCtr="0" anchor="ctr"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82" name="Google Shape;182;p15"/>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3" name="Google Shape;183;p15"/>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4" name="Google Shape;184;p15"/>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de-DE"/>
              <a:t>‹#›</a:t>
            </a:fld>
            <a:endParaRPr/>
          </a:p>
        </p:txBody>
      </p:sp>
      <p:sp>
        <p:nvSpPr>
          <p:cNvPr id="185" name="Google Shape;185;p15"/>
          <p:cNvSpPr txBox="1"/>
          <p:nvPr/>
        </p:nvSpPr>
        <p:spPr>
          <a:xfrm>
            <a:off x="903512" y="732394"/>
            <a:ext cx="609600" cy="584776"/>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8000"/>
              <a:buFont typeface="Twentieth Century"/>
              <a:buNone/>
            </a:pPr>
            <a:r>
              <a:rPr b="0" i="0" lang="de-DE" sz="8000" u="none" cap="none" strike="noStrike">
                <a:solidFill>
                  <a:schemeClr val="lt1"/>
                </a:solidFill>
                <a:latin typeface="Twentieth Century"/>
                <a:ea typeface="Twentieth Century"/>
                <a:cs typeface="Twentieth Century"/>
                <a:sym typeface="Twentieth Century"/>
              </a:rPr>
              <a:t>“</a:t>
            </a:r>
            <a:endParaRPr b="0" i="0" sz="1400" u="none" cap="none" strike="noStrike">
              <a:solidFill>
                <a:srgbClr val="000000"/>
              </a:solidFill>
              <a:latin typeface="Arial"/>
              <a:ea typeface="Arial"/>
              <a:cs typeface="Arial"/>
              <a:sym typeface="Arial"/>
            </a:endParaRPr>
          </a:p>
        </p:txBody>
      </p:sp>
      <p:sp>
        <p:nvSpPr>
          <p:cNvPr id="186" name="Google Shape;186;p15"/>
          <p:cNvSpPr txBox="1"/>
          <p:nvPr/>
        </p:nvSpPr>
        <p:spPr>
          <a:xfrm>
            <a:off x="10537370" y="2764972"/>
            <a:ext cx="609600" cy="584776"/>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8000"/>
              <a:buFont typeface="Twentieth Century"/>
              <a:buNone/>
            </a:pPr>
            <a:r>
              <a:rPr b="0" i="0" lang="de-DE" sz="8000" u="none" cap="none" strike="noStrike">
                <a:solidFill>
                  <a:schemeClr val="lt1"/>
                </a:solidFill>
                <a:latin typeface="Twentieth Century"/>
                <a:ea typeface="Twentieth Century"/>
                <a:cs typeface="Twentieth Century"/>
                <a:sym typeface="Twentieth Century"/>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87" name="Shape 187"/>
        <p:cNvGrpSpPr/>
        <p:nvPr/>
      </p:nvGrpSpPr>
      <p:grpSpPr>
        <a:xfrm>
          <a:off x="0" y="0"/>
          <a:ext cx="0" cy="0"/>
          <a:chOff x="0" y="0"/>
          <a:chExt cx="0" cy="0"/>
        </a:xfrm>
      </p:grpSpPr>
      <p:sp>
        <p:nvSpPr>
          <p:cNvPr id="188" name="Google Shape;188;p16"/>
          <p:cNvSpPr txBox="1"/>
          <p:nvPr>
            <p:ph type="title"/>
          </p:nvPr>
        </p:nvSpPr>
        <p:spPr>
          <a:xfrm>
            <a:off x="1141410" y="2134041"/>
            <a:ext cx="9906001" cy="251183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9" name="Google Shape;189;p16"/>
          <p:cNvSpPr txBox="1"/>
          <p:nvPr>
            <p:ph idx="1" type="body"/>
          </p:nvPr>
        </p:nvSpPr>
        <p:spPr>
          <a:xfrm>
            <a:off x="1141364" y="4657655"/>
            <a:ext cx="9904505" cy="114064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90" name="Google Shape;190;p16"/>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1" name="Google Shape;191;p16"/>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2" name="Google Shape;192;p16"/>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93" name="Shape 193"/>
        <p:cNvGrpSpPr/>
        <p:nvPr/>
      </p:nvGrpSpPr>
      <p:grpSpPr>
        <a:xfrm>
          <a:off x="0" y="0"/>
          <a:ext cx="0" cy="0"/>
          <a:chOff x="0" y="0"/>
          <a:chExt cx="0" cy="0"/>
        </a:xfrm>
      </p:grpSpPr>
      <p:sp>
        <p:nvSpPr>
          <p:cNvPr id="194" name="Google Shape;194;p17"/>
          <p:cNvSpPr txBox="1"/>
          <p:nvPr>
            <p:ph type="title"/>
          </p:nvPr>
        </p:nvSpPr>
        <p:spPr>
          <a:xfrm>
            <a:off x="1141413" y="609600"/>
            <a:ext cx="9905998" cy="1905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5" name="Google Shape;195;p17"/>
          <p:cNvSpPr txBox="1"/>
          <p:nvPr>
            <p:ph idx="1" type="body"/>
          </p:nvPr>
        </p:nvSpPr>
        <p:spPr>
          <a:xfrm>
            <a:off x="1141410" y="2674463"/>
            <a:ext cx="3196899"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96" name="Google Shape;196;p17"/>
          <p:cNvSpPr txBox="1"/>
          <p:nvPr>
            <p:ph idx="2" type="body"/>
          </p:nvPr>
        </p:nvSpPr>
        <p:spPr>
          <a:xfrm>
            <a:off x="1127918" y="3360263"/>
            <a:ext cx="3208735" cy="243093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197" name="Google Shape;197;p17"/>
          <p:cNvSpPr txBox="1"/>
          <p:nvPr>
            <p:ph idx="3" type="body"/>
          </p:nvPr>
        </p:nvSpPr>
        <p:spPr>
          <a:xfrm>
            <a:off x="4514766" y="2677635"/>
            <a:ext cx="3184385"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98" name="Google Shape;198;p17"/>
          <p:cNvSpPr txBox="1"/>
          <p:nvPr>
            <p:ph idx="4" type="body"/>
          </p:nvPr>
        </p:nvSpPr>
        <p:spPr>
          <a:xfrm>
            <a:off x="4504213" y="3363435"/>
            <a:ext cx="3195830" cy="243093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199" name="Google Shape;199;p17"/>
          <p:cNvSpPr txBox="1"/>
          <p:nvPr>
            <p:ph idx="5" type="body"/>
          </p:nvPr>
        </p:nvSpPr>
        <p:spPr>
          <a:xfrm>
            <a:off x="7852442" y="2674463"/>
            <a:ext cx="3194968"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00" name="Google Shape;200;p17"/>
          <p:cNvSpPr txBox="1"/>
          <p:nvPr>
            <p:ph idx="6" type="body"/>
          </p:nvPr>
        </p:nvSpPr>
        <p:spPr>
          <a:xfrm>
            <a:off x="7852442" y="3360263"/>
            <a:ext cx="3194968" cy="243093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01" name="Google Shape;201;p17"/>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2" name="Google Shape;202;p17"/>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3" name="Google Shape;203;p17"/>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204" name="Shape 204"/>
        <p:cNvGrpSpPr/>
        <p:nvPr/>
      </p:nvGrpSpPr>
      <p:grpSpPr>
        <a:xfrm>
          <a:off x="0" y="0"/>
          <a:ext cx="0" cy="0"/>
          <a:chOff x="0" y="0"/>
          <a:chExt cx="0" cy="0"/>
        </a:xfrm>
      </p:grpSpPr>
      <p:sp>
        <p:nvSpPr>
          <p:cNvPr id="205" name="Google Shape;205;p18"/>
          <p:cNvSpPr txBox="1"/>
          <p:nvPr>
            <p:ph type="title"/>
          </p:nvPr>
        </p:nvSpPr>
        <p:spPr>
          <a:xfrm>
            <a:off x="1141411" y="609600"/>
            <a:ext cx="9905999" cy="1905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6" name="Google Shape;206;p18"/>
          <p:cNvSpPr txBox="1"/>
          <p:nvPr>
            <p:ph idx="1" type="body"/>
          </p:nvPr>
        </p:nvSpPr>
        <p:spPr>
          <a:xfrm>
            <a:off x="1141413" y="4404596"/>
            <a:ext cx="319524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07" name="Google Shape;207;p18"/>
          <p:cNvSpPr/>
          <p:nvPr>
            <p:ph idx="2" type="pic"/>
          </p:nvPr>
        </p:nvSpPr>
        <p:spPr>
          <a:xfrm>
            <a:off x="1141413" y="2666998"/>
            <a:ext cx="3195240" cy="1524000"/>
          </a:xfrm>
          <a:prstGeom prst="round2DiagRect">
            <a:avLst>
              <a:gd fmla="val 16667" name="adj1"/>
              <a:gd fmla="val 0" name="adj2"/>
            </a:avLst>
          </a:prstGeom>
          <a:noFill/>
          <a:ln cap="sq" cmpd="sng" w="19050">
            <a:solidFill>
              <a:srgbClr val="B0BFC7">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normAutofit/>
          </a:bodyPr>
          <a:lstStyle>
            <a:lvl1pPr lvl="0" marR="0" rtl="0" algn="l">
              <a:lnSpc>
                <a:spcPct val="120000"/>
              </a:lnSpc>
              <a:spcBef>
                <a:spcPts val="10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208" name="Google Shape;208;p18"/>
          <p:cNvSpPr txBox="1"/>
          <p:nvPr>
            <p:ph idx="3" type="body"/>
          </p:nvPr>
        </p:nvSpPr>
        <p:spPr>
          <a:xfrm>
            <a:off x="1141413" y="4980858"/>
            <a:ext cx="3195240" cy="817843"/>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09" name="Google Shape;209;p18"/>
          <p:cNvSpPr txBox="1"/>
          <p:nvPr>
            <p:ph idx="4" type="body"/>
          </p:nvPr>
        </p:nvSpPr>
        <p:spPr>
          <a:xfrm>
            <a:off x="4489053" y="4404596"/>
            <a:ext cx="320040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10" name="Google Shape;210;p18"/>
          <p:cNvSpPr/>
          <p:nvPr>
            <p:ph idx="5" type="pic"/>
          </p:nvPr>
        </p:nvSpPr>
        <p:spPr>
          <a:xfrm>
            <a:off x="4489053" y="2666998"/>
            <a:ext cx="3198940" cy="1524000"/>
          </a:xfrm>
          <a:prstGeom prst="round2DiagRect">
            <a:avLst>
              <a:gd fmla="val 16667" name="adj1"/>
              <a:gd fmla="val 0" name="adj2"/>
            </a:avLst>
          </a:prstGeom>
          <a:noFill/>
          <a:ln cap="sq" cmpd="sng" w="19050">
            <a:solidFill>
              <a:srgbClr val="B0BFC7">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normAutofit/>
          </a:bodyPr>
          <a:lstStyle>
            <a:lvl1pPr lvl="0" marR="0" rtl="0" algn="l">
              <a:lnSpc>
                <a:spcPct val="120000"/>
              </a:lnSpc>
              <a:spcBef>
                <a:spcPts val="10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211" name="Google Shape;211;p18"/>
          <p:cNvSpPr txBox="1"/>
          <p:nvPr>
            <p:ph idx="6" type="body"/>
          </p:nvPr>
        </p:nvSpPr>
        <p:spPr>
          <a:xfrm>
            <a:off x="4487593" y="4980857"/>
            <a:ext cx="3200400" cy="810342"/>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12" name="Google Shape;212;p18"/>
          <p:cNvSpPr txBox="1"/>
          <p:nvPr>
            <p:ph idx="7" type="body"/>
          </p:nvPr>
        </p:nvSpPr>
        <p:spPr>
          <a:xfrm>
            <a:off x="7852567" y="4404595"/>
            <a:ext cx="3190741"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13" name="Google Shape;213;p18"/>
          <p:cNvSpPr/>
          <p:nvPr>
            <p:ph idx="8" type="pic"/>
          </p:nvPr>
        </p:nvSpPr>
        <p:spPr>
          <a:xfrm>
            <a:off x="7852442" y="2666998"/>
            <a:ext cx="3194969" cy="1524000"/>
          </a:xfrm>
          <a:prstGeom prst="round2DiagRect">
            <a:avLst>
              <a:gd fmla="val 16667" name="adj1"/>
              <a:gd fmla="val 0" name="adj2"/>
            </a:avLst>
          </a:prstGeom>
          <a:noFill/>
          <a:ln cap="sq" cmpd="sng" w="19050">
            <a:solidFill>
              <a:srgbClr val="B0BFC7">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normAutofit/>
          </a:bodyPr>
          <a:lstStyle>
            <a:lvl1pPr lvl="0" marR="0" rtl="0" algn="l">
              <a:lnSpc>
                <a:spcPct val="120000"/>
              </a:lnSpc>
              <a:spcBef>
                <a:spcPts val="10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214" name="Google Shape;214;p18"/>
          <p:cNvSpPr txBox="1"/>
          <p:nvPr>
            <p:ph idx="9" type="body"/>
          </p:nvPr>
        </p:nvSpPr>
        <p:spPr>
          <a:xfrm>
            <a:off x="7852442" y="4980854"/>
            <a:ext cx="3194968" cy="810345"/>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15" name="Google Shape;215;p18"/>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6" name="Google Shape;216;p18"/>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7" name="Google Shape;217;p18"/>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18" name="Shape 218"/>
        <p:cNvGrpSpPr/>
        <p:nvPr/>
      </p:nvGrpSpPr>
      <p:grpSpPr>
        <a:xfrm>
          <a:off x="0" y="0"/>
          <a:ext cx="0" cy="0"/>
          <a:chOff x="0" y="0"/>
          <a:chExt cx="0" cy="0"/>
        </a:xfrm>
      </p:grpSpPr>
      <p:sp>
        <p:nvSpPr>
          <p:cNvPr id="219" name="Google Shape;219;p19"/>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0" name="Google Shape;220;p19"/>
          <p:cNvSpPr txBox="1"/>
          <p:nvPr>
            <p:ph idx="1" type="body"/>
          </p:nvPr>
        </p:nvSpPr>
        <p:spPr>
          <a:xfrm rot="5400000">
            <a:off x="4323555" y="-932655"/>
            <a:ext cx="3541714" cy="9905999"/>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221" name="Google Shape;221;p19"/>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2" name="Google Shape;222;p19"/>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3" name="Google Shape;223;p19"/>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24" name="Shape 224"/>
        <p:cNvGrpSpPr/>
        <p:nvPr/>
      </p:nvGrpSpPr>
      <p:grpSpPr>
        <a:xfrm>
          <a:off x="0" y="0"/>
          <a:ext cx="0" cy="0"/>
          <a:chOff x="0" y="0"/>
          <a:chExt cx="0" cy="0"/>
        </a:xfrm>
      </p:grpSpPr>
      <p:sp>
        <p:nvSpPr>
          <p:cNvPr id="225" name="Google Shape;225;p20"/>
          <p:cNvSpPr txBox="1"/>
          <p:nvPr>
            <p:ph type="title"/>
          </p:nvPr>
        </p:nvSpPr>
        <p:spPr>
          <a:xfrm rot="5400000">
            <a:off x="7454105" y="2197894"/>
            <a:ext cx="5181601" cy="200501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6" name="Google Shape;226;p20"/>
          <p:cNvSpPr txBox="1"/>
          <p:nvPr>
            <p:ph idx="1" type="body"/>
          </p:nvPr>
        </p:nvSpPr>
        <p:spPr>
          <a:xfrm rot="5400000">
            <a:off x="2424904" y="-673895"/>
            <a:ext cx="5181601" cy="7748590"/>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227" name="Google Shape;227;p20"/>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8" name="Google Shape;228;p20"/>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9" name="Google Shape;229;p20"/>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14" name="Shape 114"/>
        <p:cNvGrpSpPr/>
        <p:nvPr/>
      </p:nvGrpSpPr>
      <p:grpSpPr>
        <a:xfrm>
          <a:off x="0" y="0"/>
          <a:ext cx="0" cy="0"/>
          <a:chOff x="0" y="0"/>
          <a:chExt cx="0" cy="0"/>
        </a:xfrm>
      </p:grpSpPr>
      <p:sp>
        <p:nvSpPr>
          <p:cNvPr id="115" name="Google Shape;115;p5"/>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 name="Google Shape;116;p5"/>
          <p:cNvSpPr txBox="1"/>
          <p:nvPr>
            <p:ph idx="1" type="body"/>
          </p:nvPr>
        </p:nvSpPr>
        <p:spPr>
          <a:xfrm>
            <a:off x="1141410" y="2249486"/>
            <a:ext cx="4878389" cy="3541714"/>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17" name="Google Shape;117;p5"/>
          <p:cNvSpPr txBox="1"/>
          <p:nvPr>
            <p:ph idx="2" type="body"/>
          </p:nvPr>
        </p:nvSpPr>
        <p:spPr>
          <a:xfrm>
            <a:off x="6172200" y="2249486"/>
            <a:ext cx="4875211" cy="3541714"/>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18" name="Google Shape;118;p5"/>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9" name="Google Shape;119;p5"/>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5"/>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21" name="Shape 121"/>
        <p:cNvGrpSpPr/>
        <p:nvPr/>
      </p:nvGrpSpPr>
      <p:grpSpPr>
        <a:xfrm>
          <a:off x="0" y="0"/>
          <a:ext cx="0" cy="0"/>
          <a:chOff x="0" y="0"/>
          <a:chExt cx="0" cy="0"/>
        </a:xfrm>
      </p:grpSpPr>
      <p:sp>
        <p:nvSpPr>
          <p:cNvPr id="122" name="Google Shape;122;p6"/>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6"/>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24" name="Google Shape;124;p6"/>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6"/>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6"/>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7" name="Shape 127"/>
        <p:cNvGrpSpPr/>
        <p:nvPr/>
      </p:nvGrpSpPr>
      <p:grpSpPr>
        <a:xfrm>
          <a:off x="0" y="0"/>
          <a:ext cx="0" cy="0"/>
          <a:chOff x="0" y="0"/>
          <a:chExt cx="0" cy="0"/>
        </a:xfrm>
      </p:grpSpPr>
      <p:sp>
        <p:nvSpPr>
          <p:cNvPr id="128" name="Google Shape;128;p7"/>
          <p:cNvSpPr txBox="1"/>
          <p:nvPr>
            <p:ph type="title"/>
          </p:nvPr>
        </p:nvSpPr>
        <p:spPr>
          <a:xfrm>
            <a:off x="1141411" y="1419226"/>
            <a:ext cx="99060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7"/>
          <p:cNvSpPr txBox="1"/>
          <p:nvPr>
            <p:ph idx="1" type="body"/>
          </p:nvPr>
        </p:nvSpPr>
        <p:spPr>
          <a:xfrm>
            <a:off x="1141411" y="4424362"/>
            <a:ext cx="9906000" cy="137477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cap="none">
                <a:solidFill>
                  <a:schemeClr val="lt1"/>
                </a:solidFill>
              </a:defRPr>
            </a:lvl1pPr>
            <a:lvl2pPr indent="-228600" lvl="1" marL="914400" algn="l">
              <a:lnSpc>
                <a:spcPct val="120000"/>
              </a:lnSpc>
              <a:spcBef>
                <a:spcPts val="500"/>
              </a:spcBef>
              <a:spcAft>
                <a:spcPts val="0"/>
              </a:spcAft>
              <a:buClr>
                <a:schemeClr val="lt1"/>
              </a:buClr>
              <a:buSzPts val="2250"/>
              <a:buNone/>
              <a:defRPr sz="1800">
                <a:solidFill>
                  <a:schemeClr val="lt1"/>
                </a:solidFill>
              </a:defRPr>
            </a:lvl2pPr>
            <a:lvl3pPr indent="-228600" lvl="2" marL="1371600" algn="l">
              <a:lnSpc>
                <a:spcPct val="120000"/>
              </a:lnSpc>
              <a:spcBef>
                <a:spcPts val="500"/>
              </a:spcBef>
              <a:spcAft>
                <a:spcPts val="0"/>
              </a:spcAft>
              <a:buClr>
                <a:schemeClr val="lt1"/>
              </a:buClr>
              <a:buSzPts val="2250"/>
              <a:buNone/>
              <a:defRPr sz="1800">
                <a:solidFill>
                  <a:schemeClr val="lt1"/>
                </a:solidFill>
              </a:defRPr>
            </a:lvl3pPr>
            <a:lvl4pPr indent="-228600" lvl="3" marL="1828800" algn="l">
              <a:lnSpc>
                <a:spcPct val="120000"/>
              </a:lnSpc>
              <a:spcBef>
                <a:spcPts val="500"/>
              </a:spcBef>
              <a:spcAft>
                <a:spcPts val="0"/>
              </a:spcAft>
              <a:buClr>
                <a:schemeClr val="lt1"/>
              </a:buClr>
              <a:buSzPts val="2000"/>
              <a:buNone/>
              <a:defRPr sz="1600">
                <a:solidFill>
                  <a:schemeClr val="lt1"/>
                </a:solidFill>
              </a:defRPr>
            </a:lvl4pPr>
            <a:lvl5pPr indent="-228600" lvl="4" marL="2286000" algn="l">
              <a:lnSpc>
                <a:spcPct val="120000"/>
              </a:lnSpc>
              <a:spcBef>
                <a:spcPts val="500"/>
              </a:spcBef>
              <a:spcAft>
                <a:spcPts val="0"/>
              </a:spcAft>
              <a:buClr>
                <a:schemeClr val="lt1"/>
              </a:buClr>
              <a:buSzPts val="2000"/>
              <a:buNone/>
              <a:defRPr sz="1600">
                <a:solidFill>
                  <a:schemeClr val="lt1"/>
                </a:solidFill>
              </a:defRPr>
            </a:lvl5pPr>
            <a:lvl6pPr indent="-228600" lvl="5" marL="2743200" algn="l">
              <a:lnSpc>
                <a:spcPct val="120000"/>
              </a:lnSpc>
              <a:spcBef>
                <a:spcPts val="500"/>
              </a:spcBef>
              <a:spcAft>
                <a:spcPts val="0"/>
              </a:spcAft>
              <a:buClr>
                <a:schemeClr val="lt1"/>
              </a:buClr>
              <a:buSzPts val="2000"/>
              <a:buNone/>
              <a:defRPr sz="1600">
                <a:solidFill>
                  <a:schemeClr val="lt1"/>
                </a:solidFill>
              </a:defRPr>
            </a:lvl6pPr>
            <a:lvl7pPr indent="-228600" lvl="6" marL="3200400" algn="l">
              <a:lnSpc>
                <a:spcPct val="120000"/>
              </a:lnSpc>
              <a:spcBef>
                <a:spcPts val="500"/>
              </a:spcBef>
              <a:spcAft>
                <a:spcPts val="0"/>
              </a:spcAft>
              <a:buClr>
                <a:schemeClr val="lt1"/>
              </a:buClr>
              <a:buSzPts val="2000"/>
              <a:buNone/>
              <a:defRPr sz="1600">
                <a:solidFill>
                  <a:schemeClr val="lt1"/>
                </a:solidFill>
              </a:defRPr>
            </a:lvl7pPr>
            <a:lvl8pPr indent="-228600" lvl="7" marL="3657600" algn="l">
              <a:lnSpc>
                <a:spcPct val="120000"/>
              </a:lnSpc>
              <a:spcBef>
                <a:spcPts val="500"/>
              </a:spcBef>
              <a:spcAft>
                <a:spcPts val="0"/>
              </a:spcAft>
              <a:buClr>
                <a:schemeClr val="lt1"/>
              </a:buClr>
              <a:buSzPts val="2000"/>
              <a:buNone/>
              <a:defRPr sz="1600">
                <a:solidFill>
                  <a:schemeClr val="lt1"/>
                </a:solidFill>
              </a:defRPr>
            </a:lvl8pPr>
            <a:lvl9pPr indent="-228600" lvl="8" marL="4114800" algn="l">
              <a:lnSpc>
                <a:spcPct val="120000"/>
              </a:lnSpc>
              <a:spcBef>
                <a:spcPts val="500"/>
              </a:spcBef>
              <a:spcAft>
                <a:spcPts val="0"/>
              </a:spcAft>
              <a:buClr>
                <a:schemeClr val="lt1"/>
              </a:buClr>
              <a:buSzPts val="2000"/>
              <a:buNone/>
              <a:defRPr sz="1600">
                <a:solidFill>
                  <a:schemeClr val="lt1"/>
                </a:solidFill>
              </a:defRPr>
            </a:lvl9pPr>
          </a:lstStyle>
          <a:p/>
        </p:txBody>
      </p:sp>
      <p:sp>
        <p:nvSpPr>
          <p:cNvPr id="130" name="Google Shape;130;p7"/>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7"/>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7"/>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33" name="Shape 133"/>
        <p:cNvGrpSpPr/>
        <p:nvPr/>
      </p:nvGrpSpPr>
      <p:grpSpPr>
        <a:xfrm>
          <a:off x="0" y="0"/>
          <a:ext cx="0" cy="0"/>
          <a:chOff x="0" y="0"/>
          <a:chExt cx="0" cy="0"/>
        </a:xfrm>
      </p:grpSpPr>
      <p:sp>
        <p:nvSpPr>
          <p:cNvPr id="134" name="Google Shape;134;p8"/>
          <p:cNvSpPr txBox="1"/>
          <p:nvPr>
            <p:ph type="title"/>
          </p:nvPr>
        </p:nvSpPr>
        <p:spPr>
          <a:xfrm>
            <a:off x="1141411" y="619126"/>
            <a:ext cx="9906000" cy="147796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8"/>
          <p:cNvSpPr txBox="1"/>
          <p:nvPr>
            <p:ph idx="1" type="body"/>
          </p:nvPr>
        </p:nvSpPr>
        <p:spPr>
          <a:xfrm>
            <a:off x="1370019" y="2249486"/>
            <a:ext cx="4649783"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36" name="Google Shape;136;p8"/>
          <p:cNvSpPr txBox="1"/>
          <p:nvPr>
            <p:ph idx="2" type="body"/>
          </p:nvPr>
        </p:nvSpPr>
        <p:spPr>
          <a:xfrm>
            <a:off x="1141410" y="3073397"/>
            <a:ext cx="4878391" cy="2717801"/>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37" name="Google Shape;137;p8"/>
          <p:cNvSpPr txBox="1"/>
          <p:nvPr>
            <p:ph idx="3" type="body"/>
          </p:nvPr>
        </p:nvSpPr>
        <p:spPr>
          <a:xfrm>
            <a:off x="6400808" y="2249485"/>
            <a:ext cx="4646602"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38" name="Google Shape;138;p8"/>
          <p:cNvSpPr txBox="1"/>
          <p:nvPr>
            <p:ph idx="4" type="body"/>
          </p:nvPr>
        </p:nvSpPr>
        <p:spPr>
          <a:xfrm>
            <a:off x="6172200" y="3073397"/>
            <a:ext cx="4875210" cy="2717801"/>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39" name="Google Shape;139;p8"/>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0" name="Google Shape;140;p8"/>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1" name="Google Shape;141;p8"/>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2" name="Shape 142"/>
        <p:cNvGrpSpPr/>
        <p:nvPr/>
      </p:nvGrpSpPr>
      <p:grpSpPr>
        <a:xfrm>
          <a:off x="0" y="0"/>
          <a:ext cx="0" cy="0"/>
          <a:chOff x="0" y="0"/>
          <a:chExt cx="0" cy="0"/>
        </a:xfrm>
      </p:grpSpPr>
      <p:sp>
        <p:nvSpPr>
          <p:cNvPr id="143" name="Google Shape;143;p9"/>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4" name="Google Shape;144;p9"/>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5" name="Google Shape;145;p9"/>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6" name="Google Shape;146;p9"/>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7" name="Shape 147"/>
        <p:cNvGrpSpPr/>
        <p:nvPr/>
      </p:nvGrpSpPr>
      <p:grpSpPr>
        <a:xfrm>
          <a:off x="0" y="0"/>
          <a:ext cx="0" cy="0"/>
          <a:chOff x="0" y="0"/>
          <a:chExt cx="0" cy="0"/>
        </a:xfrm>
      </p:grpSpPr>
      <p:sp>
        <p:nvSpPr>
          <p:cNvPr id="148" name="Google Shape;148;p10"/>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9" name="Google Shape;149;p10"/>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0" name="Google Shape;150;p10"/>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51" name="Shape 151"/>
        <p:cNvGrpSpPr/>
        <p:nvPr/>
      </p:nvGrpSpPr>
      <p:grpSpPr>
        <a:xfrm>
          <a:off x="0" y="0"/>
          <a:ext cx="0" cy="0"/>
          <a:chOff x="0" y="0"/>
          <a:chExt cx="0" cy="0"/>
        </a:xfrm>
      </p:grpSpPr>
      <p:sp>
        <p:nvSpPr>
          <p:cNvPr id="152" name="Google Shape;152;p11"/>
          <p:cNvSpPr txBox="1"/>
          <p:nvPr>
            <p:ph type="title"/>
          </p:nvPr>
        </p:nvSpPr>
        <p:spPr>
          <a:xfrm>
            <a:off x="1146705" y="609601"/>
            <a:ext cx="3856037" cy="163988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wentieth Centur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3" name="Google Shape;153;p11"/>
          <p:cNvSpPr txBox="1"/>
          <p:nvPr>
            <p:ph idx="1" type="body"/>
          </p:nvPr>
        </p:nvSpPr>
        <p:spPr>
          <a:xfrm>
            <a:off x="5156200" y="592666"/>
            <a:ext cx="5891209" cy="5198534"/>
          </a:xfrm>
          <a:prstGeom prst="rect">
            <a:avLst/>
          </a:prstGeom>
          <a:noFill/>
          <a:ln>
            <a:noFill/>
          </a:ln>
        </p:spPr>
        <p:txBody>
          <a:bodyPr anchorCtr="0" anchor="ctr"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54" name="Google Shape;154;p11"/>
          <p:cNvSpPr txBox="1"/>
          <p:nvPr>
            <p:ph idx="2" type="body"/>
          </p:nvPr>
        </p:nvSpPr>
        <p:spPr>
          <a:xfrm>
            <a:off x="1146705" y="2249486"/>
            <a:ext cx="3856037" cy="354171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55" name="Google Shape;155;p11"/>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6" name="Google Shape;156;p11"/>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7" name="Google Shape;157;p11"/>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58" name="Shape 158"/>
        <p:cNvGrpSpPr/>
        <p:nvPr/>
      </p:nvGrpSpPr>
      <p:grpSpPr>
        <a:xfrm>
          <a:off x="0" y="0"/>
          <a:ext cx="0" cy="0"/>
          <a:chOff x="0" y="0"/>
          <a:chExt cx="0" cy="0"/>
        </a:xfrm>
      </p:grpSpPr>
      <p:sp>
        <p:nvSpPr>
          <p:cNvPr id="159" name="Google Shape;159;p12"/>
          <p:cNvSpPr txBox="1"/>
          <p:nvPr>
            <p:ph type="title"/>
          </p:nvPr>
        </p:nvSpPr>
        <p:spPr>
          <a:xfrm>
            <a:off x="1141413" y="609600"/>
            <a:ext cx="5934508" cy="163988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wentieth Centur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0" name="Google Shape;160;p12"/>
          <p:cNvSpPr/>
          <p:nvPr>
            <p:ph idx="2" type="pic"/>
          </p:nvPr>
        </p:nvSpPr>
        <p:spPr>
          <a:xfrm>
            <a:off x="7380721" y="609601"/>
            <a:ext cx="3666690" cy="5181599"/>
          </a:xfrm>
          <a:prstGeom prst="round2DiagRect">
            <a:avLst>
              <a:gd fmla="val 5608" name="adj1"/>
              <a:gd fmla="val 0" name="adj2"/>
            </a:avLst>
          </a:prstGeom>
          <a:noFill/>
          <a:ln cap="sq" cmpd="sng" w="19050">
            <a:solidFill>
              <a:srgbClr val="B0BFC7">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normAutofit/>
          </a:bodyPr>
          <a:lstStyle>
            <a:lvl1pPr lvl="0" marR="0" rtl="0" algn="l">
              <a:lnSpc>
                <a:spcPct val="120000"/>
              </a:lnSpc>
              <a:spcBef>
                <a:spcPts val="1000"/>
              </a:spcBef>
              <a:spcAft>
                <a:spcPts val="0"/>
              </a:spcAft>
              <a:buClr>
                <a:schemeClr val="lt1"/>
              </a:buClr>
              <a:buSzPts val="4000"/>
              <a:buFont typeface="Arial"/>
              <a:buNone/>
              <a:defRPr b="0" i="0" sz="3200" u="none" cap="none" strike="noStrike">
                <a:solidFill>
                  <a:schemeClr val="lt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lt1"/>
              </a:buClr>
              <a:buSzPts val="3500"/>
              <a:buFont typeface="Arial"/>
              <a:buNone/>
              <a:defRPr b="0" i="0" sz="2800" u="none" cap="none" strike="noStrike">
                <a:solidFill>
                  <a:schemeClr val="lt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lt1"/>
              </a:buClr>
              <a:buSzPts val="3000"/>
              <a:buFont typeface="Arial"/>
              <a:buNone/>
              <a:defRPr b="0" i="0" sz="2400" u="none" cap="none" strike="noStrike">
                <a:solidFill>
                  <a:schemeClr val="lt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9pPr>
          </a:lstStyle>
          <a:p/>
        </p:txBody>
      </p:sp>
      <p:sp>
        <p:nvSpPr>
          <p:cNvPr id="161" name="Google Shape;161;p12"/>
          <p:cNvSpPr txBox="1"/>
          <p:nvPr>
            <p:ph idx="1" type="body"/>
          </p:nvPr>
        </p:nvSpPr>
        <p:spPr>
          <a:xfrm>
            <a:off x="1141410" y="2249486"/>
            <a:ext cx="5934511" cy="354171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62" name="Google Shape;162;p12"/>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3" name="Google Shape;163;p12"/>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4" name="Google Shape;164;p12"/>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2.xml"/><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slideLayout" Target="../slideLayouts/slideLayout15.xml"/><Relationship Id="rId16" Type="http://schemas.openxmlformats.org/officeDocument/2006/relationships/slideLayout" Target="../slideLayouts/slideLayout14.xml"/><Relationship Id="rId5" Type="http://schemas.openxmlformats.org/officeDocument/2006/relationships/slideLayout" Target="../slideLayouts/slideLayout3.xml"/><Relationship Id="rId19" Type="http://schemas.openxmlformats.org/officeDocument/2006/relationships/slideLayout" Target="../slideLayouts/slideLayout17.xml"/><Relationship Id="rId6" Type="http://schemas.openxmlformats.org/officeDocument/2006/relationships/slideLayout" Target="../slideLayouts/slideLayout4.xml"/><Relationship Id="rId18" Type="http://schemas.openxmlformats.org/officeDocument/2006/relationships/slideLayout" Target="../slideLayouts/slideLayout16.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pic>
        <p:nvPicPr>
          <p:cNvPr descr="\\DROBO-FS\QuickDrops\JB\PPTX NG\Droplets\LightingOverlay.png" id="6" name="Google Shape;6;p3"/>
          <p:cNvPicPr preferRelativeResize="0"/>
          <p:nvPr/>
        </p:nvPicPr>
        <p:blipFill rotWithShape="1">
          <a:blip r:embed="rId2">
            <a:alphaModFix amt="30000"/>
          </a:blip>
          <a:srcRect b="0" l="0" r="0" t="0"/>
          <a:stretch/>
        </p:blipFill>
        <p:spPr>
          <a:xfrm>
            <a:off x="0" y="-1"/>
            <a:ext cx="12192003" cy="6858001"/>
          </a:xfrm>
          <a:prstGeom prst="rect">
            <a:avLst/>
          </a:prstGeom>
          <a:noFill/>
          <a:ln>
            <a:noFill/>
          </a:ln>
        </p:spPr>
      </p:pic>
      <p:grpSp>
        <p:nvGrpSpPr>
          <p:cNvPr id="7" name="Google Shape;7;p3"/>
          <p:cNvGrpSpPr/>
          <p:nvPr/>
        </p:nvGrpSpPr>
        <p:grpSpPr>
          <a:xfrm>
            <a:off x="-14288" y="0"/>
            <a:ext cx="12053888" cy="6858001"/>
            <a:chOff x="-14288" y="0"/>
            <a:chExt cx="12053888" cy="6858001"/>
          </a:xfrm>
        </p:grpSpPr>
        <p:grpSp>
          <p:nvGrpSpPr>
            <p:cNvPr id="8" name="Google Shape;8;p3"/>
            <p:cNvGrpSpPr/>
            <p:nvPr/>
          </p:nvGrpSpPr>
          <p:grpSpPr>
            <a:xfrm>
              <a:off x="-14288" y="0"/>
              <a:ext cx="1220788" cy="6858001"/>
              <a:chOff x="-14288" y="0"/>
              <a:chExt cx="1220788" cy="6858001"/>
            </a:xfrm>
          </p:grpSpPr>
          <p:sp>
            <p:nvSpPr>
              <p:cNvPr id="9" name="Google Shape;9;p3"/>
              <p:cNvSpPr/>
              <p:nvPr/>
            </p:nvSpPr>
            <p:spPr>
              <a:xfrm>
                <a:off x="114300" y="4763"/>
                <a:ext cx="23813" cy="2181225"/>
              </a:xfrm>
              <a:prstGeom prst="rect">
                <a:avLst/>
              </a:pr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 name="Google Shape;10;p3"/>
              <p:cNvSpPr/>
              <p:nvPr/>
            </p:nvSpPr>
            <p:spPr>
              <a:xfrm>
                <a:off x="33337" y="21764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3"/>
              <p:cNvSpPr/>
              <p:nvPr/>
            </p:nvSpPr>
            <p:spPr>
              <a:xfrm>
                <a:off x="28575" y="402113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3"/>
              <p:cNvSpPr/>
              <p:nvPr/>
            </p:nvSpPr>
            <p:spPr>
              <a:xfrm>
                <a:off x="200025" y="4763"/>
                <a:ext cx="369888" cy="1811338"/>
              </a:xfrm>
              <a:custGeom>
                <a:rect b="b" l="l" r="r" t="t"/>
                <a:pathLst>
                  <a:path extrusionOk="0" h="1141" w="233">
                    <a:moveTo>
                      <a:pt x="218" y="1141"/>
                    </a:moveTo>
                    <a:lnTo>
                      <a:pt x="0" y="626"/>
                    </a:lnTo>
                    <a:lnTo>
                      <a:pt x="0" y="0"/>
                    </a:lnTo>
                    <a:lnTo>
                      <a:pt x="15" y="0"/>
                    </a:lnTo>
                    <a:lnTo>
                      <a:pt x="15" y="623"/>
                    </a:lnTo>
                    <a:lnTo>
                      <a:pt x="233" y="1135"/>
                    </a:lnTo>
                    <a:lnTo>
                      <a:pt x="218" y="1141"/>
                    </a:lnTo>
                    <a:close/>
                  </a:path>
                </a:pathLst>
              </a:custGeom>
              <a:gradFill>
                <a:gsLst>
                  <a:gs pos="0">
                    <a:schemeClr val="lt2"/>
                  </a:gs>
                  <a:gs pos="100000">
                    <a:srgbClr val="3B4B54"/>
                  </a:gs>
                </a:gsLst>
                <a:lin ang="5400000" scaled="0"/>
              </a:gradFill>
              <a:ln>
                <a:noFill/>
              </a:ln>
            </p:spPr>
          </p:sp>
          <p:sp>
            <p:nvSpPr>
              <p:cNvPr id="13" name="Google Shape;13;p3"/>
              <p:cNvSpPr/>
              <p:nvPr/>
            </p:nvSpPr>
            <p:spPr>
              <a:xfrm>
                <a:off x="503237" y="1801813"/>
                <a:ext cx="190500" cy="188913"/>
              </a:xfrm>
              <a:custGeom>
                <a:rect b="b" l="l" r="r" t="t"/>
                <a:pathLst>
                  <a:path extrusionOk="0" h="40" w="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3"/>
              <p:cNvSpPr/>
              <p:nvPr/>
            </p:nvSpPr>
            <p:spPr>
              <a:xfrm>
                <a:off x="285750" y="4763"/>
                <a:ext cx="369888" cy="1430338"/>
              </a:xfrm>
              <a:custGeom>
                <a:rect b="b" l="l" r="r" t="t"/>
                <a:pathLst>
                  <a:path extrusionOk="0" h="901" w="233">
                    <a:moveTo>
                      <a:pt x="221" y="901"/>
                    </a:moveTo>
                    <a:lnTo>
                      <a:pt x="0" y="383"/>
                    </a:lnTo>
                    <a:lnTo>
                      <a:pt x="0" y="0"/>
                    </a:lnTo>
                    <a:lnTo>
                      <a:pt x="18" y="0"/>
                    </a:lnTo>
                    <a:lnTo>
                      <a:pt x="18" y="380"/>
                    </a:lnTo>
                    <a:lnTo>
                      <a:pt x="233" y="895"/>
                    </a:lnTo>
                    <a:lnTo>
                      <a:pt x="221" y="901"/>
                    </a:lnTo>
                    <a:close/>
                  </a:path>
                </a:pathLst>
              </a:custGeom>
              <a:gradFill>
                <a:gsLst>
                  <a:gs pos="0">
                    <a:schemeClr val="lt2"/>
                  </a:gs>
                  <a:gs pos="100000">
                    <a:srgbClr val="3B4B54"/>
                  </a:gs>
                </a:gsLst>
                <a:lin ang="5400000" scaled="0"/>
              </a:gradFill>
              <a:ln>
                <a:noFill/>
              </a:ln>
            </p:spPr>
          </p:sp>
          <p:sp>
            <p:nvSpPr>
              <p:cNvPr id="15" name="Google Shape;15;p3"/>
              <p:cNvSpPr/>
              <p:nvPr/>
            </p:nvSpPr>
            <p:spPr>
              <a:xfrm>
                <a:off x="546100" y="0"/>
                <a:ext cx="152400" cy="912813"/>
              </a:xfrm>
              <a:custGeom>
                <a:rect b="b" l="l" r="r" t="t"/>
                <a:pathLst>
                  <a:path extrusionOk="0" h="575" w="96">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4B54"/>
                  </a:gs>
                </a:gsLst>
                <a:lin ang="5400000" scaled="0"/>
              </a:gradFill>
              <a:ln>
                <a:noFill/>
              </a:ln>
            </p:spPr>
          </p:sp>
          <p:sp>
            <p:nvSpPr>
              <p:cNvPr id="16" name="Google Shape;16;p3"/>
              <p:cNvSpPr/>
              <p:nvPr/>
            </p:nvSpPr>
            <p:spPr>
              <a:xfrm>
                <a:off x="588962" y="1420813"/>
                <a:ext cx="190500" cy="190500"/>
              </a:xfrm>
              <a:custGeom>
                <a:rect b="b" l="l" r="r" t="t"/>
                <a:pathLst>
                  <a:path extrusionOk="0" h="40" w="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3"/>
              <p:cNvSpPr/>
              <p:nvPr/>
            </p:nvSpPr>
            <p:spPr>
              <a:xfrm>
                <a:off x="588962"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
              <p:cNvSpPr/>
              <p:nvPr/>
            </p:nvSpPr>
            <p:spPr>
              <a:xfrm>
                <a:off x="641350" y="0"/>
                <a:ext cx="422275" cy="527050"/>
              </a:xfrm>
              <a:custGeom>
                <a:rect b="b" l="l" r="r" t="t"/>
                <a:pathLst>
                  <a:path extrusionOk="0" h="332" w="266">
                    <a:moveTo>
                      <a:pt x="257" y="332"/>
                    </a:moveTo>
                    <a:lnTo>
                      <a:pt x="48" y="123"/>
                    </a:lnTo>
                    <a:lnTo>
                      <a:pt x="0" y="6"/>
                    </a:lnTo>
                    <a:lnTo>
                      <a:pt x="15" y="0"/>
                    </a:lnTo>
                    <a:lnTo>
                      <a:pt x="63" y="114"/>
                    </a:lnTo>
                    <a:lnTo>
                      <a:pt x="266" y="320"/>
                    </a:lnTo>
                    <a:lnTo>
                      <a:pt x="257" y="332"/>
                    </a:lnTo>
                    <a:close/>
                  </a:path>
                </a:pathLst>
              </a:custGeom>
              <a:gradFill>
                <a:gsLst>
                  <a:gs pos="0">
                    <a:schemeClr val="lt2"/>
                  </a:gs>
                  <a:gs pos="100000">
                    <a:srgbClr val="3B4B54"/>
                  </a:gs>
                </a:gsLst>
                <a:lin ang="5400000" scaled="0"/>
              </a:gradFill>
              <a:ln>
                <a:noFill/>
              </a:ln>
            </p:spPr>
          </p:sp>
          <p:sp>
            <p:nvSpPr>
              <p:cNvPr id="19" name="Google Shape;19;p3"/>
              <p:cNvSpPr/>
              <p:nvPr/>
            </p:nvSpPr>
            <p:spPr>
              <a:xfrm>
                <a:off x="1020762" y="488950"/>
                <a:ext cx="161925" cy="147638"/>
              </a:xfrm>
              <a:custGeom>
                <a:rect b="b" l="l" r="r" t="t"/>
                <a:pathLst>
                  <a:path extrusionOk="0"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0" name="Google Shape;20;p3"/>
              <p:cNvCxnSpPr/>
              <p:nvPr/>
            </p:nvCxnSpPr>
            <p:spPr>
              <a:xfrm>
                <a:off x="-4763" y="9525"/>
                <a:ext cx="0" cy="0"/>
              </a:xfrm>
              <a:prstGeom prst="straightConnector1">
                <a:avLst/>
              </a:prstGeom>
              <a:gradFill>
                <a:gsLst>
                  <a:gs pos="0">
                    <a:schemeClr val="lt2"/>
                  </a:gs>
                  <a:gs pos="100000">
                    <a:srgbClr val="3B4B54"/>
                  </a:gs>
                </a:gsLst>
                <a:lin ang="5400000" scaled="0"/>
              </a:gradFill>
              <a:ln cap="flat" cmpd="sng" w="9525">
                <a:solidFill>
                  <a:srgbClr val="FFFFFF"/>
                </a:solidFill>
                <a:prstDash val="solid"/>
                <a:miter lim="800000"/>
                <a:headEnd len="sm" w="sm" type="none"/>
                <a:tailEnd len="sm" w="sm" type="none"/>
              </a:ln>
            </p:spPr>
          </p:cxnSp>
          <p:sp>
            <p:nvSpPr>
              <p:cNvPr id="21" name="Google Shape;21;p3"/>
              <p:cNvSpPr/>
              <p:nvPr/>
            </p:nvSpPr>
            <p:spPr>
              <a:xfrm>
                <a:off x="9525" y="1801813"/>
                <a:ext cx="123825" cy="127000"/>
              </a:xfrm>
              <a:custGeom>
                <a:rect b="b" l="l" r="r" t="t"/>
                <a:pathLst>
                  <a:path extrusionOk="0" h="80" w="78">
                    <a:moveTo>
                      <a:pt x="6" y="80"/>
                    </a:moveTo>
                    <a:lnTo>
                      <a:pt x="0" y="71"/>
                    </a:lnTo>
                    <a:lnTo>
                      <a:pt x="69" y="0"/>
                    </a:lnTo>
                    <a:lnTo>
                      <a:pt x="78" y="9"/>
                    </a:lnTo>
                    <a:lnTo>
                      <a:pt x="6" y="80"/>
                    </a:lnTo>
                    <a:close/>
                  </a:path>
                </a:pathLst>
              </a:custGeom>
              <a:gradFill>
                <a:gsLst>
                  <a:gs pos="0">
                    <a:schemeClr val="lt2"/>
                  </a:gs>
                  <a:gs pos="100000">
                    <a:srgbClr val="3B4B54"/>
                  </a:gs>
                </a:gsLst>
                <a:lin ang="5400000" scaled="0"/>
              </a:gradFill>
              <a:ln>
                <a:noFill/>
              </a:ln>
            </p:spPr>
          </p:sp>
          <p:sp>
            <p:nvSpPr>
              <p:cNvPr id="22" name="Google Shape;22;p3"/>
              <p:cNvSpPr/>
              <p:nvPr/>
            </p:nvSpPr>
            <p:spPr>
              <a:xfrm>
                <a:off x="-9525" y="3549650"/>
                <a:ext cx="147638" cy="481013"/>
              </a:xfrm>
              <a:custGeom>
                <a:rect b="b" l="l" r="r" t="t"/>
                <a:pathLst>
                  <a:path extrusionOk="0" h="303" w="93">
                    <a:moveTo>
                      <a:pt x="93" y="303"/>
                    </a:moveTo>
                    <a:lnTo>
                      <a:pt x="78" y="303"/>
                    </a:lnTo>
                    <a:lnTo>
                      <a:pt x="78" y="78"/>
                    </a:lnTo>
                    <a:lnTo>
                      <a:pt x="0" y="12"/>
                    </a:lnTo>
                    <a:lnTo>
                      <a:pt x="12" y="0"/>
                    </a:lnTo>
                    <a:lnTo>
                      <a:pt x="93" y="69"/>
                    </a:lnTo>
                    <a:lnTo>
                      <a:pt x="93" y="303"/>
                    </a:lnTo>
                    <a:close/>
                  </a:path>
                </a:pathLst>
              </a:custGeom>
              <a:gradFill>
                <a:gsLst>
                  <a:gs pos="0">
                    <a:schemeClr val="lt2"/>
                  </a:gs>
                  <a:gs pos="100000">
                    <a:srgbClr val="3B4B54"/>
                  </a:gs>
                </a:gsLst>
                <a:lin ang="5400000" scaled="0"/>
              </a:gradFill>
              <a:ln>
                <a:noFill/>
              </a:ln>
            </p:spPr>
          </p:sp>
          <p:sp>
            <p:nvSpPr>
              <p:cNvPr id="23" name="Google Shape;23;p3"/>
              <p:cNvSpPr/>
              <p:nvPr/>
            </p:nvSpPr>
            <p:spPr>
              <a:xfrm>
                <a:off x="128587" y="1382713"/>
                <a:ext cx="142875" cy="476250"/>
              </a:xfrm>
              <a:custGeom>
                <a:rect b="b" l="l" r="r" t="t"/>
                <a:pathLst>
                  <a:path extrusionOk="0" h="300" w="9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4B54"/>
                  </a:gs>
                </a:gsLst>
                <a:lin ang="5400000" scaled="0"/>
              </a:gradFill>
              <a:ln>
                <a:noFill/>
              </a:ln>
            </p:spPr>
          </p:sp>
          <p:sp>
            <p:nvSpPr>
              <p:cNvPr id="24" name="Google Shape;24;p3"/>
              <p:cNvSpPr/>
              <p:nvPr/>
            </p:nvSpPr>
            <p:spPr>
              <a:xfrm>
                <a:off x="204787" y="1849438"/>
                <a:ext cx="114300" cy="107950"/>
              </a:xfrm>
              <a:custGeom>
                <a:rect b="b" l="l" r="r" t="t"/>
                <a:pathLst>
                  <a:path extrusionOk="0" h="23" w="24">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3"/>
              <p:cNvSpPr/>
              <p:nvPr/>
            </p:nvSpPr>
            <p:spPr>
              <a:xfrm>
                <a:off x="133350" y="4662488"/>
                <a:ext cx="23813" cy="2181225"/>
              </a:xfrm>
              <a:prstGeom prst="rect">
                <a:avLst/>
              </a:pr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3"/>
              <p:cNvSpPr/>
              <p:nvPr/>
            </p:nvSpPr>
            <p:spPr>
              <a:xfrm>
                <a:off x="223837" y="5041900"/>
                <a:ext cx="369888" cy="1801813"/>
              </a:xfrm>
              <a:custGeom>
                <a:rect b="b" l="l" r="r" t="t"/>
                <a:pathLst>
                  <a:path extrusionOk="0" h="1135" w="233">
                    <a:moveTo>
                      <a:pt x="15" y="1135"/>
                    </a:moveTo>
                    <a:lnTo>
                      <a:pt x="0" y="1135"/>
                    </a:lnTo>
                    <a:lnTo>
                      <a:pt x="0" y="515"/>
                    </a:lnTo>
                    <a:lnTo>
                      <a:pt x="0" y="512"/>
                    </a:lnTo>
                    <a:lnTo>
                      <a:pt x="218" y="0"/>
                    </a:lnTo>
                    <a:lnTo>
                      <a:pt x="233" y="6"/>
                    </a:lnTo>
                    <a:lnTo>
                      <a:pt x="15" y="518"/>
                    </a:lnTo>
                    <a:lnTo>
                      <a:pt x="15" y="1135"/>
                    </a:lnTo>
                    <a:close/>
                  </a:path>
                </a:pathLst>
              </a:custGeom>
              <a:gradFill>
                <a:gsLst>
                  <a:gs pos="0">
                    <a:schemeClr val="lt2"/>
                  </a:gs>
                  <a:gs pos="100000">
                    <a:srgbClr val="3B4B54"/>
                  </a:gs>
                </a:gsLst>
                <a:lin ang="5400000" scaled="0"/>
              </a:gradFill>
              <a:ln>
                <a:noFill/>
              </a:ln>
            </p:spPr>
          </p:sp>
          <p:sp>
            <p:nvSpPr>
              <p:cNvPr id="27" name="Google Shape;27;p3"/>
              <p:cNvSpPr/>
              <p:nvPr/>
            </p:nvSpPr>
            <p:spPr>
              <a:xfrm>
                <a:off x="52387"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3"/>
              <p:cNvSpPr/>
              <p:nvPr/>
            </p:nvSpPr>
            <p:spPr>
              <a:xfrm>
                <a:off x="-14288" y="5627688"/>
                <a:ext cx="85725" cy="1216025"/>
              </a:xfrm>
              <a:custGeom>
                <a:rect b="b" l="l" r="r" t="t"/>
                <a:pathLst>
                  <a:path extrusionOk="0" h="766" w="54">
                    <a:moveTo>
                      <a:pt x="54" y="766"/>
                    </a:moveTo>
                    <a:lnTo>
                      <a:pt x="36" y="766"/>
                    </a:lnTo>
                    <a:lnTo>
                      <a:pt x="36" y="149"/>
                    </a:lnTo>
                    <a:lnTo>
                      <a:pt x="0" y="3"/>
                    </a:lnTo>
                    <a:lnTo>
                      <a:pt x="18" y="0"/>
                    </a:lnTo>
                    <a:lnTo>
                      <a:pt x="54" y="146"/>
                    </a:lnTo>
                    <a:lnTo>
                      <a:pt x="54" y="766"/>
                    </a:lnTo>
                    <a:close/>
                  </a:path>
                </a:pathLst>
              </a:custGeom>
              <a:gradFill>
                <a:gsLst>
                  <a:gs pos="0">
                    <a:schemeClr val="lt2"/>
                  </a:gs>
                  <a:gs pos="100000">
                    <a:srgbClr val="3B4B54"/>
                  </a:gs>
                </a:gsLst>
                <a:lin ang="5400000" scaled="0"/>
              </a:gradFill>
              <a:ln>
                <a:noFill/>
              </a:ln>
            </p:spPr>
          </p:sp>
          <p:sp>
            <p:nvSpPr>
              <p:cNvPr id="29" name="Google Shape;29;p3"/>
              <p:cNvSpPr/>
              <p:nvPr/>
            </p:nvSpPr>
            <p:spPr>
              <a:xfrm>
                <a:off x="527050" y="48672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3"/>
              <p:cNvSpPr/>
              <p:nvPr/>
            </p:nvSpPr>
            <p:spPr>
              <a:xfrm>
                <a:off x="309562" y="5422900"/>
                <a:ext cx="374650" cy="1425575"/>
              </a:xfrm>
              <a:custGeom>
                <a:rect b="b" l="l" r="r" t="t"/>
                <a:pathLst>
                  <a:path extrusionOk="0" h="898" w="236">
                    <a:moveTo>
                      <a:pt x="18" y="898"/>
                    </a:moveTo>
                    <a:lnTo>
                      <a:pt x="0" y="898"/>
                    </a:lnTo>
                    <a:lnTo>
                      <a:pt x="0" y="515"/>
                    </a:lnTo>
                    <a:lnTo>
                      <a:pt x="3" y="512"/>
                    </a:lnTo>
                    <a:lnTo>
                      <a:pt x="221" y="0"/>
                    </a:lnTo>
                    <a:lnTo>
                      <a:pt x="236" y="6"/>
                    </a:lnTo>
                    <a:lnTo>
                      <a:pt x="18" y="518"/>
                    </a:lnTo>
                    <a:lnTo>
                      <a:pt x="18" y="898"/>
                    </a:lnTo>
                    <a:close/>
                  </a:path>
                </a:pathLst>
              </a:custGeom>
              <a:gradFill>
                <a:gsLst>
                  <a:gs pos="0">
                    <a:schemeClr val="lt2"/>
                  </a:gs>
                  <a:gs pos="100000">
                    <a:srgbClr val="3B4B54"/>
                  </a:gs>
                </a:gsLst>
                <a:lin ang="5400000" scaled="0"/>
              </a:gradFill>
              <a:ln>
                <a:noFill/>
              </a:ln>
            </p:spPr>
          </p:sp>
          <p:sp>
            <p:nvSpPr>
              <p:cNvPr id="31" name="Google Shape;31;p3"/>
              <p:cNvSpPr/>
              <p:nvPr/>
            </p:nvSpPr>
            <p:spPr>
              <a:xfrm>
                <a:off x="569912" y="5945188"/>
                <a:ext cx="152400" cy="912813"/>
              </a:xfrm>
              <a:custGeom>
                <a:rect b="b" l="l" r="r" t="t"/>
                <a:pathLst>
                  <a:path extrusionOk="0" h="575" w="96">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4B54"/>
                  </a:gs>
                </a:gsLst>
                <a:lin ang="5400000" scaled="0"/>
              </a:gradFill>
              <a:ln>
                <a:noFill/>
              </a:ln>
            </p:spPr>
          </p:sp>
          <p:sp>
            <p:nvSpPr>
              <p:cNvPr id="32" name="Google Shape;32;p3"/>
              <p:cNvSpPr/>
              <p:nvPr/>
            </p:nvSpPr>
            <p:spPr>
              <a:xfrm>
                <a:off x="612775" y="52466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3"/>
              <p:cNvSpPr/>
              <p:nvPr/>
            </p:nvSpPr>
            <p:spPr>
              <a:xfrm>
                <a:off x="612775" y="57642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3"/>
              <p:cNvSpPr/>
              <p:nvPr/>
            </p:nvSpPr>
            <p:spPr>
              <a:xfrm>
                <a:off x="669925" y="6330950"/>
                <a:ext cx="417513" cy="517525"/>
              </a:xfrm>
              <a:custGeom>
                <a:rect b="b" l="l" r="r" t="t"/>
                <a:pathLst>
                  <a:path extrusionOk="0" h="326" w="263">
                    <a:moveTo>
                      <a:pt x="15" y="326"/>
                    </a:moveTo>
                    <a:lnTo>
                      <a:pt x="0" y="320"/>
                    </a:lnTo>
                    <a:lnTo>
                      <a:pt x="45" y="206"/>
                    </a:lnTo>
                    <a:lnTo>
                      <a:pt x="48" y="206"/>
                    </a:lnTo>
                    <a:lnTo>
                      <a:pt x="254" y="0"/>
                    </a:lnTo>
                    <a:lnTo>
                      <a:pt x="263" y="12"/>
                    </a:lnTo>
                    <a:lnTo>
                      <a:pt x="60" y="215"/>
                    </a:lnTo>
                    <a:lnTo>
                      <a:pt x="15" y="326"/>
                    </a:lnTo>
                    <a:close/>
                  </a:path>
                </a:pathLst>
              </a:custGeom>
              <a:gradFill>
                <a:gsLst>
                  <a:gs pos="0">
                    <a:schemeClr val="lt2"/>
                  </a:gs>
                  <a:gs pos="100000">
                    <a:srgbClr val="3B4B54"/>
                  </a:gs>
                </a:gsLst>
                <a:lin ang="5400000" scaled="0"/>
              </a:gradFill>
              <a:ln>
                <a:noFill/>
              </a:ln>
            </p:spPr>
          </p:sp>
          <p:sp>
            <p:nvSpPr>
              <p:cNvPr id="35" name="Google Shape;35;p3"/>
              <p:cNvSpPr/>
              <p:nvPr/>
            </p:nvSpPr>
            <p:spPr>
              <a:xfrm>
                <a:off x="1049337" y="6221413"/>
                <a:ext cx="157163" cy="147638"/>
              </a:xfrm>
              <a:custGeom>
                <a:rect b="b" l="l" r="r" t="t"/>
                <a:pathLst>
                  <a:path extrusionOk="0"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 name="Google Shape;36;p3"/>
            <p:cNvGrpSpPr/>
            <p:nvPr/>
          </p:nvGrpSpPr>
          <p:grpSpPr>
            <a:xfrm>
              <a:off x="11364912" y="0"/>
              <a:ext cx="674688" cy="6848476"/>
              <a:chOff x="11364912" y="0"/>
              <a:chExt cx="674688" cy="6848476"/>
            </a:xfrm>
          </p:grpSpPr>
          <p:sp>
            <p:nvSpPr>
              <p:cNvPr id="37" name="Google Shape;37;p3"/>
              <p:cNvSpPr/>
              <p:nvPr/>
            </p:nvSpPr>
            <p:spPr>
              <a:xfrm>
                <a:off x="11483975" y="0"/>
                <a:ext cx="417513" cy="512763"/>
              </a:xfrm>
              <a:custGeom>
                <a:rect b="b" l="l" r="r" t="t"/>
                <a:pathLst>
                  <a:path extrusionOk="0" h="323" w="263">
                    <a:moveTo>
                      <a:pt x="12" y="323"/>
                    </a:moveTo>
                    <a:lnTo>
                      <a:pt x="0" y="314"/>
                    </a:lnTo>
                    <a:lnTo>
                      <a:pt x="203" y="108"/>
                    </a:lnTo>
                    <a:lnTo>
                      <a:pt x="248" y="0"/>
                    </a:lnTo>
                    <a:lnTo>
                      <a:pt x="263" y="6"/>
                    </a:lnTo>
                    <a:lnTo>
                      <a:pt x="218" y="117"/>
                    </a:lnTo>
                    <a:lnTo>
                      <a:pt x="218" y="117"/>
                    </a:lnTo>
                    <a:lnTo>
                      <a:pt x="12" y="323"/>
                    </a:lnTo>
                    <a:close/>
                  </a:path>
                </a:pathLst>
              </a:custGeom>
              <a:gradFill>
                <a:gsLst>
                  <a:gs pos="0">
                    <a:schemeClr val="lt2"/>
                  </a:gs>
                  <a:gs pos="100000">
                    <a:srgbClr val="3B4B54"/>
                  </a:gs>
                </a:gsLst>
                <a:lin ang="5400000" scaled="0"/>
              </a:gradFill>
              <a:ln>
                <a:noFill/>
              </a:ln>
            </p:spPr>
          </p:sp>
          <p:sp>
            <p:nvSpPr>
              <p:cNvPr id="38" name="Google Shape;38;p3"/>
              <p:cNvSpPr/>
              <p:nvPr/>
            </p:nvSpPr>
            <p:spPr>
              <a:xfrm>
                <a:off x="11364912" y="474663"/>
                <a:ext cx="157163" cy="152400"/>
              </a:xfrm>
              <a:custGeom>
                <a:rect b="b" l="l" r="r" t="t"/>
                <a:pathLst>
                  <a:path extrusionOk="0" h="32" w="33">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3"/>
              <p:cNvSpPr/>
              <p:nvPr/>
            </p:nvSpPr>
            <p:spPr>
              <a:xfrm>
                <a:off x="11631612" y="1539875"/>
                <a:ext cx="188913"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3"/>
              <p:cNvSpPr/>
              <p:nvPr/>
            </p:nvSpPr>
            <p:spPr>
              <a:xfrm>
                <a:off x="11531600" y="5694363"/>
                <a:ext cx="298450" cy="1154113"/>
              </a:xfrm>
              <a:custGeom>
                <a:rect b="b" l="l" r="r" t="t"/>
                <a:pathLst>
                  <a:path extrusionOk="0" h="727" w="188">
                    <a:moveTo>
                      <a:pt x="15" y="727"/>
                    </a:moveTo>
                    <a:lnTo>
                      <a:pt x="0" y="727"/>
                    </a:lnTo>
                    <a:lnTo>
                      <a:pt x="0" y="407"/>
                    </a:lnTo>
                    <a:lnTo>
                      <a:pt x="0" y="407"/>
                    </a:lnTo>
                    <a:lnTo>
                      <a:pt x="176" y="0"/>
                    </a:lnTo>
                    <a:lnTo>
                      <a:pt x="188" y="6"/>
                    </a:lnTo>
                    <a:lnTo>
                      <a:pt x="15" y="410"/>
                    </a:lnTo>
                    <a:lnTo>
                      <a:pt x="15" y="727"/>
                    </a:lnTo>
                    <a:close/>
                  </a:path>
                </a:pathLst>
              </a:custGeom>
              <a:gradFill>
                <a:gsLst>
                  <a:gs pos="0">
                    <a:schemeClr val="lt2"/>
                  </a:gs>
                  <a:gs pos="100000">
                    <a:srgbClr val="3B4B54"/>
                  </a:gs>
                </a:gsLst>
                <a:lin ang="5400000" scaled="0"/>
              </a:gradFill>
              <a:ln>
                <a:noFill/>
              </a:ln>
            </p:spPr>
          </p:sp>
          <p:sp>
            <p:nvSpPr>
              <p:cNvPr id="41" name="Google Shape;41;p3"/>
              <p:cNvSpPr/>
              <p:nvPr/>
            </p:nvSpPr>
            <p:spPr>
              <a:xfrm>
                <a:off x="11772900" y="5551488"/>
                <a:ext cx="157163" cy="155575"/>
              </a:xfrm>
              <a:custGeom>
                <a:rect b="b" l="l" r="r" t="t"/>
                <a:pathLst>
                  <a:path extrusionOk="0" h="33" w="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3"/>
              <p:cNvSpPr/>
              <p:nvPr/>
            </p:nvSpPr>
            <p:spPr>
              <a:xfrm>
                <a:off x="11710987" y="4763"/>
                <a:ext cx="304800" cy="1544638"/>
              </a:xfrm>
              <a:custGeom>
                <a:rect b="b" l="l" r="r" t="t"/>
                <a:pathLst>
                  <a:path extrusionOk="0" h="973" w="192">
                    <a:moveTo>
                      <a:pt x="15" y="973"/>
                    </a:moveTo>
                    <a:lnTo>
                      <a:pt x="0" y="973"/>
                    </a:lnTo>
                    <a:lnTo>
                      <a:pt x="0" y="790"/>
                    </a:lnTo>
                    <a:lnTo>
                      <a:pt x="174" y="614"/>
                    </a:lnTo>
                    <a:lnTo>
                      <a:pt x="174" y="0"/>
                    </a:lnTo>
                    <a:lnTo>
                      <a:pt x="192" y="0"/>
                    </a:lnTo>
                    <a:lnTo>
                      <a:pt x="192" y="620"/>
                    </a:lnTo>
                    <a:lnTo>
                      <a:pt x="15" y="796"/>
                    </a:lnTo>
                    <a:lnTo>
                      <a:pt x="15" y="973"/>
                    </a:lnTo>
                    <a:close/>
                  </a:path>
                </a:pathLst>
              </a:custGeom>
              <a:gradFill>
                <a:gsLst>
                  <a:gs pos="0">
                    <a:schemeClr val="lt2"/>
                  </a:gs>
                  <a:gs pos="100000">
                    <a:srgbClr val="3B4B54"/>
                  </a:gs>
                </a:gsLst>
                <a:lin ang="5400000" scaled="0"/>
              </a:gradFill>
              <a:ln>
                <a:noFill/>
              </a:ln>
            </p:spPr>
          </p:sp>
          <p:sp>
            <p:nvSpPr>
              <p:cNvPr id="43" name="Google Shape;43;p3"/>
              <p:cNvSpPr/>
              <p:nvPr/>
            </p:nvSpPr>
            <p:spPr>
              <a:xfrm>
                <a:off x="11636375" y="4867275"/>
                <a:ext cx="188913"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3"/>
              <p:cNvSpPr/>
              <p:nvPr/>
            </p:nvSpPr>
            <p:spPr>
              <a:xfrm>
                <a:off x="11441112" y="5046663"/>
                <a:ext cx="307975" cy="1801813"/>
              </a:xfrm>
              <a:custGeom>
                <a:rect b="b" l="l" r="r" t="t"/>
                <a:pathLst>
                  <a:path extrusionOk="0" h="1135" w="194">
                    <a:moveTo>
                      <a:pt x="18" y="1135"/>
                    </a:moveTo>
                    <a:lnTo>
                      <a:pt x="0" y="1135"/>
                    </a:lnTo>
                    <a:lnTo>
                      <a:pt x="0" y="354"/>
                    </a:lnTo>
                    <a:lnTo>
                      <a:pt x="176" y="177"/>
                    </a:lnTo>
                    <a:lnTo>
                      <a:pt x="176" y="0"/>
                    </a:lnTo>
                    <a:lnTo>
                      <a:pt x="194" y="0"/>
                    </a:lnTo>
                    <a:lnTo>
                      <a:pt x="194" y="183"/>
                    </a:lnTo>
                    <a:lnTo>
                      <a:pt x="18" y="360"/>
                    </a:lnTo>
                    <a:lnTo>
                      <a:pt x="18" y="1135"/>
                    </a:lnTo>
                    <a:close/>
                  </a:path>
                </a:pathLst>
              </a:custGeom>
              <a:gradFill>
                <a:gsLst>
                  <a:gs pos="0">
                    <a:schemeClr val="lt2"/>
                  </a:gs>
                  <a:gs pos="100000">
                    <a:srgbClr val="3B4B54"/>
                  </a:gs>
                </a:gsLst>
                <a:lin ang="5400000" scaled="0"/>
              </a:gradFill>
              <a:ln>
                <a:noFill/>
              </a:ln>
            </p:spPr>
          </p:sp>
          <p:sp>
            <p:nvSpPr>
              <p:cNvPr id="45" name="Google Shape;45;p3"/>
              <p:cNvSpPr/>
              <p:nvPr/>
            </p:nvSpPr>
            <p:spPr>
              <a:xfrm>
                <a:off x="11849100" y="64166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3"/>
              <p:cNvSpPr/>
              <p:nvPr/>
            </p:nvSpPr>
            <p:spPr>
              <a:xfrm>
                <a:off x="11939587" y="6596063"/>
                <a:ext cx="23813" cy="252413"/>
              </a:xfrm>
              <a:prstGeom prst="rect">
                <a:avLst/>
              </a:pr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47" name="Google Shape;47;p3"/>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3600"/>
              <a:buFont typeface="Twentieth Century"/>
              <a:buNone/>
              <a:defRPr b="0" i="0" sz="3600" u="none" cap="none" strike="noStrike">
                <a:solidFill>
                  <a:schemeClr val="lt1"/>
                </a:solidFill>
                <a:latin typeface="Twentieth Century"/>
                <a:ea typeface="Twentieth Century"/>
                <a:cs typeface="Twentieth Century"/>
                <a:sym typeface="Twentieth Centur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8" name="Google Shape;48;p3"/>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lvl1pPr indent="-419100" lvl="0" marL="457200" marR="0" rtl="0" algn="l">
              <a:lnSpc>
                <a:spcPct val="120000"/>
              </a:lnSpc>
              <a:spcBef>
                <a:spcPts val="1000"/>
              </a:spcBef>
              <a:spcAft>
                <a:spcPts val="0"/>
              </a:spcAft>
              <a:buClr>
                <a:schemeClr val="lt1"/>
              </a:buClr>
              <a:buSzPts val="3000"/>
              <a:buFont typeface="Arial"/>
              <a:buChar char="•"/>
              <a:defRPr b="0" i="0" sz="2400" u="none" cap="none" strike="noStrike">
                <a:solidFill>
                  <a:schemeClr val="lt1"/>
                </a:solidFill>
                <a:latin typeface="Twentieth Century"/>
                <a:ea typeface="Twentieth Century"/>
                <a:cs typeface="Twentieth Century"/>
                <a:sym typeface="Twentieth Century"/>
              </a:defRPr>
            </a:lvl1pPr>
            <a:lvl2pPr indent="-387350" lvl="1" marL="914400"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indent="-371475" lvl="2" marL="1371600"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indent="-355600" lvl="3" marL="1828800"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indent="-355600" lvl="4" marL="2286000"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indent="-339725" lvl="5" marL="27432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indent="-339725" lvl="6" marL="32004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indent="-339725" lvl="7" marL="36576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indent="-339725" lvl="8" marL="41148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49" name="Google Shape;49;p3"/>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50" u="none" cap="none" strike="noStrike">
                <a:solidFill>
                  <a:schemeClr val="lt1"/>
                </a:solidFill>
                <a:latin typeface="Twentieth Century"/>
                <a:ea typeface="Twentieth Century"/>
                <a:cs typeface="Twentieth Century"/>
                <a:sym typeface="Twentieth Centur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50" name="Google Shape;50;p3"/>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50" u="none" cap="none" strike="noStrike">
                <a:solidFill>
                  <a:schemeClr val="lt1"/>
                </a:solidFill>
                <a:latin typeface="Twentieth Century"/>
                <a:ea typeface="Twentieth Century"/>
                <a:cs typeface="Twentieth Century"/>
                <a:sym typeface="Twentieth Centur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51" name="Google Shape;51;p3"/>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1pPr>
            <a:lvl2pPr indent="0" lvl="1"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2pPr>
            <a:lvl3pPr indent="0" lvl="2"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3pPr>
            <a:lvl4pPr indent="0" lvl="3"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4pPr>
            <a:lvl5pPr indent="0" lvl="4"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5pPr>
            <a:lvl6pPr indent="0" lvl="5"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6pPr>
            <a:lvl7pPr indent="0" lvl="6"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7pPr>
            <a:lvl8pPr indent="0" lvl="7"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8pPr>
            <a:lvl9pPr indent="0" lvl="8"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de-DE"/>
              <a:t>‹#›</a:t>
            </a:fld>
            <a:endParaRPr/>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
          <p:cNvSpPr txBox="1"/>
          <p:nvPr>
            <p:ph type="ctrTitle"/>
          </p:nvPr>
        </p:nvSpPr>
        <p:spPr>
          <a:xfrm>
            <a:off x="1876424" y="1122363"/>
            <a:ext cx="8791575" cy="23876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800"/>
              <a:buFont typeface="Twentieth Century"/>
              <a:buNone/>
            </a:pPr>
            <a:r>
              <a:rPr lang="de-DE"/>
              <a:t>TEAM NEBULA</a:t>
            </a:r>
            <a:endParaRPr/>
          </a:p>
        </p:txBody>
      </p:sp>
      <p:sp>
        <p:nvSpPr>
          <p:cNvPr id="235" name="Google Shape;235;p1"/>
          <p:cNvSpPr txBox="1"/>
          <p:nvPr>
            <p:ph idx="1" type="subTitle"/>
          </p:nvPr>
        </p:nvSpPr>
        <p:spPr>
          <a:xfrm>
            <a:off x="1876424" y="3602038"/>
            <a:ext cx="8791575" cy="1655762"/>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lt2"/>
              </a:buClr>
              <a:buSzPts val="2500"/>
              <a:buNone/>
            </a:pPr>
            <a:r>
              <a:rPr lang="de-DE"/>
              <a:t>NETWORK AND INFORMATION SECURITY MANAGEMENT</a:t>
            </a:r>
            <a:endParaRPr/>
          </a:p>
          <a:p>
            <a:pPr indent="0" lvl="0" marL="0" rtl="0" algn="l">
              <a:lnSpc>
                <a:spcPct val="120000"/>
              </a:lnSpc>
              <a:spcBef>
                <a:spcPts val="1000"/>
              </a:spcBef>
              <a:spcAft>
                <a:spcPts val="0"/>
              </a:spcAft>
              <a:buClr>
                <a:schemeClr val="lt2"/>
              </a:buClr>
              <a:buSzPts val="2500"/>
              <a:buNone/>
            </a:pPr>
            <a:r>
              <a:rPr lang="de-DE"/>
              <a:t>SEMINAR 4: SECURITY STANDARDS</a:t>
            </a:r>
            <a:endParaRPr/>
          </a:p>
          <a:p>
            <a:pPr indent="0" lvl="0" marL="0" rtl="0" algn="l">
              <a:lnSpc>
                <a:spcPct val="120000"/>
              </a:lnSpc>
              <a:spcBef>
                <a:spcPts val="1000"/>
              </a:spcBef>
              <a:spcAft>
                <a:spcPts val="0"/>
              </a:spcAft>
              <a:buClr>
                <a:schemeClr val="lt2"/>
              </a:buClr>
              <a:buSzPts val="2500"/>
              <a:buNone/>
            </a:pPr>
            <a:r>
              <a:rPr lang="de-DE"/>
              <a:t>23/06/21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gddf7622d6a_0_15"/>
          <p:cNvSpPr txBox="1"/>
          <p:nvPr>
            <p:ph type="title"/>
          </p:nvPr>
        </p:nvSpPr>
        <p:spPr>
          <a:xfrm>
            <a:off x="1143000" y="-3"/>
            <a:ext cx="9906000" cy="8013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de-DE"/>
              <a:t>Questions to answer</a:t>
            </a:r>
            <a:endParaRPr/>
          </a:p>
        </p:txBody>
      </p:sp>
      <p:sp>
        <p:nvSpPr>
          <p:cNvPr id="241" name="Google Shape;241;gddf7622d6a_0_15"/>
          <p:cNvSpPr txBox="1"/>
          <p:nvPr>
            <p:ph idx="1" type="body"/>
          </p:nvPr>
        </p:nvSpPr>
        <p:spPr>
          <a:xfrm>
            <a:off x="416475" y="753525"/>
            <a:ext cx="11067600" cy="5618100"/>
          </a:xfrm>
          <a:prstGeom prst="rect">
            <a:avLst/>
          </a:prstGeom>
        </p:spPr>
        <p:txBody>
          <a:bodyPr anchorCtr="0" anchor="t" bIns="45700" lIns="91425" spcFirstLastPara="1" rIns="91425" wrap="square" tIns="45700">
            <a:noAutofit/>
          </a:bodyPr>
          <a:lstStyle/>
          <a:p>
            <a:pPr indent="-317500" lvl="0" marL="457200" rtl="0" algn="l">
              <a:lnSpc>
                <a:spcPct val="115000"/>
              </a:lnSpc>
              <a:spcBef>
                <a:spcPts val="0"/>
              </a:spcBef>
              <a:spcAft>
                <a:spcPts val="0"/>
              </a:spcAft>
              <a:buSzPts val="1400"/>
              <a:buFont typeface="Arial"/>
              <a:buChar char="•"/>
            </a:pPr>
            <a:r>
              <a:rPr b="1" lang="de-DE" sz="1400">
                <a:latin typeface="Arial"/>
                <a:ea typeface="Arial"/>
                <a:cs typeface="Arial"/>
                <a:sym typeface="Arial"/>
              </a:rPr>
              <a:t>Which of the standards discussed in the sources above would apply to the website/ organisation assigned to you for the assessment?</a:t>
            </a:r>
            <a:br>
              <a:rPr lang="de-DE" sz="1400">
                <a:latin typeface="Arial"/>
                <a:ea typeface="Arial"/>
                <a:cs typeface="Arial"/>
                <a:sym typeface="Arial"/>
              </a:rPr>
            </a:br>
            <a:r>
              <a:rPr lang="de-DE" sz="1400">
                <a:latin typeface="Arial"/>
                <a:ea typeface="Arial"/>
                <a:cs typeface="Arial"/>
                <a:sym typeface="Arial"/>
              </a:rPr>
              <a:t>We are testing an e-commerce website so the standards that would apply are:</a:t>
            </a:r>
            <a:endParaRPr sz="1400">
              <a:latin typeface="Arial"/>
              <a:ea typeface="Arial"/>
              <a:cs typeface="Arial"/>
              <a:sym typeface="Arial"/>
            </a:endParaRPr>
          </a:p>
          <a:p>
            <a:pPr indent="-317500" lvl="1" marL="914400" rtl="0" algn="l">
              <a:lnSpc>
                <a:spcPct val="115000"/>
              </a:lnSpc>
              <a:spcBef>
                <a:spcPts val="0"/>
              </a:spcBef>
              <a:spcAft>
                <a:spcPts val="0"/>
              </a:spcAft>
              <a:buSzPts val="1400"/>
              <a:buFont typeface="Arial"/>
              <a:buChar char="•"/>
            </a:pPr>
            <a:r>
              <a:rPr lang="de-DE" sz="1400">
                <a:latin typeface="Arial"/>
                <a:ea typeface="Arial"/>
                <a:cs typeface="Arial"/>
                <a:sym typeface="Arial"/>
              </a:rPr>
              <a:t>GDPR</a:t>
            </a:r>
            <a:endParaRPr sz="1400">
              <a:latin typeface="Arial"/>
              <a:ea typeface="Arial"/>
              <a:cs typeface="Arial"/>
              <a:sym typeface="Arial"/>
            </a:endParaRPr>
          </a:p>
          <a:p>
            <a:pPr indent="-317500" lvl="1" marL="914400" rtl="0" algn="l">
              <a:lnSpc>
                <a:spcPct val="115000"/>
              </a:lnSpc>
              <a:spcBef>
                <a:spcPts val="0"/>
              </a:spcBef>
              <a:spcAft>
                <a:spcPts val="0"/>
              </a:spcAft>
              <a:buSzPts val="1400"/>
              <a:buFont typeface="Arial"/>
              <a:buChar char="•"/>
            </a:pPr>
            <a:r>
              <a:rPr lang="de-DE" sz="1400">
                <a:latin typeface="Arial"/>
                <a:ea typeface="Arial"/>
                <a:cs typeface="Arial"/>
                <a:sym typeface="Arial"/>
              </a:rPr>
              <a:t>PCI-DSS</a:t>
            </a:r>
            <a:br>
              <a:rPr lang="de-DE" sz="1400">
                <a:latin typeface="Arial"/>
                <a:ea typeface="Arial"/>
                <a:cs typeface="Arial"/>
                <a:sym typeface="Arial"/>
              </a:rPr>
            </a:br>
            <a:endParaRPr sz="1400">
              <a:latin typeface="Arial"/>
              <a:ea typeface="Arial"/>
              <a:cs typeface="Arial"/>
              <a:sym typeface="Arial"/>
            </a:endParaRPr>
          </a:p>
          <a:p>
            <a:pPr indent="-317500" lvl="0" marL="457200" rtl="0" algn="l">
              <a:lnSpc>
                <a:spcPct val="115000"/>
              </a:lnSpc>
              <a:spcBef>
                <a:spcPts val="0"/>
              </a:spcBef>
              <a:spcAft>
                <a:spcPts val="0"/>
              </a:spcAft>
              <a:buSzPts val="1400"/>
              <a:buFont typeface="Arial"/>
              <a:buChar char="•"/>
            </a:pPr>
            <a:r>
              <a:rPr b="1" lang="de-DE" sz="1400">
                <a:latin typeface="Arial"/>
                <a:ea typeface="Arial"/>
                <a:cs typeface="Arial"/>
                <a:sym typeface="Arial"/>
              </a:rPr>
              <a:t>Evaluate your assigned website against the appropriate standards and decide how you would check if standards were being met?</a:t>
            </a:r>
            <a:br>
              <a:rPr lang="de-DE" sz="1400">
                <a:latin typeface="Arial"/>
                <a:ea typeface="Arial"/>
                <a:cs typeface="Arial"/>
                <a:sym typeface="Arial"/>
              </a:rPr>
            </a:br>
            <a:r>
              <a:rPr lang="de-DE" sz="1400">
                <a:latin typeface="Arial"/>
                <a:ea typeface="Arial"/>
                <a:cs typeface="Arial"/>
                <a:sym typeface="Arial"/>
              </a:rPr>
              <a:t>Complete an assessment of the website based on the principles noted below and determine if there are controls in place to meet the standards. Determine if the controls are in place, partial or not in place and then review based on risk. </a:t>
            </a:r>
            <a:endParaRPr sz="1400">
              <a:latin typeface="Arial"/>
              <a:ea typeface="Arial"/>
              <a:cs typeface="Arial"/>
              <a:sym typeface="Arial"/>
            </a:endParaRPr>
          </a:p>
          <a:p>
            <a:pPr indent="-317500" lvl="1" marL="914400" rtl="0" algn="l">
              <a:lnSpc>
                <a:spcPct val="115000"/>
              </a:lnSpc>
              <a:spcBef>
                <a:spcPts val="0"/>
              </a:spcBef>
              <a:spcAft>
                <a:spcPts val="0"/>
              </a:spcAft>
              <a:buSzPts val="1400"/>
              <a:buFont typeface="Arial"/>
              <a:buChar char="•"/>
            </a:pPr>
            <a:r>
              <a:rPr lang="de-DE" sz="1400">
                <a:latin typeface="Arial"/>
                <a:ea typeface="Arial"/>
                <a:cs typeface="Arial"/>
                <a:sym typeface="Arial"/>
                <a:extLst>
                  <a:ext uri="http://customooxmlschemas.google.com/">
                    <go:slidesCustomData xmlns:go="http://customooxmlschemas.google.com/" textRoundtripDataId="0"/>
                  </a:ext>
                </a:extLst>
              </a:rPr>
              <a:t>For </a:t>
            </a:r>
            <a:r>
              <a:rPr b="1" lang="de-DE" sz="1400">
                <a:latin typeface="Arial"/>
                <a:ea typeface="Arial"/>
                <a:cs typeface="Arial"/>
                <a:sym typeface="Arial"/>
                <a:extLst>
                  <a:ext uri="http://customooxmlschemas.google.com/">
                    <go:slidesCustomData xmlns:go="http://customooxmlschemas.google.com/" textRoundtripDataId="1"/>
                  </a:ext>
                </a:extLst>
              </a:rPr>
              <a:t>GDPR</a:t>
            </a:r>
            <a:r>
              <a:rPr lang="de-DE" sz="1400">
                <a:latin typeface="Arial"/>
                <a:ea typeface="Arial"/>
                <a:cs typeface="Arial"/>
                <a:sym typeface="Arial"/>
              </a:rPr>
              <a:t>: </a:t>
            </a:r>
            <a:br>
              <a:rPr lang="de-DE" sz="1400">
                <a:latin typeface="Arial"/>
                <a:ea typeface="Arial"/>
                <a:cs typeface="Arial"/>
                <a:sym typeface="Arial"/>
              </a:rPr>
            </a:br>
            <a:r>
              <a:rPr lang="de-DE" sz="1400">
                <a:latin typeface="Arial"/>
                <a:ea typeface="Arial"/>
                <a:cs typeface="Arial"/>
                <a:sym typeface="Arial"/>
                <a:extLst>
                  <a:ext uri="http://customooxmlschemas.google.com/">
                    <go:slidesCustomData xmlns:go="http://customooxmlschemas.google.com/" textRoundtripDataId="2"/>
                  </a:ext>
                </a:extLst>
              </a:rPr>
              <a:t>Lawfulness, fairness &amp; transparency, Purpose Limitation, Data Minimisation, Accuracy</a:t>
            </a:r>
            <a:r>
              <a:rPr lang="de-DE" sz="1400">
                <a:latin typeface="Arial"/>
                <a:ea typeface="Arial"/>
                <a:cs typeface="Arial"/>
                <a:sym typeface="Arial"/>
              </a:rPr>
              <a:t>, </a:t>
            </a:r>
            <a:r>
              <a:rPr lang="de-DE" sz="1400">
                <a:latin typeface="Arial"/>
                <a:ea typeface="Arial"/>
                <a:cs typeface="Arial"/>
                <a:sym typeface="Arial"/>
                <a:extLst>
                  <a:ext uri="http://customooxmlschemas.google.com/">
                    <go:slidesCustomData xmlns:go="http://customooxmlschemas.google.com/" textRoundtripDataId="3"/>
                  </a:ext>
                </a:extLst>
              </a:rPr>
              <a:t>Storage Limitation</a:t>
            </a:r>
            <a:r>
              <a:rPr lang="de-DE" sz="1400">
                <a:latin typeface="Arial"/>
                <a:ea typeface="Arial"/>
                <a:cs typeface="Arial"/>
                <a:sym typeface="Arial"/>
              </a:rPr>
              <a:t>, </a:t>
            </a:r>
            <a:r>
              <a:rPr lang="de-DE" sz="1400">
                <a:latin typeface="Arial"/>
                <a:ea typeface="Arial"/>
                <a:cs typeface="Arial"/>
                <a:sym typeface="Arial"/>
                <a:extLst>
                  <a:ext uri="http://customooxmlschemas.google.com/">
                    <go:slidesCustomData xmlns:go="http://customooxmlschemas.google.com/" textRoundtripDataId="4"/>
                  </a:ext>
                </a:extLst>
              </a:rPr>
              <a:t>Integrity &amp; Confidentiality </a:t>
            </a:r>
            <a:r>
              <a:rPr lang="de-DE" sz="1400">
                <a:latin typeface="Arial"/>
                <a:ea typeface="Arial"/>
                <a:cs typeface="Arial"/>
                <a:sym typeface="Arial"/>
              </a:rPr>
              <a:t>[This could be achieved via a Pen Test], Accountability</a:t>
            </a:r>
            <a:br>
              <a:rPr lang="de-DE" sz="1400">
                <a:latin typeface="Arial"/>
                <a:ea typeface="Arial"/>
                <a:cs typeface="Arial"/>
                <a:sym typeface="Arial"/>
              </a:rPr>
            </a:br>
            <a:r>
              <a:rPr lang="de-DE" sz="1400">
                <a:latin typeface="Arial"/>
                <a:ea typeface="Arial"/>
                <a:cs typeface="Arial"/>
                <a:sym typeface="Arial"/>
              </a:rPr>
              <a:t>Ensure rights of </a:t>
            </a:r>
            <a:r>
              <a:rPr lang="de-DE" sz="1400">
                <a:latin typeface="Arial"/>
                <a:ea typeface="Arial"/>
                <a:cs typeface="Arial"/>
                <a:sym typeface="Arial"/>
              </a:rPr>
              <a:t>individuals</a:t>
            </a:r>
            <a:r>
              <a:rPr lang="de-DE" sz="1400">
                <a:latin typeface="Arial"/>
                <a:ea typeface="Arial"/>
                <a:cs typeface="Arial"/>
                <a:sym typeface="Arial"/>
              </a:rPr>
              <a:t> are met as per: to be informed, of access, to rectification, erasure, restrict processing, data </a:t>
            </a:r>
            <a:r>
              <a:rPr lang="de-DE" sz="1400">
                <a:latin typeface="Arial"/>
                <a:ea typeface="Arial"/>
                <a:cs typeface="Arial"/>
                <a:sym typeface="Arial"/>
              </a:rPr>
              <a:t>portability</a:t>
            </a:r>
            <a:r>
              <a:rPr lang="de-DE" sz="1400">
                <a:latin typeface="Arial"/>
                <a:ea typeface="Arial"/>
                <a:cs typeface="Arial"/>
                <a:sym typeface="Arial"/>
              </a:rPr>
              <a:t>, to object and automated decision making / profiling. </a:t>
            </a:r>
            <a:endParaRPr sz="1400">
              <a:latin typeface="Arial"/>
              <a:ea typeface="Arial"/>
              <a:cs typeface="Arial"/>
              <a:sym typeface="Arial"/>
            </a:endParaRPr>
          </a:p>
          <a:p>
            <a:pPr indent="-317500" lvl="1" marL="914400" rtl="0" algn="l">
              <a:lnSpc>
                <a:spcPct val="115000"/>
              </a:lnSpc>
              <a:spcBef>
                <a:spcPts val="0"/>
              </a:spcBef>
              <a:spcAft>
                <a:spcPts val="0"/>
              </a:spcAft>
              <a:buSzPts val="1400"/>
              <a:buFont typeface="Arial"/>
              <a:buChar char="•"/>
            </a:pPr>
            <a:r>
              <a:rPr lang="de-DE" sz="1400">
                <a:latin typeface="Arial"/>
                <a:ea typeface="Arial"/>
                <a:cs typeface="Arial"/>
                <a:sym typeface="Arial"/>
              </a:rPr>
              <a:t>For </a:t>
            </a:r>
            <a:r>
              <a:rPr b="1" lang="de-DE" sz="1400">
                <a:latin typeface="Arial"/>
                <a:ea typeface="Arial"/>
                <a:cs typeface="Arial"/>
                <a:sym typeface="Arial"/>
              </a:rPr>
              <a:t>PCI-DSS</a:t>
            </a:r>
            <a:r>
              <a:rPr lang="de-DE" sz="1400">
                <a:latin typeface="Arial"/>
                <a:ea typeface="Arial"/>
                <a:cs typeface="Arial"/>
                <a:sym typeface="Arial"/>
              </a:rPr>
              <a:t>:</a:t>
            </a:r>
            <a:br>
              <a:rPr lang="de-DE" sz="1400">
                <a:latin typeface="Arial"/>
                <a:ea typeface="Arial"/>
                <a:cs typeface="Arial"/>
                <a:sym typeface="Arial"/>
              </a:rPr>
            </a:br>
            <a:r>
              <a:rPr lang="de-DE" sz="1400">
                <a:latin typeface="Arial"/>
                <a:ea typeface="Arial"/>
                <a:cs typeface="Arial"/>
                <a:sym typeface="Arial"/>
                <a:extLst>
                  <a:ext uri="http://customooxmlschemas.google.com/">
                    <go:slidesCustomData xmlns:go="http://customooxmlschemas.google.com/" textRoundtripDataId="5"/>
                  </a:ext>
                </a:extLst>
              </a:rPr>
              <a:t>PIN Security, Card Protection - Physical &amp; Logical, Token Service Provider, PIN Transaction Security Point of Interaction, Payment Application Data Security Standard, PTS Hardware Security Module, Point-to-Point Encryption, 3-D Secure Software Development Kit, Software-based PIN Entry on COTS, Secure Software, Secure Software Lifecycle, Contactless Payments on COTS, 3-D Secure (3DS) Core</a:t>
            </a:r>
            <a:br>
              <a:rPr lang="de-DE" sz="1400">
                <a:latin typeface="Arial"/>
                <a:ea typeface="Arial"/>
                <a:cs typeface="Arial"/>
                <a:sym typeface="Arial"/>
              </a:rPr>
            </a:br>
            <a:br>
              <a:rPr lang="de-DE" sz="1400">
                <a:latin typeface="Arial"/>
                <a:ea typeface="Arial"/>
                <a:cs typeface="Arial"/>
                <a:sym typeface="Arial"/>
              </a:rPr>
            </a:br>
            <a:r>
              <a:rPr lang="de-DE" sz="1400">
                <a:latin typeface="Arial"/>
                <a:ea typeface="Arial"/>
                <a:cs typeface="Arial"/>
                <a:sym typeface="Arial"/>
              </a:rPr>
              <a:t>For both GDPR and PCI-DSS, external audits can be conducted to identify gaps and determine how well the standards are being met. </a:t>
            </a:r>
            <a:endParaRPr sz="2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gddf7622d6a_0_0"/>
          <p:cNvSpPr txBox="1"/>
          <p:nvPr>
            <p:ph type="title"/>
          </p:nvPr>
        </p:nvSpPr>
        <p:spPr>
          <a:xfrm>
            <a:off x="1143000" y="-3"/>
            <a:ext cx="9906000" cy="8013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de-DE"/>
              <a:t>Questions to answer</a:t>
            </a:r>
            <a:endParaRPr/>
          </a:p>
        </p:txBody>
      </p:sp>
      <p:sp>
        <p:nvSpPr>
          <p:cNvPr id="247" name="Google Shape;247;gddf7622d6a_0_0"/>
          <p:cNvSpPr txBox="1"/>
          <p:nvPr>
            <p:ph idx="1" type="body"/>
          </p:nvPr>
        </p:nvSpPr>
        <p:spPr>
          <a:xfrm>
            <a:off x="397400" y="877525"/>
            <a:ext cx="11067600" cy="5618100"/>
          </a:xfrm>
          <a:prstGeom prst="rect">
            <a:avLst/>
          </a:prstGeom>
        </p:spPr>
        <p:txBody>
          <a:bodyPr anchorCtr="0" anchor="t" bIns="45700" lIns="91425" spcFirstLastPara="1" rIns="91425" wrap="square" tIns="45700">
            <a:normAutofit/>
          </a:bodyPr>
          <a:lstStyle/>
          <a:p>
            <a:pPr indent="-317500" lvl="0" marL="457200" rtl="0" algn="l">
              <a:lnSpc>
                <a:spcPct val="115000"/>
              </a:lnSpc>
              <a:spcBef>
                <a:spcPts val="0"/>
              </a:spcBef>
              <a:spcAft>
                <a:spcPts val="0"/>
              </a:spcAft>
              <a:buSzPts val="1400"/>
              <a:buFont typeface="Arial"/>
              <a:buChar char="•"/>
            </a:pPr>
            <a:r>
              <a:rPr lang="de-DE" sz="1400">
                <a:latin typeface="Arial"/>
                <a:ea typeface="Arial"/>
                <a:cs typeface="Arial"/>
                <a:sym typeface="Arial"/>
              </a:rPr>
              <a:t>What would your recommendations be to meet those standards?</a:t>
            </a:r>
            <a:endParaRPr sz="1400">
              <a:latin typeface="Arial"/>
              <a:ea typeface="Arial"/>
              <a:cs typeface="Arial"/>
              <a:sym typeface="Arial"/>
            </a:endParaRPr>
          </a:p>
          <a:p>
            <a:pPr indent="-317500" lvl="1" marL="914400" rtl="0" algn="l">
              <a:lnSpc>
                <a:spcPct val="115000"/>
              </a:lnSpc>
              <a:spcBef>
                <a:spcPts val="0"/>
              </a:spcBef>
              <a:spcAft>
                <a:spcPts val="0"/>
              </a:spcAft>
              <a:buSzPts val="1400"/>
              <a:buFont typeface="Arial"/>
              <a:buChar char="•"/>
            </a:pPr>
            <a:r>
              <a:rPr lang="de-DE" sz="1400">
                <a:latin typeface="Arial"/>
                <a:ea typeface="Arial"/>
                <a:cs typeface="Arial"/>
                <a:sym typeface="Arial"/>
              </a:rPr>
              <a:t>Risk-based approach</a:t>
            </a:r>
            <a:endParaRPr sz="1400">
              <a:latin typeface="Arial"/>
              <a:ea typeface="Arial"/>
              <a:cs typeface="Arial"/>
              <a:sym typeface="Arial"/>
            </a:endParaRPr>
          </a:p>
          <a:p>
            <a:pPr indent="-317500" lvl="2" marL="1371600" rtl="0" algn="l">
              <a:lnSpc>
                <a:spcPct val="115000"/>
              </a:lnSpc>
              <a:spcBef>
                <a:spcPts val="0"/>
              </a:spcBef>
              <a:spcAft>
                <a:spcPts val="0"/>
              </a:spcAft>
              <a:buSzPts val="1400"/>
              <a:buFont typeface="Arial"/>
              <a:buChar char="•"/>
            </a:pPr>
            <a:r>
              <a:rPr lang="de-DE" sz="1400">
                <a:latin typeface="Arial"/>
                <a:ea typeface="Arial"/>
                <a:cs typeface="Arial"/>
                <a:sym typeface="Arial"/>
              </a:rPr>
              <a:t>I</a:t>
            </a:r>
            <a:r>
              <a:rPr lang="de-DE" sz="1400">
                <a:latin typeface="Arial"/>
                <a:ea typeface="Arial"/>
                <a:cs typeface="Arial"/>
                <a:sym typeface="Arial"/>
                <a:extLst>
                  <a:ext uri="http://customooxmlschemas.google.com/">
                    <go:slidesCustomData xmlns:go="http://customooxmlschemas.google.com/" textRoundtripDataId="6"/>
                  </a:ext>
                </a:extLst>
              </a:rPr>
              <a:t>dentify the risk appetite</a:t>
            </a:r>
            <a:r>
              <a:rPr lang="de-DE" sz="1400">
                <a:latin typeface="Arial"/>
                <a:ea typeface="Arial"/>
                <a:cs typeface="Arial"/>
                <a:sym typeface="Arial"/>
              </a:rPr>
              <a:t> - how adverse to risk do they want to be, are they willing to accept the risk?</a:t>
            </a:r>
            <a:endParaRPr sz="1400">
              <a:latin typeface="Arial"/>
              <a:ea typeface="Arial"/>
              <a:cs typeface="Arial"/>
              <a:sym typeface="Arial"/>
            </a:endParaRPr>
          </a:p>
          <a:p>
            <a:pPr indent="-317500" lvl="2" marL="1371600" rtl="0" algn="l">
              <a:lnSpc>
                <a:spcPct val="115000"/>
              </a:lnSpc>
              <a:spcBef>
                <a:spcPts val="0"/>
              </a:spcBef>
              <a:spcAft>
                <a:spcPts val="0"/>
              </a:spcAft>
              <a:buSzPts val="1400"/>
              <a:buFont typeface="Arial"/>
              <a:buChar char="•"/>
            </a:pPr>
            <a:r>
              <a:rPr lang="de-DE" sz="1400">
                <a:latin typeface="Arial"/>
                <a:ea typeface="Arial"/>
                <a:cs typeface="Arial"/>
                <a:sym typeface="Arial"/>
              </a:rPr>
              <a:t>O</a:t>
            </a:r>
            <a:r>
              <a:rPr lang="de-DE" sz="1400">
                <a:latin typeface="Arial"/>
                <a:ea typeface="Arial"/>
                <a:cs typeface="Arial"/>
                <a:sym typeface="Arial"/>
                <a:extLst>
                  <a:ext uri="http://customooxmlschemas.google.com/">
                    <go:slidesCustomData xmlns:go="http://customooxmlschemas.google.com/" textRoundtripDataId="7"/>
                  </a:ext>
                </a:extLst>
              </a:rPr>
              <a:t>utline key critical or hig</a:t>
            </a:r>
            <a:r>
              <a:rPr lang="de-DE" sz="1400">
                <a:latin typeface="Arial"/>
                <a:ea typeface="Arial"/>
                <a:cs typeface="Arial"/>
                <a:sym typeface="Arial"/>
              </a:rPr>
              <a:t>h risks</a:t>
            </a:r>
            <a:endParaRPr sz="1400">
              <a:latin typeface="Arial"/>
              <a:ea typeface="Arial"/>
              <a:cs typeface="Arial"/>
              <a:sym typeface="Arial"/>
            </a:endParaRPr>
          </a:p>
          <a:p>
            <a:pPr indent="-317500" lvl="3" marL="1828800" rtl="0" algn="l">
              <a:lnSpc>
                <a:spcPct val="115000"/>
              </a:lnSpc>
              <a:spcBef>
                <a:spcPts val="0"/>
              </a:spcBef>
              <a:spcAft>
                <a:spcPts val="0"/>
              </a:spcAft>
              <a:buSzPts val="1400"/>
              <a:buFont typeface="Arial"/>
              <a:buChar char="•"/>
            </a:pPr>
            <a:r>
              <a:rPr lang="de-DE" sz="1400">
                <a:latin typeface="Arial"/>
                <a:ea typeface="Arial"/>
                <a:cs typeface="Arial"/>
                <a:sym typeface="Arial"/>
              </a:rPr>
              <a:t>Fixing the most severe issues first, till an acceptable level of risk is reached (as determined by the client) </a:t>
            </a:r>
            <a:endParaRPr sz="1400">
              <a:latin typeface="Arial"/>
              <a:ea typeface="Arial"/>
              <a:cs typeface="Arial"/>
              <a:sym typeface="Arial"/>
            </a:endParaRPr>
          </a:p>
          <a:p>
            <a:pPr indent="-317500" lvl="1" marL="914400" rtl="0" algn="l">
              <a:lnSpc>
                <a:spcPct val="115000"/>
              </a:lnSpc>
              <a:spcBef>
                <a:spcPts val="0"/>
              </a:spcBef>
              <a:spcAft>
                <a:spcPts val="0"/>
              </a:spcAft>
              <a:buSzPts val="1400"/>
              <a:buFont typeface="Arial"/>
              <a:buChar char="•"/>
            </a:pPr>
            <a:r>
              <a:rPr lang="de-DE" sz="1400">
                <a:latin typeface="Arial"/>
                <a:ea typeface="Arial"/>
                <a:cs typeface="Arial"/>
                <a:sym typeface="Arial"/>
              </a:rPr>
              <a:t>Timeline of compliance goal e.g. we will be compliant i</a:t>
            </a:r>
            <a:r>
              <a:rPr lang="de-DE" sz="1400">
                <a:latin typeface="Arial"/>
                <a:ea typeface="Arial"/>
                <a:cs typeface="Arial"/>
                <a:sym typeface="Arial"/>
                <a:extLst>
                  <a:ext uri="http://customooxmlschemas.google.com/">
                    <go:slidesCustomData xmlns:go="http://customooxmlschemas.google.com/" textRoundtripDataId="8"/>
                  </a:ext>
                </a:extLst>
              </a:rPr>
              <a:t>n </a:t>
            </a:r>
            <a:r>
              <a:rPr lang="de-DE" sz="1400">
                <a:latin typeface="Arial"/>
                <a:ea typeface="Arial"/>
                <a:cs typeface="Arial"/>
                <a:sym typeface="Arial"/>
              </a:rPr>
              <a:t>12 months</a:t>
            </a:r>
            <a:endParaRPr sz="1400">
              <a:latin typeface="Arial"/>
              <a:ea typeface="Arial"/>
              <a:cs typeface="Arial"/>
              <a:sym typeface="Arial"/>
            </a:endParaRPr>
          </a:p>
          <a:p>
            <a:pPr indent="-317500" lvl="1" marL="914400" rtl="0" algn="l">
              <a:lnSpc>
                <a:spcPct val="115000"/>
              </a:lnSpc>
              <a:spcBef>
                <a:spcPts val="0"/>
              </a:spcBef>
              <a:spcAft>
                <a:spcPts val="0"/>
              </a:spcAft>
              <a:buSzPts val="1400"/>
              <a:buFont typeface="Arial"/>
              <a:buChar char="•"/>
            </a:pPr>
            <a:r>
              <a:rPr lang="de-DE" sz="1400">
                <a:latin typeface="Arial"/>
                <a:ea typeface="Arial"/>
                <a:cs typeface="Arial"/>
                <a:sym typeface="Arial"/>
              </a:rPr>
              <a:t>Identify costs and budget available</a:t>
            </a:r>
            <a:br>
              <a:rPr lang="de-DE" sz="1400">
                <a:latin typeface="Arial"/>
                <a:ea typeface="Arial"/>
                <a:cs typeface="Arial"/>
                <a:sym typeface="Arial"/>
              </a:rPr>
            </a:br>
            <a:endParaRPr sz="1400">
              <a:latin typeface="Arial"/>
              <a:ea typeface="Arial"/>
              <a:cs typeface="Arial"/>
              <a:sym typeface="Arial"/>
            </a:endParaRPr>
          </a:p>
          <a:p>
            <a:pPr indent="-317500" lvl="0" marL="457200" rtl="0" algn="l">
              <a:lnSpc>
                <a:spcPct val="115000"/>
              </a:lnSpc>
              <a:spcBef>
                <a:spcPts val="0"/>
              </a:spcBef>
              <a:spcAft>
                <a:spcPts val="0"/>
              </a:spcAft>
              <a:buSzPts val="1400"/>
              <a:buFont typeface="Arial"/>
              <a:buChar char="•"/>
            </a:pPr>
            <a:r>
              <a:rPr lang="de-DE" sz="1400">
                <a:latin typeface="Arial"/>
                <a:ea typeface="Arial"/>
                <a:cs typeface="Arial"/>
                <a:sym typeface="Arial"/>
              </a:rPr>
              <a:t>What assumptions have you made?</a:t>
            </a:r>
            <a:endParaRPr sz="1400">
              <a:latin typeface="Arial"/>
              <a:ea typeface="Arial"/>
              <a:cs typeface="Arial"/>
              <a:sym typeface="Arial"/>
            </a:endParaRPr>
          </a:p>
          <a:p>
            <a:pPr indent="-317500" lvl="1" marL="914400" rtl="0" algn="l">
              <a:lnSpc>
                <a:spcPct val="115000"/>
              </a:lnSpc>
              <a:spcBef>
                <a:spcPts val="0"/>
              </a:spcBef>
              <a:spcAft>
                <a:spcPts val="0"/>
              </a:spcAft>
              <a:buSzPts val="1400"/>
              <a:buFont typeface="Arial"/>
              <a:buChar char="•"/>
            </a:pPr>
            <a:r>
              <a:rPr lang="de-DE" sz="1400">
                <a:latin typeface="Arial"/>
                <a:ea typeface="Arial"/>
                <a:cs typeface="Arial"/>
                <a:sym typeface="Arial"/>
              </a:rPr>
              <a:t>That </a:t>
            </a:r>
            <a:r>
              <a:rPr lang="de-DE" sz="1400">
                <a:latin typeface="Arial"/>
                <a:ea typeface="Arial"/>
                <a:cs typeface="Arial"/>
                <a:sym typeface="Arial"/>
              </a:rPr>
              <a:t>the</a:t>
            </a:r>
            <a:r>
              <a:rPr lang="de-DE" sz="1400">
                <a:latin typeface="Arial"/>
                <a:ea typeface="Arial"/>
                <a:cs typeface="Arial"/>
                <a:sym typeface="Arial"/>
              </a:rPr>
              <a:t> website may be subject to the scope of GDPR; however, even if this was not the case, we would adhere to other privacy standards as GDPR is only one of many. Essentially this is still good practice and should be followed. </a:t>
            </a:r>
            <a:endParaRPr sz="14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ircuit">
  <a:themeElements>
    <a:clrScheme name="Circuit">
      <a:dk1>
        <a:srgbClr val="000000"/>
      </a:dk1>
      <a:lt1>
        <a:srgbClr val="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2021-05-11T14:49:17Z</dcterms:created>
  <dc:creator>Freya Basey</dc:creator>
</cp:coreProperties>
</file>