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2" r:id="rId6"/>
    <p:sldId id="263" r:id="rId7"/>
    <p:sldId id="264" r:id="rId8"/>
    <p:sldId id="265" r:id="rId9"/>
    <p:sldId id="266" r:id="rId10"/>
    <p:sldId id="267" r:id="rId11"/>
    <p:sldId id="261" r:id="rId12"/>
    <p:sldId id="260"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9514E-FADC-425C-B371-3ECF460F86A1}" v="1562" dt="2022-02-03T15:22:37.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85" autoAdjust="0"/>
  </p:normalViewPr>
  <p:slideViewPr>
    <p:cSldViewPr snapToGrid="0">
      <p:cViewPr varScale="1">
        <p:scale>
          <a:sx n="98" d="100"/>
          <a:sy n="98" d="100"/>
        </p:scale>
        <p:origin x="276" y="90"/>
      </p:cViewPr>
      <p:guideLst/>
    </p:cSldViewPr>
  </p:slideViewPr>
  <p:outlineViewPr>
    <p:cViewPr>
      <p:scale>
        <a:sx n="33" d="100"/>
        <a:sy n="33" d="100"/>
      </p:scale>
      <p:origin x="0" y="-15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AFBFF-FDA0-415B-A424-64790F49DC16}"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7677D-38CE-4F38-8E35-46EA63CAA6CA}" type="slidenum">
              <a:rPr lang="en-US" smtClean="0"/>
              <a:t>‹#›</a:t>
            </a:fld>
            <a:endParaRPr lang="en-US"/>
          </a:p>
        </p:txBody>
      </p:sp>
    </p:spTree>
    <p:extLst>
      <p:ext uri="{BB962C8B-B14F-4D97-AF65-F5344CB8AC3E}">
        <p14:creationId xmlns:p14="http://schemas.microsoft.com/office/powerpoint/2010/main" val="260939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7677D-38CE-4F38-8E35-46EA63CAA6CA}" type="slidenum">
              <a:rPr lang="en-US" smtClean="0"/>
              <a:t>1</a:t>
            </a:fld>
            <a:endParaRPr lang="en-US"/>
          </a:p>
        </p:txBody>
      </p:sp>
    </p:spTree>
    <p:extLst>
      <p:ext uri="{BB962C8B-B14F-4D97-AF65-F5344CB8AC3E}">
        <p14:creationId xmlns:p14="http://schemas.microsoft.com/office/powerpoint/2010/main" val="398235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New project, API, uncheck “use controllers” to do minimal API</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Show the default project (weather forecast). Explain how the forecast array is being created.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Show how we can </a:t>
            </a:r>
          </a:p>
          <a:p>
            <a:endParaRPr lang="en-US" dirty="0"/>
          </a:p>
        </p:txBody>
      </p:sp>
      <p:sp>
        <p:nvSpPr>
          <p:cNvPr id="4" name="Slide Number Placeholder 3"/>
          <p:cNvSpPr>
            <a:spLocks noGrp="1"/>
          </p:cNvSpPr>
          <p:nvPr>
            <p:ph type="sldNum" sz="quarter" idx="5"/>
          </p:nvPr>
        </p:nvSpPr>
        <p:spPr/>
        <p:txBody>
          <a:bodyPr/>
          <a:lstStyle/>
          <a:p>
            <a:fld id="{69D7677D-38CE-4F38-8E35-46EA63CAA6CA}" type="slidenum">
              <a:rPr lang="en-US" smtClean="0"/>
              <a:t>4</a:t>
            </a:fld>
            <a:endParaRPr lang="en-US"/>
          </a:p>
        </p:txBody>
      </p:sp>
    </p:spTree>
    <p:extLst>
      <p:ext uri="{BB962C8B-B14F-4D97-AF65-F5344CB8AC3E}">
        <p14:creationId xmlns:p14="http://schemas.microsoft.com/office/powerpoint/2010/main" val="324992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HIDE CONNECTION STRING IN APP SETTINGS</a:t>
            </a:r>
          </a:p>
          <a:p>
            <a:r>
              <a:rPr lang="en-US" dirty="0"/>
              <a:t>TALK</a:t>
            </a:r>
            <a:r>
              <a:rPr lang="en-US" baseline="0" dirty="0"/>
              <a:t> ABOUT FUTURE OF MINIMAL APIS</a:t>
            </a:r>
            <a:endParaRPr lang="en-US" dirty="0"/>
          </a:p>
        </p:txBody>
      </p:sp>
      <p:sp>
        <p:nvSpPr>
          <p:cNvPr id="4" name="Slide Number Placeholder 3"/>
          <p:cNvSpPr>
            <a:spLocks noGrp="1"/>
          </p:cNvSpPr>
          <p:nvPr>
            <p:ph type="sldNum" sz="quarter" idx="5"/>
          </p:nvPr>
        </p:nvSpPr>
        <p:spPr/>
        <p:txBody>
          <a:bodyPr/>
          <a:lstStyle/>
          <a:p>
            <a:fld id="{69D7677D-38CE-4F38-8E35-46EA63CAA6CA}" type="slidenum">
              <a:rPr lang="en-US" smtClean="0"/>
              <a:t>10</a:t>
            </a:fld>
            <a:endParaRPr lang="en-US"/>
          </a:p>
        </p:txBody>
      </p:sp>
    </p:spTree>
    <p:extLst>
      <p:ext uri="{BB962C8B-B14F-4D97-AF65-F5344CB8AC3E}">
        <p14:creationId xmlns:p14="http://schemas.microsoft.com/office/powerpoint/2010/main" val="75049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7677D-38CE-4F38-8E35-46EA63CAA6CA}" type="slidenum">
              <a:rPr lang="en-US" smtClean="0"/>
              <a:t>12</a:t>
            </a:fld>
            <a:endParaRPr lang="en-US"/>
          </a:p>
        </p:txBody>
      </p:sp>
    </p:spTree>
    <p:extLst>
      <p:ext uri="{BB962C8B-B14F-4D97-AF65-F5344CB8AC3E}">
        <p14:creationId xmlns:p14="http://schemas.microsoft.com/office/powerpoint/2010/main" val="1808981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recor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vblogs.microsoft.com/dotnet/welcome-to-csharp-10"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amianEdwards/MinimalApiPlaygrou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spnet/core/fundamentals/minimal-apis?view=aspnetcore-6.0" TargetMode="External"/><Relationship Id="rId2" Type="http://schemas.openxmlformats.org/officeDocument/2006/relationships/hyperlink" Target="https://docs.microsoft.com/en-us/aspnet/core/tutorials/min-web-api?view=aspnetcore-6.0&amp;tabs=visual-stud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0EA2-C4F1-453E-9D87-F59689A0C83C}"/>
              </a:ext>
            </a:extLst>
          </p:cNvPr>
          <p:cNvSpPr>
            <a:spLocks noGrp="1"/>
          </p:cNvSpPr>
          <p:nvPr>
            <p:ph type="ctrTitle"/>
          </p:nvPr>
        </p:nvSpPr>
        <p:spPr/>
        <p:txBody>
          <a:bodyPr/>
          <a:lstStyle/>
          <a:p>
            <a:r>
              <a:rPr lang="en-US" dirty="0"/>
              <a:t>Minimal API’s in </a:t>
            </a:r>
            <a:r>
              <a:rPr lang="en-US" dirty="0" err="1"/>
              <a:t>.Net</a:t>
            </a:r>
            <a:r>
              <a:rPr lang="en-US" dirty="0"/>
              <a:t> 6.0</a:t>
            </a:r>
          </a:p>
        </p:txBody>
      </p:sp>
      <p:sp>
        <p:nvSpPr>
          <p:cNvPr id="3" name="Subtitle 2">
            <a:extLst>
              <a:ext uri="{FF2B5EF4-FFF2-40B4-BE49-F238E27FC236}">
                <a16:creationId xmlns:a16="http://schemas.microsoft.com/office/drawing/2014/main" id="{42B108CB-2E74-432D-892F-685C8EF795F1}"/>
              </a:ext>
            </a:extLst>
          </p:cNvPr>
          <p:cNvSpPr>
            <a:spLocks noGrp="1"/>
          </p:cNvSpPr>
          <p:nvPr>
            <p:ph type="subTitle" idx="1"/>
          </p:nvPr>
        </p:nvSpPr>
        <p:spPr/>
        <p:txBody>
          <a:bodyPr/>
          <a:lstStyle/>
          <a:p>
            <a:r>
              <a:rPr lang="en-US" dirty="0"/>
              <a:t>Craig Jeffords</a:t>
            </a:r>
          </a:p>
        </p:txBody>
      </p:sp>
    </p:spTree>
    <p:extLst>
      <p:ext uri="{BB962C8B-B14F-4D97-AF65-F5344CB8AC3E}">
        <p14:creationId xmlns:p14="http://schemas.microsoft.com/office/powerpoint/2010/main" val="359300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6FB401-A498-45A2-BAEC-F67CEAA273D0}"/>
              </a:ext>
            </a:extLst>
          </p:cNvPr>
          <p:cNvSpPr>
            <a:spLocks noGrp="1"/>
          </p:cNvSpPr>
          <p:nvPr>
            <p:ph type="title"/>
          </p:nvPr>
        </p:nvSpPr>
        <p:spPr/>
        <p:txBody>
          <a:bodyPr/>
          <a:lstStyle/>
          <a:p>
            <a:r>
              <a:rPr lang="en-US" dirty="0"/>
              <a:t>Demo</a:t>
            </a:r>
          </a:p>
        </p:txBody>
      </p:sp>
      <p:sp>
        <p:nvSpPr>
          <p:cNvPr id="5" name="Content Placeholder 4">
            <a:extLst>
              <a:ext uri="{FF2B5EF4-FFF2-40B4-BE49-F238E27FC236}">
                <a16:creationId xmlns:a16="http://schemas.microsoft.com/office/drawing/2014/main" id="{98B49777-3078-4A9B-9D01-B88C648ED150}"/>
              </a:ext>
            </a:extLst>
          </p:cNvPr>
          <p:cNvSpPr>
            <a:spLocks noGrp="1"/>
          </p:cNvSpPr>
          <p:nvPr>
            <p:ph idx="1"/>
          </p:nvPr>
        </p:nvSpPr>
        <p:spPr/>
        <p:txBody>
          <a:bodyPr/>
          <a:lstStyle/>
          <a:p>
            <a:r>
              <a:rPr lang="en-US" dirty="0"/>
              <a:t>Create a get endpoint: (</a:t>
            </a:r>
            <a:r>
              <a:rPr lang="en-US" dirty="0" err="1"/>
              <a:t>GetPlayers</a:t>
            </a:r>
            <a:r>
              <a:rPr lang="en-US" dirty="0"/>
              <a:t>, </a:t>
            </a:r>
            <a:r>
              <a:rPr lang="en-US" dirty="0" err="1"/>
              <a:t>AddPlayer</a:t>
            </a:r>
            <a:r>
              <a:rPr lang="en-US" dirty="0"/>
              <a:t>, </a:t>
            </a:r>
            <a:r>
              <a:rPr lang="en-US" dirty="0" err="1"/>
              <a:t>GetPlayer</a:t>
            </a:r>
            <a:r>
              <a:rPr lang="en-US" dirty="0"/>
              <a:t>, </a:t>
            </a:r>
            <a:r>
              <a:rPr lang="en-US" dirty="0" err="1"/>
              <a:t>UpdatePlayer</a:t>
            </a:r>
            <a:r>
              <a:rPr lang="en-US" dirty="0"/>
              <a:t>)</a:t>
            </a:r>
          </a:p>
          <a:p>
            <a:r>
              <a:rPr lang="en-US" dirty="0"/>
              <a:t>Add </a:t>
            </a:r>
            <a:r>
              <a:rPr lang="en-US" dirty="0" err="1"/>
              <a:t>SwaggerUI</a:t>
            </a:r>
            <a:endParaRPr lang="en-US" dirty="0"/>
          </a:p>
          <a:p>
            <a:pPr lvl="1"/>
            <a:r>
              <a:rPr lang="en-US" dirty="0"/>
              <a:t>Document endpoint(s) with </a:t>
            </a:r>
            <a:r>
              <a:rPr lang="en-US"/>
              <a:t>extension methods</a:t>
            </a:r>
            <a:endParaRPr lang="en-US" dirty="0"/>
          </a:p>
          <a:p>
            <a:r>
              <a:rPr lang="en-US" dirty="0"/>
              <a:t>Add authentication and authorization</a:t>
            </a:r>
          </a:p>
        </p:txBody>
      </p:sp>
    </p:spTree>
    <p:extLst>
      <p:ext uri="{BB962C8B-B14F-4D97-AF65-F5344CB8AC3E}">
        <p14:creationId xmlns:p14="http://schemas.microsoft.com/office/powerpoint/2010/main" val="352365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06B1-E986-4BC1-AB9F-000F9FF822CA}"/>
              </a:ext>
            </a:extLst>
          </p:cNvPr>
          <p:cNvSpPr>
            <a:spLocks noGrp="1"/>
          </p:cNvSpPr>
          <p:nvPr>
            <p:ph type="title"/>
          </p:nvPr>
        </p:nvSpPr>
        <p:spPr/>
        <p:txBody>
          <a:bodyPr/>
          <a:lstStyle/>
          <a:p>
            <a:r>
              <a:rPr lang="en-US" dirty="0"/>
              <a:t>Script</a:t>
            </a:r>
          </a:p>
        </p:txBody>
      </p:sp>
      <p:sp>
        <p:nvSpPr>
          <p:cNvPr id="3" name="Content Placeholder 2">
            <a:extLst>
              <a:ext uri="{FF2B5EF4-FFF2-40B4-BE49-F238E27FC236}">
                <a16:creationId xmlns:a16="http://schemas.microsoft.com/office/drawing/2014/main" id="{C3277B11-3787-4C8C-92AA-9945B0BCC3B7}"/>
              </a:ext>
            </a:extLst>
          </p:cNvPr>
          <p:cNvSpPr>
            <a:spLocks noGrp="1"/>
          </p:cNvSpPr>
          <p:nvPr>
            <p:ph idx="1"/>
          </p:nvPr>
        </p:nvSpPr>
        <p:spPr/>
        <p:txBody>
          <a:bodyPr>
            <a:normAutofit fontScale="70000" lnSpcReduction="20000"/>
          </a:bodyPr>
          <a:lstStyle/>
          <a:p>
            <a:r>
              <a:rPr lang="en-US" dirty="0"/>
              <a:t>Spin up</a:t>
            </a:r>
            <a:r>
              <a:rPr lang="en-US" baseline="0" dirty="0"/>
              <a:t> a new project</a:t>
            </a:r>
          </a:p>
          <a:p>
            <a:r>
              <a:rPr lang="en-US" baseline="0" dirty="0"/>
              <a:t>Show the stuff in considerations</a:t>
            </a:r>
          </a:p>
          <a:p>
            <a:r>
              <a:rPr lang="en-US" baseline="0" dirty="0"/>
              <a:t>Show how you can spin up without </a:t>
            </a:r>
            <a:r>
              <a:rPr lang="en-US" baseline="0" dirty="0" err="1"/>
              <a:t>webbuilder</a:t>
            </a:r>
            <a:endParaRPr lang="en-US" baseline="0" dirty="0"/>
          </a:p>
          <a:p>
            <a:r>
              <a:rPr lang="en-US" baseline="0" dirty="0"/>
              <a:t>Connect to jelly baseball database</a:t>
            </a:r>
          </a:p>
          <a:p>
            <a:r>
              <a:rPr lang="en-US" baseline="0" dirty="0"/>
              <a:t>Endpoint examples</a:t>
            </a:r>
          </a:p>
          <a:p>
            <a:pPr lvl="1"/>
            <a:r>
              <a:rPr lang="en-US" dirty="0"/>
              <a:t>Get fre</a:t>
            </a:r>
            <a:r>
              <a:rPr lang="en-US" baseline="0" dirty="0"/>
              <a:t>e agents</a:t>
            </a:r>
          </a:p>
          <a:p>
            <a:pPr lvl="1"/>
            <a:r>
              <a:rPr lang="en-US" baseline="0" dirty="0"/>
              <a:t>Get by </a:t>
            </a:r>
            <a:r>
              <a:rPr lang="en-US" baseline="0" dirty="0" err="1"/>
              <a:t>mlb</a:t>
            </a:r>
            <a:r>
              <a:rPr lang="en-US" baseline="0" dirty="0"/>
              <a:t> team</a:t>
            </a:r>
          </a:p>
          <a:p>
            <a:pPr lvl="1"/>
            <a:r>
              <a:rPr lang="en-US" baseline="0" dirty="0"/>
              <a:t>Search by name</a:t>
            </a:r>
          </a:p>
          <a:p>
            <a:pPr lvl="1"/>
            <a:r>
              <a:rPr lang="en-US" baseline="0" dirty="0"/>
              <a:t>Get paginated result</a:t>
            </a:r>
          </a:p>
          <a:p>
            <a:pPr lvl="0"/>
            <a:r>
              <a:rPr lang="en-US" baseline="0" dirty="0"/>
              <a:t>Authentication and authorization</a:t>
            </a:r>
          </a:p>
          <a:p>
            <a:pPr lvl="0"/>
            <a:endParaRPr lang="en-US" baseline="0" dirty="0"/>
          </a:p>
          <a:p>
            <a:pPr lvl="0"/>
            <a:endParaRPr lang="en-US" dirty="0"/>
          </a:p>
        </p:txBody>
      </p:sp>
    </p:spTree>
    <p:extLst>
      <p:ext uri="{BB962C8B-B14F-4D97-AF65-F5344CB8AC3E}">
        <p14:creationId xmlns:p14="http://schemas.microsoft.com/office/powerpoint/2010/main" val="228800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D63B-C068-4650-A970-E306FEB35624}"/>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B4FFB0F-894F-46B8-B71F-08D58FE79174}"/>
              </a:ext>
            </a:extLst>
          </p:cNvPr>
          <p:cNvSpPr>
            <a:spLocks noGrp="1"/>
          </p:cNvSpPr>
          <p:nvPr>
            <p:ph idx="1"/>
          </p:nvPr>
        </p:nvSpPr>
        <p:spPr/>
        <p:txBody>
          <a:bodyPr/>
          <a:lstStyle/>
          <a:p>
            <a:r>
              <a:rPr lang="en-US" dirty="0"/>
              <a:t>Records (starting with C# 9): </a:t>
            </a:r>
            <a:r>
              <a:rPr lang="en-US" dirty="0">
                <a:hlinkClick r:id="rId3"/>
              </a:rPr>
              <a:t>https://docs.microsoft.com/en-us/dotnet/csharp/language-reference/builtin-types/record</a:t>
            </a:r>
            <a:endParaRPr lang="en-US" dirty="0"/>
          </a:p>
          <a:p>
            <a:r>
              <a:rPr lang="en-US" dirty="0"/>
              <a:t>Implicit Global </a:t>
            </a:r>
            <a:r>
              <a:rPr lang="en-US" dirty="0" err="1"/>
              <a:t>Usings</a:t>
            </a:r>
            <a:r>
              <a:rPr lang="en-US" dirty="0"/>
              <a:t>:  </a:t>
            </a:r>
            <a:r>
              <a:rPr lang="en-US" dirty="0">
                <a:hlinkClick r:id="rId4"/>
              </a:rPr>
              <a:t>https://devblogs.microsoft.com/dotnet/welcome-to-csharp-10</a:t>
            </a:r>
            <a:endParaRPr lang="en-US" dirty="0"/>
          </a:p>
          <a:p>
            <a:endParaRPr lang="en-US" dirty="0"/>
          </a:p>
        </p:txBody>
      </p:sp>
    </p:spTree>
    <p:extLst>
      <p:ext uri="{BB962C8B-B14F-4D97-AF65-F5344CB8AC3E}">
        <p14:creationId xmlns:p14="http://schemas.microsoft.com/office/powerpoint/2010/main" val="336114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D335-1F14-4487-9273-2A388239F6B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F52ED3B-8615-458A-AE04-BE6C14373E59}"/>
              </a:ext>
            </a:extLst>
          </p:cNvPr>
          <p:cNvSpPr>
            <a:spLocks noGrp="1"/>
          </p:cNvSpPr>
          <p:nvPr>
            <p:ph idx="1"/>
          </p:nvPr>
        </p:nvSpPr>
        <p:spPr/>
        <p:txBody>
          <a:bodyPr/>
          <a:lstStyle/>
          <a:p>
            <a:r>
              <a:rPr lang="en-US" dirty="0"/>
              <a:t>Damian Edwards Minimal API </a:t>
            </a:r>
            <a:r>
              <a:rPr lang="en-US"/>
              <a:t>Playground: </a:t>
            </a:r>
            <a:r>
              <a:rPr lang="en-US">
                <a:hlinkClick r:id="rId2"/>
              </a:rPr>
              <a:t>https</a:t>
            </a:r>
            <a:r>
              <a:rPr lang="en-US" dirty="0">
                <a:hlinkClick r:id="rId2"/>
              </a:rPr>
              <a:t>://github.com/</a:t>
            </a:r>
            <a:r>
              <a:rPr lang="en-US" dirty="0" err="1">
                <a:hlinkClick r:id="rId2"/>
              </a:rPr>
              <a:t>DamianEdwards</a:t>
            </a:r>
            <a:r>
              <a:rPr lang="en-US">
                <a:hlinkClick r:id="rId2"/>
              </a:rPr>
              <a:t>/MinimalApiPlayground</a:t>
            </a:r>
            <a:endParaRPr lang="en-US"/>
          </a:p>
          <a:p>
            <a:endParaRPr lang="en-US" dirty="0"/>
          </a:p>
        </p:txBody>
      </p:sp>
    </p:spTree>
    <p:extLst>
      <p:ext uri="{BB962C8B-B14F-4D97-AF65-F5344CB8AC3E}">
        <p14:creationId xmlns:p14="http://schemas.microsoft.com/office/powerpoint/2010/main" val="182989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8F02-7CC6-4C85-A115-4A1C52B9575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C7DB502-2CB6-43F3-A554-8B9F2DF32944}"/>
              </a:ext>
            </a:extLst>
          </p:cNvPr>
          <p:cNvSpPr>
            <a:spLocks noGrp="1"/>
          </p:cNvSpPr>
          <p:nvPr>
            <p:ph idx="1"/>
          </p:nvPr>
        </p:nvSpPr>
        <p:spPr/>
        <p:txBody>
          <a:bodyPr/>
          <a:lstStyle/>
          <a:p>
            <a:r>
              <a:rPr lang="en-US" dirty="0"/>
              <a:t>Minimal APIs are architected to create HTTP APIs with minimal dependencies. They are ideal for microservices and apps that want to include only the minimum files, features, and dependencies in ASP.NET Core.</a:t>
            </a:r>
          </a:p>
          <a:p>
            <a:pPr lvl="1"/>
            <a:r>
              <a:rPr lang="en-US" dirty="0">
                <a:hlinkClick r:id="rId2"/>
              </a:rPr>
              <a:t>Tutorial: Create a minimal web API with ASP.NET Core | Microsoft Docs</a:t>
            </a:r>
            <a:endParaRPr lang="en-US" dirty="0"/>
          </a:p>
          <a:p>
            <a:pPr lvl="1"/>
            <a:r>
              <a:rPr lang="en-US" dirty="0">
                <a:hlinkClick r:id="rId3"/>
              </a:rPr>
              <a:t>Minimal APIs overview | Microsoft Docs</a:t>
            </a:r>
            <a:endParaRPr lang="en-US" dirty="0"/>
          </a:p>
          <a:p>
            <a:r>
              <a:rPr lang="en-US" dirty="0"/>
              <a:t>Minimal means the application has a minimum set of components. Still need good design. </a:t>
            </a:r>
          </a:p>
          <a:p>
            <a:endParaRPr lang="en-US" dirty="0"/>
          </a:p>
        </p:txBody>
      </p:sp>
    </p:spTree>
    <p:extLst>
      <p:ext uri="{BB962C8B-B14F-4D97-AF65-F5344CB8AC3E}">
        <p14:creationId xmlns:p14="http://schemas.microsoft.com/office/powerpoint/2010/main" val="92091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7FE0-EE91-42B7-AF08-F1BD4BBE4B16}"/>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E7AEF847-F628-403D-B8C5-A07CD3770461}"/>
              </a:ext>
            </a:extLst>
          </p:cNvPr>
          <p:cNvSpPr>
            <a:spLocks noGrp="1"/>
          </p:cNvSpPr>
          <p:nvPr>
            <p:ph idx="1"/>
          </p:nvPr>
        </p:nvSpPr>
        <p:spPr/>
        <p:txBody>
          <a:bodyPr/>
          <a:lstStyle/>
          <a:p>
            <a:r>
              <a:rPr lang="en-US" dirty="0"/>
              <a:t>.NET 6 SDK</a:t>
            </a:r>
          </a:p>
          <a:p>
            <a:pPr lvl="1"/>
            <a:r>
              <a:rPr lang="en-US" dirty="0"/>
              <a:t>https://dotnet.microsoft.com/en-us/download/dotnet/6.0</a:t>
            </a:r>
          </a:p>
          <a:p>
            <a:r>
              <a:rPr lang="en-US" dirty="0"/>
              <a:t>Visual Studio 2022</a:t>
            </a:r>
          </a:p>
          <a:p>
            <a:pPr lvl="1"/>
            <a:r>
              <a:rPr lang="en-US" dirty="0"/>
              <a:t>https://visualstudio.microsoft.com/vs/</a:t>
            </a:r>
          </a:p>
        </p:txBody>
      </p:sp>
    </p:spTree>
    <p:extLst>
      <p:ext uri="{BB962C8B-B14F-4D97-AF65-F5344CB8AC3E}">
        <p14:creationId xmlns:p14="http://schemas.microsoft.com/office/powerpoint/2010/main" val="256527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F4A8-70E6-4665-AD1B-33D40B022884}"/>
              </a:ext>
            </a:extLst>
          </p:cNvPr>
          <p:cNvSpPr>
            <a:spLocks noGrp="1"/>
          </p:cNvSpPr>
          <p:nvPr>
            <p:ph type="ctrTitle"/>
          </p:nvPr>
        </p:nvSpPr>
        <p:spPr/>
        <p:txBody>
          <a:bodyPr/>
          <a:lstStyle/>
          <a:p>
            <a:r>
              <a:rPr lang="en-US" dirty="0"/>
              <a:t>Let’s write some code</a:t>
            </a:r>
          </a:p>
        </p:txBody>
      </p:sp>
      <p:sp>
        <p:nvSpPr>
          <p:cNvPr id="4" name="Subtitle 3">
            <a:extLst>
              <a:ext uri="{FF2B5EF4-FFF2-40B4-BE49-F238E27FC236}">
                <a16:creationId xmlns:a16="http://schemas.microsoft.com/office/drawing/2014/main" id="{8E947E60-7A50-4790-ADD3-F7C46045A0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9972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82DD-7E46-4046-BAFC-34EC6D58E1E7}"/>
              </a:ext>
            </a:extLst>
          </p:cNvPr>
          <p:cNvSpPr>
            <a:spLocks noGrp="1"/>
          </p:cNvSpPr>
          <p:nvPr>
            <p:ph type="title"/>
          </p:nvPr>
        </p:nvSpPr>
        <p:spPr/>
        <p:txBody>
          <a:bodyPr/>
          <a:lstStyle/>
          <a:p>
            <a:r>
              <a:rPr lang="en-US" dirty="0"/>
              <a:t>Create a new project</a:t>
            </a:r>
          </a:p>
        </p:txBody>
      </p:sp>
      <p:sp>
        <p:nvSpPr>
          <p:cNvPr id="8" name="Content Placeholder 7">
            <a:extLst>
              <a:ext uri="{FF2B5EF4-FFF2-40B4-BE49-F238E27FC236}">
                <a16:creationId xmlns:a16="http://schemas.microsoft.com/office/drawing/2014/main" id="{8AA37739-C2C1-4C27-B2CA-3F3369D55621}"/>
              </a:ext>
            </a:extLst>
          </p:cNvPr>
          <p:cNvSpPr>
            <a:spLocks noGrp="1"/>
          </p:cNvSpPr>
          <p:nvPr>
            <p:ph idx="1"/>
          </p:nvPr>
        </p:nvSpPr>
        <p:spPr>
          <a:xfrm>
            <a:off x="1141413" y="2249487"/>
            <a:ext cx="4558347" cy="3541714"/>
          </a:xfrm>
        </p:spPr>
        <p:txBody>
          <a:bodyPr/>
          <a:lstStyle/>
          <a:p>
            <a:r>
              <a:rPr lang="en-US" dirty="0"/>
              <a:t>New project – </a:t>
            </a:r>
            <a:r>
              <a:rPr lang="en-US" dirty="0" err="1"/>
              <a:t>ASP.Net</a:t>
            </a:r>
            <a:r>
              <a:rPr lang="en-US" dirty="0"/>
              <a:t> Core Empty</a:t>
            </a:r>
          </a:p>
          <a:p>
            <a:r>
              <a:rPr lang="en-US" dirty="0"/>
              <a:t>Configure solution and project structure</a:t>
            </a:r>
          </a:p>
          <a:p>
            <a:r>
              <a:rPr lang="en-US" dirty="0"/>
              <a:t>Make sure you choose .NET 6.0</a:t>
            </a:r>
          </a:p>
        </p:txBody>
      </p:sp>
      <p:pic>
        <p:nvPicPr>
          <p:cNvPr id="9" name="Picture 8">
            <a:extLst>
              <a:ext uri="{FF2B5EF4-FFF2-40B4-BE49-F238E27FC236}">
                <a16:creationId xmlns:a16="http://schemas.microsoft.com/office/drawing/2014/main" id="{CFAFB7BB-4AF3-4457-AB37-3E7250B06BC1}"/>
              </a:ext>
            </a:extLst>
          </p:cNvPr>
          <p:cNvPicPr>
            <a:picLocks noChangeAspect="1"/>
          </p:cNvPicPr>
          <p:nvPr/>
        </p:nvPicPr>
        <p:blipFill>
          <a:blip r:embed="rId2"/>
          <a:stretch>
            <a:fillRect/>
          </a:stretch>
        </p:blipFill>
        <p:spPr>
          <a:xfrm>
            <a:off x="7278135" y="2390630"/>
            <a:ext cx="3362794" cy="2076740"/>
          </a:xfrm>
          <a:prstGeom prst="rect">
            <a:avLst/>
          </a:prstGeom>
        </p:spPr>
      </p:pic>
    </p:spTree>
    <p:extLst>
      <p:ext uri="{BB962C8B-B14F-4D97-AF65-F5344CB8AC3E}">
        <p14:creationId xmlns:p14="http://schemas.microsoft.com/office/powerpoint/2010/main" val="374416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8B33-03FA-4B91-A6DE-072282B0646E}"/>
              </a:ext>
            </a:extLst>
          </p:cNvPr>
          <p:cNvSpPr>
            <a:spLocks noGrp="1"/>
          </p:cNvSpPr>
          <p:nvPr>
            <p:ph type="title"/>
          </p:nvPr>
        </p:nvSpPr>
        <p:spPr/>
        <p:txBody>
          <a:bodyPr/>
          <a:lstStyle/>
          <a:p>
            <a:r>
              <a:rPr lang="en-US" dirty="0"/>
              <a:t>Four lines of code to rule them all </a:t>
            </a:r>
          </a:p>
        </p:txBody>
      </p:sp>
      <p:sp>
        <p:nvSpPr>
          <p:cNvPr id="7" name="Content Placeholder 6">
            <a:extLst>
              <a:ext uri="{FF2B5EF4-FFF2-40B4-BE49-F238E27FC236}">
                <a16:creationId xmlns:a16="http://schemas.microsoft.com/office/drawing/2014/main" id="{903E2B20-FA9E-4C75-B2F0-FFE239CBE561}"/>
              </a:ext>
            </a:extLst>
          </p:cNvPr>
          <p:cNvSpPr>
            <a:spLocks noGrp="1"/>
          </p:cNvSpPr>
          <p:nvPr>
            <p:ph idx="1"/>
          </p:nvPr>
        </p:nvSpPr>
        <p:spPr>
          <a:xfrm>
            <a:off x="2553653" y="2279967"/>
            <a:ext cx="6600508" cy="3541714"/>
          </a:xfrm>
        </p:spPr>
        <p:txBody>
          <a:bodyPr/>
          <a:lstStyle/>
          <a:p>
            <a:pPr marL="0" indent="0">
              <a:buNone/>
            </a:pPr>
            <a:r>
              <a:rPr lang="en-US" dirty="0"/>
              <a:t>var builder = </a:t>
            </a:r>
            <a:r>
              <a:rPr lang="en-US" dirty="0" err="1"/>
              <a:t>WebApplication.CreateBuilder</a:t>
            </a:r>
            <a:r>
              <a:rPr lang="en-US" dirty="0"/>
              <a:t>(</a:t>
            </a:r>
            <a:r>
              <a:rPr lang="en-US" dirty="0" err="1"/>
              <a:t>args</a:t>
            </a:r>
            <a:r>
              <a:rPr lang="en-US" dirty="0"/>
              <a:t>);</a:t>
            </a:r>
          </a:p>
          <a:p>
            <a:pPr marL="0" indent="0">
              <a:buNone/>
            </a:pPr>
            <a:r>
              <a:rPr lang="en-US" dirty="0"/>
              <a:t>var app = </a:t>
            </a:r>
            <a:r>
              <a:rPr lang="en-US" dirty="0" err="1"/>
              <a:t>builder.Build</a:t>
            </a:r>
            <a:r>
              <a:rPr lang="en-US" dirty="0"/>
              <a:t>();</a:t>
            </a:r>
          </a:p>
          <a:p>
            <a:pPr marL="0" indent="0">
              <a:buNone/>
            </a:pPr>
            <a:r>
              <a:rPr lang="en-US" dirty="0" err="1"/>
              <a:t>app.MapGet</a:t>
            </a:r>
            <a:r>
              <a:rPr lang="en-US" dirty="0"/>
              <a:t>("/", () =&gt; "Hello World!");</a:t>
            </a:r>
          </a:p>
          <a:p>
            <a:pPr marL="0" indent="0">
              <a:buNone/>
            </a:pPr>
            <a:r>
              <a:rPr lang="en-US" dirty="0" err="1"/>
              <a:t>app.Run</a:t>
            </a:r>
            <a:r>
              <a:rPr lang="en-US" dirty="0"/>
              <a:t>();</a:t>
            </a:r>
          </a:p>
          <a:p>
            <a:endParaRPr lang="en-US" dirty="0"/>
          </a:p>
        </p:txBody>
      </p:sp>
    </p:spTree>
    <p:extLst>
      <p:ext uri="{BB962C8B-B14F-4D97-AF65-F5344CB8AC3E}">
        <p14:creationId xmlns:p14="http://schemas.microsoft.com/office/powerpoint/2010/main" val="122298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EFE5-FCBF-4C65-B38A-DCCF030998AE}"/>
              </a:ext>
            </a:extLst>
          </p:cNvPr>
          <p:cNvSpPr>
            <a:spLocks noGrp="1"/>
          </p:cNvSpPr>
          <p:nvPr>
            <p:ph type="title"/>
          </p:nvPr>
        </p:nvSpPr>
        <p:spPr/>
        <p:txBody>
          <a:bodyPr/>
          <a:lstStyle/>
          <a:p>
            <a:r>
              <a:rPr lang="en-US" dirty="0"/>
              <a:t>Now what?</a:t>
            </a:r>
          </a:p>
        </p:txBody>
      </p:sp>
      <p:sp>
        <p:nvSpPr>
          <p:cNvPr id="6" name="Content Placeholder 5">
            <a:extLst>
              <a:ext uri="{FF2B5EF4-FFF2-40B4-BE49-F238E27FC236}">
                <a16:creationId xmlns:a16="http://schemas.microsoft.com/office/drawing/2014/main" id="{DC0D59AE-9CB7-4E13-912E-4459525A5F72}"/>
              </a:ext>
            </a:extLst>
          </p:cNvPr>
          <p:cNvSpPr>
            <a:spLocks noGrp="1"/>
          </p:cNvSpPr>
          <p:nvPr>
            <p:ph idx="1"/>
          </p:nvPr>
        </p:nvSpPr>
        <p:spPr/>
        <p:txBody>
          <a:bodyPr/>
          <a:lstStyle/>
          <a:p>
            <a:r>
              <a:rPr lang="en-US" dirty="0"/>
              <a:t>Why are there no “using” statements?</a:t>
            </a:r>
          </a:p>
          <a:p>
            <a:pPr lvl="1"/>
            <a:r>
              <a:rPr lang="en-US" dirty="0"/>
              <a:t>Implicit Global </a:t>
            </a:r>
            <a:r>
              <a:rPr lang="en-US" dirty="0" err="1"/>
              <a:t>Usings</a:t>
            </a:r>
            <a:r>
              <a:rPr lang="en-US" dirty="0"/>
              <a:t> (obj/Debug/net6.0)</a:t>
            </a:r>
          </a:p>
          <a:p>
            <a:pPr lvl="1"/>
            <a:r>
              <a:rPr lang="en-US" dirty="0"/>
              <a:t>Can use a class if you want and you can turn off the option</a:t>
            </a:r>
          </a:p>
          <a:p>
            <a:r>
              <a:rPr lang="en-US" dirty="0"/>
              <a:t>Hot reloading</a:t>
            </a:r>
          </a:p>
        </p:txBody>
      </p:sp>
    </p:spTree>
    <p:extLst>
      <p:ext uri="{BB962C8B-B14F-4D97-AF65-F5344CB8AC3E}">
        <p14:creationId xmlns:p14="http://schemas.microsoft.com/office/powerpoint/2010/main" val="199911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BA9C-D96B-4A80-A35A-9749584E9747}"/>
              </a:ext>
            </a:extLst>
          </p:cNvPr>
          <p:cNvSpPr>
            <a:spLocks noGrp="1"/>
          </p:cNvSpPr>
          <p:nvPr>
            <p:ph type="title"/>
          </p:nvPr>
        </p:nvSpPr>
        <p:spPr/>
        <p:txBody>
          <a:bodyPr/>
          <a:lstStyle/>
          <a:p>
            <a:r>
              <a:rPr lang="en-US" dirty="0"/>
              <a:t>API Methods</a:t>
            </a:r>
          </a:p>
        </p:txBody>
      </p:sp>
      <p:sp>
        <p:nvSpPr>
          <p:cNvPr id="6" name="Content Placeholder 5">
            <a:extLst>
              <a:ext uri="{FF2B5EF4-FFF2-40B4-BE49-F238E27FC236}">
                <a16:creationId xmlns:a16="http://schemas.microsoft.com/office/drawing/2014/main" id="{4C57718E-64DC-42E3-BCCA-8A33F3E22173}"/>
              </a:ext>
            </a:extLst>
          </p:cNvPr>
          <p:cNvSpPr>
            <a:spLocks noGrp="1"/>
          </p:cNvSpPr>
          <p:nvPr>
            <p:ph idx="1"/>
          </p:nvPr>
        </p:nvSpPr>
        <p:spPr/>
        <p:txBody>
          <a:bodyPr/>
          <a:lstStyle/>
          <a:p>
            <a:r>
              <a:rPr lang="en-US" dirty="0" err="1"/>
              <a:t>app.MapGet</a:t>
            </a:r>
            <a:r>
              <a:rPr lang="en-US" dirty="0"/>
              <a:t>()</a:t>
            </a:r>
          </a:p>
          <a:p>
            <a:r>
              <a:rPr lang="en-US" dirty="0" err="1"/>
              <a:t>app.MapPost</a:t>
            </a:r>
            <a:r>
              <a:rPr lang="en-US" dirty="0"/>
              <a:t>()</a:t>
            </a:r>
          </a:p>
          <a:p>
            <a:r>
              <a:rPr lang="en-US" dirty="0" err="1"/>
              <a:t>app.MapPut</a:t>
            </a:r>
            <a:r>
              <a:rPr lang="en-US" dirty="0"/>
              <a:t>()</a:t>
            </a:r>
          </a:p>
          <a:p>
            <a:r>
              <a:rPr lang="en-US" dirty="0" err="1"/>
              <a:t>app.MapDelete</a:t>
            </a:r>
            <a:r>
              <a:rPr lang="en-US" dirty="0"/>
              <a:t>()</a:t>
            </a:r>
          </a:p>
        </p:txBody>
      </p:sp>
    </p:spTree>
    <p:extLst>
      <p:ext uri="{BB962C8B-B14F-4D97-AF65-F5344CB8AC3E}">
        <p14:creationId xmlns:p14="http://schemas.microsoft.com/office/powerpoint/2010/main" val="202319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55E7-2DA0-4439-81A0-9EF79053D563}"/>
              </a:ext>
            </a:extLst>
          </p:cNvPr>
          <p:cNvSpPr>
            <a:spLocks noGrp="1"/>
          </p:cNvSpPr>
          <p:nvPr>
            <p:ph type="title"/>
          </p:nvPr>
        </p:nvSpPr>
        <p:spPr/>
        <p:txBody>
          <a:bodyPr/>
          <a:lstStyle/>
          <a:p>
            <a:r>
              <a:rPr lang="en-US" dirty="0"/>
              <a:t>It’s coding time</a:t>
            </a:r>
          </a:p>
        </p:txBody>
      </p:sp>
      <p:sp>
        <p:nvSpPr>
          <p:cNvPr id="4" name="Text Placeholder 3">
            <a:extLst>
              <a:ext uri="{FF2B5EF4-FFF2-40B4-BE49-F238E27FC236}">
                <a16:creationId xmlns:a16="http://schemas.microsoft.com/office/drawing/2014/main" id="{19E1BD8C-4124-4202-808A-D449463E8846}"/>
              </a:ext>
            </a:extLst>
          </p:cNvPr>
          <p:cNvSpPr>
            <a:spLocks noGrp="1"/>
          </p:cNvSpPr>
          <p:nvPr>
            <p:ph type="body" idx="1"/>
          </p:nvPr>
        </p:nvSpPr>
        <p:spPr/>
        <p:txBody>
          <a:bodyPr/>
          <a:lstStyle/>
          <a:p>
            <a:r>
              <a:rPr lang="en-US" dirty="0"/>
              <a:t>Every new beginning comes from some other beginning’s end</a:t>
            </a:r>
          </a:p>
          <a:p>
            <a:endParaRPr lang="en-US" dirty="0"/>
          </a:p>
        </p:txBody>
      </p:sp>
    </p:spTree>
    <p:extLst>
      <p:ext uri="{BB962C8B-B14F-4D97-AF65-F5344CB8AC3E}">
        <p14:creationId xmlns:p14="http://schemas.microsoft.com/office/powerpoint/2010/main" val="2426360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5563</TotalTime>
  <Words>432</Words>
  <Application>Microsoft Office PowerPoint</Application>
  <PresentationFormat>Widescreen</PresentationFormat>
  <Paragraphs>64</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Minimal API’s in .Net 6.0</vt:lpstr>
      <vt:lpstr>overview</vt:lpstr>
      <vt:lpstr>prerequisites</vt:lpstr>
      <vt:lpstr>Let’s write some code</vt:lpstr>
      <vt:lpstr>Create a new project</vt:lpstr>
      <vt:lpstr>Four lines of code to rule them all </vt:lpstr>
      <vt:lpstr>Now what?</vt:lpstr>
      <vt:lpstr>API Methods</vt:lpstr>
      <vt:lpstr>It’s coding time</vt:lpstr>
      <vt:lpstr>Demo</vt:lpstr>
      <vt:lpstr>Script</vt:lpstr>
      <vt:lpstr>Considerations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 API’s in .Net 6.0</dc:title>
  <dc:creator>Craig jeffords</dc:creator>
  <cp:lastModifiedBy>Jeffords, Craig</cp:lastModifiedBy>
  <cp:revision>3</cp:revision>
  <dcterms:created xsi:type="dcterms:W3CDTF">2022-01-30T22:05:56Z</dcterms:created>
  <dcterms:modified xsi:type="dcterms:W3CDTF">2022-02-03T18:57:07Z</dcterms:modified>
</cp:coreProperties>
</file>