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d002ea34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d002ea34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d002ea3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d002ea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d002ea3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d002ea3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d002ea3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d002ea3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d002ea3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d002ea3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d002ea34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d002ea34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d002ea3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d002ea3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d002ea34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d002ea34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d002ea3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d002ea3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9D89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682075"/>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Platform Game</a:t>
            </a:r>
            <a:endParaRPr/>
          </a:p>
        </p:txBody>
      </p:sp>
      <p:sp>
        <p:nvSpPr>
          <p:cNvPr id="56" name="Google Shape;56;p13"/>
          <p:cNvSpPr txBox="1"/>
          <p:nvPr>
            <p:ph idx="1" type="subTitle"/>
          </p:nvPr>
        </p:nvSpPr>
        <p:spPr>
          <a:xfrm>
            <a:off x="311700" y="2797175"/>
            <a:ext cx="8520600" cy="65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Team Nam Nguyen</a:t>
            </a:r>
            <a:endParaRPr>
              <a:solidFill>
                <a:schemeClr val="lt1"/>
              </a:solidFill>
            </a:endParaRPr>
          </a:p>
        </p:txBody>
      </p:sp>
      <p:sp>
        <p:nvSpPr>
          <p:cNvPr id="57" name="Google Shape;57;p13"/>
          <p:cNvSpPr txBox="1"/>
          <p:nvPr/>
        </p:nvSpPr>
        <p:spPr>
          <a:xfrm>
            <a:off x="5997275" y="3234900"/>
            <a:ext cx="2961600" cy="1908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800">
                <a:solidFill>
                  <a:schemeClr val="lt1"/>
                </a:solidFill>
              </a:rPr>
              <a:t>Jin Chen</a:t>
            </a:r>
            <a:endParaRPr sz="2800">
              <a:solidFill>
                <a:schemeClr val="lt1"/>
              </a:solidFill>
            </a:endParaRPr>
          </a:p>
          <a:p>
            <a:pPr indent="0" lvl="0" marL="0" rtl="0" algn="r">
              <a:spcBef>
                <a:spcPts val="0"/>
              </a:spcBef>
              <a:spcAft>
                <a:spcPts val="0"/>
              </a:spcAft>
              <a:buNone/>
            </a:pPr>
            <a:r>
              <a:rPr lang="en" sz="2800">
                <a:solidFill>
                  <a:schemeClr val="lt1"/>
                </a:solidFill>
              </a:rPr>
              <a:t>Kayla Jurew</a:t>
            </a:r>
            <a:endParaRPr sz="2800">
              <a:solidFill>
                <a:schemeClr val="lt1"/>
              </a:solidFill>
            </a:endParaRPr>
          </a:p>
          <a:p>
            <a:pPr indent="0" lvl="0" marL="0" rtl="0" algn="r">
              <a:spcBef>
                <a:spcPts val="0"/>
              </a:spcBef>
              <a:spcAft>
                <a:spcPts val="0"/>
              </a:spcAft>
              <a:buNone/>
            </a:pPr>
            <a:r>
              <a:rPr lang="en" sz="2800">
                <a:solidFill>
                  <a:schemeClr val="lt1"/>
                </a:solidFill>
              </a:rPr>
              <a:t>Eric Tsekouras</a:t>
            </a:r>
            <a:endParaRPr sz="2800">
              <a:solidFill>
                <a:schemeClr val="lt1"/>
              </a:solidFill>
            </a:endParaRPr>
          </a:p>
          <a:p>
            <a:pPr indent="0" lvl="0" marL="0" rtl="0" algn="r">
              <a:spcBef>
                <a:spcPts val="0"/>
              </a:spcBef>
              <a:spcAft>
                <a:spcPts val="0"/>
              </a:spcAft>
              <a:buNone/>
            </a:pPr>
            <a:r>
              <a:rPr lang="en" sz="2800">
                <a:solidFill>
                  <a:schemeClr val="lt1"/>
                </a:solidFill>
              </a:rPr>
              <a:t>Craig Benjamin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(Incomplete Product)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Plans</a:t>
            </a:r>
            <a:endParaRPr/>
          </a:p>
          <a:p>
            <a:pPr indent="0" lvl="0" marL="0" rtl="0" algn="l">
              <a:spcBef>
                <a:spcPts val="1200"/>
              </a:spcBef>
              <a:spcAft>
                <a:spcPts val="0"/>
              </a:spcAft>
              <a:buNone/>
            </a:pPr>
            <a:r>
              <a:rPr lang="en"/>
              <a:t>-Better Planning</a:t>
            </a:r>
            <a:endParaRPr/>
          </a:p>
          <a:p>
            <a:pPr indent="0" lvl="0" marL="0" rtl="0" algn="l">
              <a:spcBef>
                <a:spcPts val="1200"/>
              </a:spcBef>
              <a:spcAft>
                <a:spcPts val="0"/>
              </a:spcAft>
              <a:buNone/>
            </a:pPr>
            <a:r>
              <a:rPr lang="en"/>
              <a:t>-Time Management - Account for (Learning, Errors, Setbacks, Compatibility Issues, ect.</a:t>
            </a:r>
            <a:endParaRPr/>
          </a:p>
          <a:p>
            <a:pPr indent="0" lvl="0" marL="0" rtl="0" algn="l">
              <a:spcBef>
                <a:spcPts val="1200"/>
              </a:spcBef>
              <a:spcAft>
                <a:spcPts val="0"/>
              </a:spcAft>
              <a:buClr>
                <a:schemeClr val="dk1"/>
              </a:buClr>
              <a:buSzPts val="1100"/>
              <a:buFont typeface="Arial"/>
              <a:buNone/>
            </a:pPr>
            <a:r>
              <a:rPr lang="en"/>
              <a:t>In the future the game will feature more levels with more challenging obstacles and traps to overcome. The game will also feature an option for the user to change their player skin to other exciting characters.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&amp; Roles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Jin Chen - Front-End Developer</a:t>
            </a:r>
            <a:endParaRPr/>
          </a:p>
          <a:p>
            <a:pPr indent="0" lvl="0" marL="0" rtl="0" algn="l">
              <a:spcBef>
                <a:spcPts val="1200"/>
              </a:spcBef>
              <a:spcAft>
                <a:spcPts val="0"/>
              </a:spcAft>
              <a:buNone/>
            </a:pPr>
            <a:r>
              <a:rPr lang="en"/>
              <a:t>Kayla Jurew - Graphics Designer</a:t>
            </a:r>
            <a:endParaRPr/>
          </a:p>
          <a:p>
            <a:pPr indent="0" lvl="0" marL="0" rtl="0" algn="l">
              <a:spcBef>
                <a:spcPts val="1200"/>
              </a:spcBef>
              <a:spcAft>
                <a:spcPts val="0"/>
              </a:spcAft>
              <a:buNone/>
            </a:pPr>
            <a:r>
              <a:rPr lang="en"/>
              <a:t>Eric Tsekouras - Technical Engineer</a:t>
            </a:r>
            <a:endParaRPr/>
          </a:p>
          <a:p>
            <a:pPr indent="0" lvl="0" marL="0" rtl="0" algn="l">
              <a:spcBef>
                <a:spcPts val="1200"/>
              </a:spcBef>
              <a:spcAft>
                <a:spcPts val="1200"/>
              </a:spcAft>
              <a:buNone/>
            </a:pPr>
            <a:r>
              <a:rPr lang="en"/>
              <a:t>Craig Benjamin - Back-End Developer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Goals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an adventure survival platform game</a:t>
            </a:r>
            <a:endParaRPr/>
          </a:p>
          <a:p>
            <a:pPr indent="-342900" lvl="0" marL="457200" rtl="0" algn="l">
              <a:spcBef>
                <a:spcPts val="1200"/>
              </a:spcBef>
              <a:spcAft>
                <a:spcPts val="0"/>
              </a:spcAft>
              <a:buSzPts val="1800"/>
              <a:buChar char="●"/>
            </a:pPr>
            <a:r>
              <a:rPr lang="en"/>
              <a:t>Login page</a:t>
            </a:r>
            <a:endParaRPr/>
          </a:p>
          <a:p>
            <a:pPr indent="-317500" lvl="1" marL="914400" rtl="0" algn="l">
              <a:spcBef>
                <a:spcPts val="0"/>
              </a:spcBef>
              <a:spcAft>
                <a:spcPts val="0"/>
              </a:spcAft>
              <a:buSzPts val="1400"/>
              <a:buChar char="○"/>
            </a:pPr>
            <a:r>
              <a:rPr lang="en"/>
              <a:t>User registers / logs in</a:t>
            </a:r>
            <a:endParaRPr/>
          </a:p>
          <a:p>
            <a:pPr indent="-317500" lvl="1" marL="914400" rtl="0" algn="l">
              <a:spcBef>
                <a:spcPts val="0"/>
              </a:spcBef>
              <a:spcAft>
                <a:spcPts val="0"/>
              </a:spcAft>
              <a:buSzPts val="1400"/>
              <a:buChar char="○"/>
            </a:pPr>
            <a:r>
              <a:rPr lang="en"/>
              <a:t>Database stores user’s username and password</a:t>
            </a:r>
            <a:endParaRPr/>
          </a:p>
          <a:p>
            <a:pPr indent="-342900" lvl="0" marL="457200" rtl="0" algn="l">
              <a:spcBef>
                <a:spcPts val="0"/>
              </a:spcBef>
              <a:spcAft>
                <a:spcPts val="0"/>
              </a:spcAft>
              <a:buSzPts val="1800"/>
              <a:buChar char="●"/>
            </a:pPr>
            <a:r>
              <a:rPr lang="en"/>
              <a:t>Game</a:t>
            </a:r>
            <a:endParaRPr/>
          </a:p>
          <a:p>
            <a:pPr indent="-317500" lvl="1" marL="914400" rtl="0" algn="l">
              <a:spcBef>
                <a:spcPts val="0"/>
              </a:spcBef>
              <a:spcAft>
                <a:spcPts val="0"/>
              </a:spcAft>
              <a:buSzPts val="1400"/>
              <a:buChar char="○"/>
            </a:pPr>
            <a:r>
              <a:rPr lang="en"/>
              <a:t>Consists of multiple levels that increase in difficulty as user progresses</a:t>
            </a:r>
            <a:endParaRPr/>
          </a:p>
          <a:p>
            <a:pPr indent="-317500" lvl="1" marL="914400" rtl="0" algn="l">
              <a:spcBef>
                <a:spcPts val="0"/>
              </a:spcBef>
              <a:spcAft>
                <a:spcPts val="0"/>
              </a:spcAft>
              <a:buSzPts val="1400"/>
              <a:buChar char="○"/>
            </a:pPr>
            <a:r>
              <a:rPr lang="en"/>
              <a:t>Levels include traps the user must </a:t>
            </a:r>
            <a:r>
              <a:rPr lang="en"/>
              <a:t>maneuver</a:t>
            </a:r>
            <a:r>
              <a:rPr lang="en"/>
              <a:t> around, as well as enemies to beat</a:t>
            </a:r>
            <a:endParaRPr/>
          </a:p>
          <a:p>
            <a:pPr indent="-317500" lvl="1" marL="914400" rtl="0" algn="l">
              <a:spcBef>
                <a:spcPts val="0"/>
              </a:spcBef>
              <a:spcAft>
                <a:spcPts val="0"/>
              </a:spcAft>
              <a:buSzPts val="1400"/>
              <a:buChar char="○"/>
            </a:pPr>
            <a:r>
              <a:rPr lang="en"/>
              <a:t>Skin customization options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delivering a 2D platformer game taking place in a jungle to be played by the user via computer. This game was created in java and features the first playable level where the player can run through using the main pirate character. This game is deployed on a webpage that saves user </a:t>
            </a:r>
            <a:r>
              <a:rPr lang="en"/>
              <a:t>credentials</a:t>
            </a:r>
            <a:r>
              <a:rPr lang="en"/>
              <a:t> so they can save their place in the game.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(Front-End Dev)</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2228"/>
              <a:t>Problems</a:t>
            </a:r>
            <a:endParaRPr b="1" sz="2228"/>
          </a:p>
          <a:p>
            <a:pPr indent="0" lvl="0" marL="0" rtl="0" algn="l">
              <a:spcBef>
                <a:spcPts val="1200"/>
              </a:spcBef>
              <a:spcAft>
                <a:spcPts val="0"/>
              </a:spcAft>
              <a:buNone/>
            </a:pPr>
            <a:r>
              <a:rPr lang="en"/>
              <a:t>- Compatibility </a:t>
            </a:r>
            <a:endParaRPr/>
          </a:p>
          <a:p>
            <a:pPr indent="0" lvl="0" marL="0" rtl="0" algn="l">
              <a:spcBef>
                <a:spcPts val="1200"/>
              </a:spcBef>
              <a:spcAft>
                <a:spcPts val="0"/>
              </a:spcAft>
              <a:buNone/>
            </a:pPr>
            <a:r>
              <a:rPr lang="en"/>
              <a:t>- </a:t>
            </a:r>
            <a:r>
              <a:rPr lang="en"/>
              <a:t>Our research showed that php works with java. But that proved not to be the case. </a:t>
            </a:r>
            <a:r>
              <a:rPr lang="en"/>
              <a:t>Outdated</a:t>
            </a:r>
            <a:r>
              <a:rPr lang="en"/>
              <a:t> sources showed that PHP USED to work </a:t>
            </a:r>
            <a:r>
              <a:rPr lang="en"/>
              <a:t>with java. </a:t>
            </a:r>
            <a:endParaRPr/>
          </a:p>
          <a:p>
            <a:pPr indent="0" lvl="0" marL="0" rtl="0" algn="l">
              <a:spcBef>
                <a:spcPts val="1200"/>
              </a:spcBef>
              <a:spcAft>
                <a:spcPts val="0"/>
              </a:spcAft>
              <a:buNone/>
            </a:pPr>
            <a:r>
              <a:rPr lang="en"/>
              <a:t>- Java is not supported on most web browsers now.</a:t>
            </a:r>
            <a:endParaRPr/>
          </a:p>
          <a:p>
            <a:pPr indent="0" lvl="0" marL="0" rtl="0" algn="l">
              <a:spcBef>
                <a:spcPts val="1200"/>
              </a:spcBef>
              <a:spcAft>
                <a:spcPts val="0"/>
              </a:spcAft>
              <a:buNone/>
            </a:pPr>
            <a:r>
              <a:rPr lang="en"/>
              <a:t>- Cannot deploy game directly on webpage easily. We needed applet which is no longer supported.</a:t>
            </a:r>
            <a:endParaRPr/>
          </a:p>
          <a:p>
            <a:pPr indent="0" lvl="0" marL="0" rtl="0" algn="l">
              <a:spcBef>
                <a:spcPts val="1200"/>
              </a:spcBef>
              <a:spcAft>
                <a:spcPts val="0"/>
              </a:spcAft>
              <a:buNone/>
            </a:pPr>
            <a:r>
              <a:rPr lang="en"/>
              <a:t>-Deployed a “jar” executable instead which prompts a pop-up.</a:t>
            </a:r>
            <a:endParaRPr/>
          </a:p>
          <a:p>
            <a:pPr indent="0" lvl="0" marL="0" rtl="0" algn="l">
              <a:spcBef>
                <a:spcPts val="1200"/>
              </a:spcBef>
              <a:spcAft>
                <a:spcPts val="0"/>
              </a:spcAft>
              <a:buNone/>
            </a:pPr>
            <a:r>
              <a:rPr lang="en"/>
              <a:t>-Deploying game on live server. Github, hosting server. mySQL error</a:t>
            </a:r>
            <a:endParaRPr/>
          </a:p>
          <a:p>
            <a:pPr indent="0" lvl="0" marL="0" rtl="0" algn="l">
              <a:spcBef>
                <a:spcPts val="1200"/>
              </a:spcBef>
              <a:spcAft>
                <a:spcPts val="1200"/>
              </a:spcAft>
              <a:buNone/>
            </a:pPr>
            <a:r>
              <a:rPr lang="en"/>
              <a:t>-Password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(Front-End Dev)</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What went well?</a:t>
            </a:r>
            <a:endParaRPr/>
          </a:p>
          <a:p>
            <a:pPr indent="0" lvl="0" marL="0" rtl="0" algn="l">
              <a:spcBef>
                <a:spcPts val="1200"/>
              </a:spcBef>
              <a:spcAft>
                <a:spcPts val="0"/>
              </a:spcAft>
              <a:buClr>
                <a:schemeClr val="dk1"/>
              </a:buClr>
              <a:buSzPts val="1100"/>
              <a:buFont typeface="Arial"/>
              <a:buNone/>
            </a:pPr>
            <a:r>
              <a:rPr lang="en"/>
              <a:t>-PHP was a familiar language. Creating the database was easy. Populating the database via website was easy.</a:t>
            </a:r>
            <a:endParaRPr/>
          </a:p>
          <a:p>
            <a:pPr indent="0" lvl="0" marL="0" rtl="0" algn="l">
              <a:spcBef>
                <a:spcPts val="1200"/>
              </a:spcBef>
              <a:spcAft>
                <a:spcPts val="0"/>
              </a:spcAft>
              <a:buClr>
                <a:schemeClr val="dk1"/>
              </a:buClr>
              <a:buSzPts val="1100"/>
              <a:buFont typeface="Arial"/>
              <a:buNone/>
            </a:pPr>
            <a:r>
              <a:rPr lang="en"/>
              <a:t>Things i would do differently?</a:t>
            </a:r>
            <a:endParaRPr/>
          </a:p>
          <a:p>
            <a:pPr indent="0" lvl="0" marL="0" rtl="0" algn="l">
              <a:spcBef>
                <a:spcPts val="1200"/>
              </a:spcBef>
              <a:spcAft>
                <a:spcPts val="1200"/>
              </a:spcAft>
              <a:buClr>
                <a:schemeClr val="dk1"/>
              </a:buClr>
              <a:buSzPts val="1100"/>
              <a:buFont typeface="Arial"/>
              <a:buNone/>
            </a:pPr>
            <a:r>
              <a:rPr lang="en"/>
              <a:t>Always assume the worst. Originally thought we would easily call a java main file and boot the game from there. We ran into a lot of errors and ran out of time to complete all tasks so we had to scrap a lot of “quality of life” aspects and simply make the game playable.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(cont.)</a:t>
            </a:r>
            <a:endParaRPr/>
          </a:p>
        </p:txBody>
      </p:sp>
      <p:pic>
        <p:nvPicPr>
          <p:cNvPr id="93" name="Google Shape;93;p19"/>
          <p:cNvPicPr preferRelativeResize="0"/>
          <p:nvPr/>
        </p:nvPicPr>
        <p:blipFill>
          <a:blip r:embed="rId3">
            <a:alphaModFix/>
          </a:blip>
          <a:stretch>
            <a:fillRect/>
          </a:stretch>
        </p:blipFill>
        <p:spPr>
          <a:xfrm>
            <a:off x="6300350" y="445025"/>
            <a:ext cx="876350" cy="876350"/>
          </a:xfrm>
          <a:prstGeom prst="rect">
            <a:avLst/>
          </a:prstGeom>
          <a:noFill/>
          <a:ln>
            <a:noFill/>
          </a:ln>
        </p:spPr>
      </p:pic>
      <p:sp>
        <p:nvSpPr>
          <p:cNvPr id="94" name="Google Shape;94;p19"/>
          <p:cNvSpPr txBox="1"/>
          <p:nvPr>
            <p:ph idx="1" type="body"/>
          </p:nvPr>
        </p:nvSpPr>
        <p:spPr>
          <a:xfrm>
            <a:off x="311700" y="11005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solidFill>
                  <a:srgbClr val="666666"/>
                </a:solidFill>
              </a:rPr>
              <a:t>Graphics Designer</a:t>
            </a:r>
            <a:endParaRPr sz="7200">
              <a:solidFill>
                <a:srgbClr val="666666"/>
              </a:solidFill>
            </a:endParaRPr>
          </a:p>
          <a:p>
            <a:pPr indent="0" lvl="0" marL="0" rtl="0" algn="l">
              <a:spcBef>
                <a:spcPts val="1200"/>
              </a:spcBef>
              <a:spcAft>
                <a:spcPts val="0"/>
              </a:spcAft>
              <a:buNone/>
            </a:pPr>
            <a:r>
              <a:rPr lang="en" sz="5500">
                <a:solidFill>
                  <a:srgbClr val="666666"/>
                </a:solidFill>
              </a:rPr>
              <a:t>What went well:</a:t>
            </a:r>
            <a:endParaRPr sz="5500">
              <a:solidFill>
                <a:srgbClr val="666666"/>
              </a:solidFill>
            </a:endParaRPr>
          </a:p>
          <a:p>
            <a:pPr indent="0" lvl="0" marL="0" rtl="0" algn="l">
              <a:spcBef>
                <a:spcPts val="1200"/>
              </a:spcBef>
              <a:spcAft>
                <a:spcPts val="0"/>
              </a:spcAft>
              <a:buNone/>
            </a:pPr>
            <a:r>
              <a:rPr lang="en" sz="5500">
                <a:solidFill>
                  <a:srgbClr val="666666"/>
                </a:solidFill>
              </a:rPr>
              <a:t>Piskel worked the best for creating the sprite sheets. It allowed for individual frames of pixels to be designed and formatted so that they could be passed through an array that would bring them to life and animate them. Some of the characters had up to 30 different variations in frames. </a:t>
            </a:r>
            <a:endParaRPr sz="5500">
              <a:solidFill>
                <a:srgbClr val="666666"/>
              </a:solidFill>
            </a:endParaRPr>
          </a:p>
          <a:p>
            <a:pPr indent="0" lvl="0" marL="0" rtl="0" algn="l">
              <a:spcBef>
                <a:spcPts val="1200"/>
              </a:spcBef>
              <a:spcAft>
                <a:spcPts val="0"/>
              </a:spcAft>
              <a:buNone/>
            </a:pPr>
            <a:r>
              <a:t/>
            </a:r>
            <a:endParaRPr sz="5500">
              <a:solidFill>
                <a:srgbClr val="666666"/>
              </a:solidFill>
            </a:endParaRPr>
          </a:p>
          <a:p>
            <a:pPr indent="0" lvl="0" marL="0" rtl="0" algn="l">
              <a:spcBef>
                <a:spcPts val="1200"/>
              </a:spcBef>
              <a:spcAft>
                <a:spcPts val="0"/>
              </a:spcAft>
              <a:buNone/>
            </a:pPr>
            <a:r>
              <a:rPr lang="en" sz="5500">
                <a:solidFill>
                  <a:srgbClr val="666666"/>
                </a:solidFill>
              </a:rPr>
              <a:t>What needed to change:: </a:t>
            </a:r>
            <a:endParaRPr sz="5500">
              <a:solidFill>
                <a:srgbClr val="666666"/>
              </a:solidFill>
            </a:endParaRPr>
          </a:p>
          <a:p>
            <a:pPr indent="0" lvl="0" marL="0" rtl="0" algn="l">
              <a:spcBef>
                <a:spcPts val="1200"/>
              </a:spcBef>
              <a:spcAft>
                <a:spcPts val="0"/>
              </a:spcAft>
              <a:buNone/>
            </a:pPr>
            <a:r>
              <a:rPr lang="en" sz="5500">
                <a:solidFill>
                  <a:srgbClr val="666666"/>
                </a:solidFill>
              </a:rPr>
              <a:t>I would change the application I used to create the sprite sheets because piskel was very time </a:t>
            </a:r>
            <a:endParaRPr sz="5500">
              <a:solidFill>
                <a:srgbClr val="666666"/>
              </a:solidFill>
            </a:endParaRPr>
          </a:p>
          <a:p>
            <a:pPr indent="0" lvl="0" marL="0" rtl="0" algn="l">
              <a:spcBef>
                <a:spcPts val="0"/>
              </a:spcBef>
              <a:spcAft>
                <a:spcPts val="0"/>
              </a:spcAft>
              <a:buNone/>
            </a:pPr>
            <a:r>
              <a:rPr lang="en" sz="5500">
                <a:solidFill>
                  <a:srgbClr val="666666"/>
                </a:solidFill>
              </a:rPr>
              <a:t>consuming and we later found out too late that the sizing of the graphics caused them to not</a:t>
            </a:r>
            <a:endParaRPr sz="5500">
              <a:solidFill>
                <a:srgbClr val="666666"/>
              </a:solidFill>
            </a:endParaRPr>
          </a:p>
          <a:p>
            <a:pPr indent="0" lvl="0" marL="0" rtl="0" algn="l">
              <a:spcBef>
                <a:spcPts val="0"/>
              </a:spcBef>
              <a:spcAft>
                <a:spcPts val="0"/>
              </a:spcAft>
              <a:buClr>
                <a:schemeClr val="dk1"/>
              </a:buClr>
              <a:buSzPts val="275"/>
              <a:buFont typeface="Arial"/>
              <a:buNone/>
            </a:pPr>
            <a:r>
              <a:rPr lang="en" sz="5500">
                <a:solidFill>
                  <a:srgbClr val="666666"/>
                </a:solidFill>
              </a:rPr>
              <a:t>work in the game and piskel did not have an option to change this.</a:t>
            </a:r>
            <a:endParaRPr sz="5500">
              <a:solidFill>
                <a:srgbClr val="666666"/>
              </a:solidFill>
            </a:endParaRPr>
          </a:p>
          <a:p>
            <a:pPr indent="0" lvl="0" marL="0" rtl="0" algn="l">
              <a:spcBef>
                <a:spcPts val="0"/>
              </a:spcBef>
              <a:spcAft>
                <a:spcPts val="0"/>
              </a:spcAft>
              <a:buNone/>
            </a:pPr>
            <a:r>
              <a:t/>
            </a:r>
            <a:endParaRPr sz="2120"/>
          </a:p>
          <a:p>
            <a:pPr indent="0" lvl="0" marL="0" rtl="0" algn="l">
              <a:spcBef>
                <a:spcPts val="1200"/>
              </a:spcBef>
              <a:spcAft>
                <a:spcPts val="0"/>
              </a:spcAft>
              <a:buNone/>
            </a:pPr>
            <a:r>
              <a:t/>
            </a:r>
            <a:endParaRPr sz="2120"/>
          </a:p>
          <a:p>
            <a:pPr indent="0" lvl="0" marL="0" rtl="0" algn="l">
              <a:spcBef>
                <a:spcPts val="1200"/>
              </a:spcBef>
              <a:spcAft>
                <a:spcPts val="1200"/>
              </a:spcAft>
              <a:buNone/>
            </a:pPr>
            <a:r>
              <a:t/>
            </a:r>
            <a:endParaRPr/>
          </a:p>
        </p:txBody>
      </p:sp>
      <p:pic>
        <p:nvPicPr>
          <p:cNvPr id="95" name="Google Shape;95;p19"/>
          <p:cNvPicPr preferRelativeResize="0"/>
          <p:nvPr/>
        </p:nvPicPr>
        <p:blipFill>
          <a:blip r:embed="rId4">
            <a:alphaModFix/>
          </a:blip>
          <a:stretch>
            <a:fillRect/>
          </a:stretch>
        </p:blipFill>
        <p:spPr>
          <a:xfrm>
            <a:off x="7370650" y="169725"/>
            <a:ext cx="1461650" cy="1461650"/>
          </a:xfrm>
          <a:prstGeom prst="rect">
            <a:avLst/>
          </a:prstGeom>
          <a:noFill/>
          <a:ln>
            <a:noFill/>
          </a:ln>
        </p:spPr>
      </p:pic>
      <p:pic>
        <p:nvPicPr>
          <p:cNvPr id="96" name="Google Shape;96;p19"/>
          <p:cNvPicPr preferRelativeResize="0"/>
          <p:nvPr/>
        </p:nvPicPr>
        <p:blipFill>
          <a:blip r:embed="rId5">
            <a:alphaModFix/>
          </a:blip>
          <a:stretch>
            <a:fillRect/>
          </a:stretch>
        </p:blipFill>
        <p:spPr>
          <a:xfrm>
            <a:off x="5392875" y="3799600"/>
            <a:ext cx="1461650" cy="1461650"/>
          </a:xfrm>
          <a:prstGeom prst="rect">
            <a:avLst/>
          </a:prstGeom>
          <a:noFill/>
          <a:ln>
            <a:noFill/>
          </a:ln>
        </p:spPr>
      </p:pic>
      <p:pic>
        <p:nvPicPr>
          <p:cNvPr id="97" name="Google Shape;97;p19"/>
          <p:cNvPicPr preferRelativeResize="0"/>
          <p:nvPr/>
        </p:nvPicPr>
        <p:blipFill>
          <a:blip r:embed="rId6">
            <a:alphaModFix/>
          </a:blip>
          <a:stretch>
            <a:fillRect/>
          </a:stretch>
        </p:blipFill>
        <p:spPr>
          <a:xfrm>
            <a:off x="6473525" y="3799600"/>
            <a:ext cx="1392375" cy="1392375"/>
          </a:xfrm>
          <a:prstGeom prst="rect">
            <a:avLst/>
          </a:prstGeom>
          <a:noFill/>
          <a:ln>
            <a:noFill/>
          </a:ln>
        </p:spPr>
      </p:pic>
      <p:pic>
        <p:nvPicPr>
          <p:cNvPr id="98" name="Google Shape;98;p19"/>
          <p:cNvPicPr preferRelativeResize="0"/>
          <p:nvPr/>
        </p:nvPicPr>
        <p:blipFill>
          <a:blip r:embed="rId7">
            <a:alphaModFix/>
          </a:blip>
          <a:stretch>
            <a:fillRect/>
          </a:stretch>
        </p:blipFill>
        <p:spPr>
          <a:xfrm>
            <a:off x="7370650" y="3764963"/>
            <a:ext cx="1461650" cy="146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(cont.)</a:t>
            </a:r>
            <a:endParaRPr/>
          </a:p>
        </p:txBody>
      </p:sp>
      <p:sp>
        <p:nvSpPr>
          <p:cNvPr id="104" name="Google Shape;104;p20"/>
          <p:cNvSpPr txBox="1"/>
          <p:nvPr>
            <p:ph idx="1" type="body"/>
          </p:nvPr>
        </p:nvSpPr>
        <p:spPr>
          <a:xfrm>
            <a:off x="311700" y="1152475"/>
            <a:ext cx="8520600" cy="3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Engineer</a:t>
            </a:r>
            <a:endParaRPr/>
          </a:p>
          <a:p>
            <a:pPr indent="0" lvl="0" marL="0" rtl="0" algn="l">
              <a:spcBef>
                <a:spcPts val="1200"/>
              </a:spcBef>
              <a:spcAft>
                <a:spcPts val="0"/>
              </a:spcAft>
              <a:buNone/>
            </a:pPr>
            <a:r>
              <a:rPr lang="en" sz="1600"/>
              <a:t>Designing and programming the game with my team went well. Drawing a class diagram helped us visualize the data and how the functions interact.</a:t>
            </a:r>
            <a:endParaRPr sz="1600"/>
          </a:p>
          <a:p>
            <a:pPr indent="0" lvl="0" marL="0" rtl="0" algn="l">
              <a:spcBef>
                <a:spcPts val="1200"/>
              </a:spcBef>
              <a:spcAft>
                <a:spcPts val="0"/>
              </a:spcAft>
              <a:buNone/>
            </a:pPr>
            <a:r>
              <a:rPr lang="en" sz="1600"/>
              <a:t>I would do more thorough research about the resources we need before hand.</a:t>
            </a:r>
            <a:endParaRPr sz="1600"/>
          </a:p>
          <a:p>
            <a:pPr indent="0" lvl="0" marL="0" rtl="0" algn="l">
              <a:spcBef>
                <a:spcPts val="1200"/>
              </a:spcBef>
              <a:spcAft>
                <a:spcPts val="0"/>
              </a:spcAft>
              <a:buNone/>
            </a:pPr>
            <a:r>
              <a:rPr lang="en" sz="1600"/>
              <a:t>I would </a:t>
            </a:r>
            <a:r>
              <a:rPr lang="en" sz="1600"/>
              <a:t>learn</a:t>
            </a:r>
            <a:r>
              <a:rPr lang="en" sz="1600"/>
              <a:t> more about how github works.</a:t>
            </a:r>
            <a:endParaRPr sz="1600"/>
          </a:p>
          <a:p>
            <a:pPr indent="-292100" lvl="0" marL="457200" rtl="0" algn="l">
              <a:spcBef>
                <a:spcPts val="1200"/>
              </a:spcBef>
              <a:spcAft>
                <a:spcPts val="0"/>
              </a:spcAft>
              <a:buSzPts val="1000"/>
              <a:buChar char="●"/>
            </a:pPr>
            <a:r>
              <a:rPr lang="en" sz="1000"/>
              <a:t>Confusing commit/revert incident</a:t>
            </a:r>
            <a:endParaRPr sz="1000"/>
          </a:p>
          <a:p>
            <a:pPr indent="0" lvl="0" marL="0" rtl="0" algn="l">
              <a:spcBef>
                <a:spcPts val="1200"/>
              </a:spcBef>
              <a:spcAft>
                <a:spcPts val="1200"/>
              </a:spcAft>
              <a:buNone/>
            </a:pPr>
            <a:r>
              <a:rPr lang="en" sz="1600"/>
              <a:t>Overall, I </a:t>
            </a:r>
            <a:r>
              <a:rPr lang="en" sz="1600"/>
              <a:t>learned</a:t>
            </a:r>
            <a:r>
              <a:rPr lang="en" sz="1600"/>
              <a:t> the basics of how to make a platform game and my Java knowledge increased.</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(cont.)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Back-End Dev</a:t>
            </a:r>
            <a:endParaRPr/>
          </a:p>
          <a:p>
            <a:pPr indent="0" lvl="0" marL="0" rtl="0" algn="l">
              <a:spcBef>
                <a:spcPts val="1200"/>
              </a:spcBef>
              <a:spcAft>
                <a:spcPts val="0"/>
              </a:spcAft>
              <a:buNone/>
            </a:pPr>
            <a:r>
              <a:rPr lang="en"/>
              <a:t>What Went Wrong:</a:t>
            </a:r>
            <a:endParaRPr/>
          </a:p>
          <a:p>
            <a:pPr indent="-342900" lvl="0" marL="457200" rtl="0" algn="l">
              <a:spcBef>
                <a:spcPts val="1200"/>
              </a:spcBef>
              <a:spcAft>
                <a:spcPts val="0"/>
              </a:spcAft>
              <a:buSzPts val="1800"/>
              <a:buChar char="-"/>
            </a:pPr>
            <a:r>
              <a:rPr lang="en"/>
              <a:t>Implementing our custom player sprites and finding the correct dimensions</a:t>
            </a:r>
            <a:endParaRPr/>
          </a:p>
          <a:p>
            <a:pPr indent="-342900" lvl="0" marL="457200" rtl="0" algn="l">
              <a:spcBef>
                <a:spcPts val="0"/>
              </a:spcBef>
              <a:spcAft>
                <a:spcPts val="0"/>
              </a:spcAft>
              <a:buSzPts val="1800"/>
              <a:buChar char="-"/>
            </a:pPr>
            <a:r>
              <a:rPr lang="en"/>
              <a:t>Issues with many i.o. Exceptions and null-pointers exceptions</a:t>
            </a:r>
            <a:endParaRPr/>
          </a:p>
          <a:p>
            <a:pPr indent="-342900" lvl="0" marL="457200" rtl="0" algn="l">
              <a:spcBef>
                <a:spcPts val="0"/>
              </a:spcBef>
              <a:spcAft>
                <a:spcPts val="0"/>
              </a:spcAft>
              <a:buSzPts val="1800"/>
              <a:buChar char="-"/>
            </a:pPr>
            <a:r>
              <a:rPr lang="en"/>
              <a:t>Visual Studio would run the program some days, and completely break/timeout on other days despite the code not changing</a:t>
            </a:r>
            <a:endParaRPr/>
          </a:p>
          <a:p>
            <a:pPr indent="0" lvl="0" marL="0" rtl="0" algn="l">
              <a:spcBef>
                <a:spcPts val="1200"/>
              </a:spcBef>
              <a:spcAft>
                <a:spcPts val="1200"/>
              </a:spcAft>
              <a:buNone/>
            </a:pPr>
            <a:r>
              <a:rPr lang="en"/>
              <a:t>In the future, I would choose to do this type of project in another language like python, where implementing things like images and specific functions of the game would have been simplified; avoiding many of the development errors I ran into.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