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AF63-B0DD-7946-B96F-9FE7DBD8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FA9CE-8C74-024A-854B-7C59B3056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E3A9-9EDE-6242-8410-2C8B7782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2C86-CF3E-DE42-9D76-1A787922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91F4-CD86-1D46-A47E-41584E06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4834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D60-2651-5141-A3CC-58E4E9B8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FD808-FED3-6849-AEDE-9169A98D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DEE0-58FD-004A-BF4B-893821B0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447D-8038-1B46-9431-9ED668C7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459D-8987-9E4C-B7EF-9A3FE70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372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A358B-4DE4-F04C-809F-979DB2CF7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81871-B020-1649-BFD4-1C8E251A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A453-3293-7D4F-A3D8-EB898B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C94A-06F5-3B4A-B31E-7D24247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82E6-4A2E-7A44-9AA1-FEE5BC2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70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20A1-A2CB-964E-A2FB-33EE365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B50F-8A8D-4447-BCA0-40FE3AE2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C42E-0FA5-AE40-967B-E3C1907A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6C3B-7059-AE4D-93C6-C696B1D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3C97-22F9-2A49-86E5-25935341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148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F76E-977A-2C4D-9EDE-D16EA24D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1048-6B39-1340-AE8B-CF82AADB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F98A-BB70-0249-B4B6-7444BD83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43E8-7E04-3D4C-AD2B-D8337F8E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B41B-FE90-9548-83AB-3DCC1161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718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CC1-5AB9-4847-B7EB-23762F2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9858-0B44-3E4D-9102-07DAF42F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E6588-611D-E24E-8C8F-51D226DA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EF0F4-6D06-E348-9927-CC03B410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D6FC8-308E-E94F-A3BB-669F635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644B-19CA-E148-84EE-9DF3688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830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27B-39F9-A745-AC29-4A4BB485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C96-0168-BB4B-8BCA-6324B974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4191-40C8-DE48-83EF-2CEB0F9F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5380D-1CCB-FD4B-9340-1D21ECECC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8E86E-2E28-B247-943E-4574B878F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22578-F9E4-C647-8CC4-F19A0D4C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61CEE-AA0A-1A43-9589-8AF498B2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5E3A6-A84F-F248-845F-489D3F44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9492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2836-52BF-B742-A854-3858EB16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5E57-D3F2-D14E-8FFD-20192D1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A529-0DCC-B04A-B6B8-7EF02B07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C62CC-E405-2644-BDF2-EF9F060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25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9A32F-FFC7-F641-B880-3E109FC0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4FF6B-02B6-B648-B948-6ED69E4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FCBA1-3629-594A-8871-C57B39FC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8476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046-72E8-CC4B-A60E-965FBE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FFD0-7247-694F-A537-48895E4A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A472-51F2-D640-9484-C18A8405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41F35-DA4C-E144-AC31-8E42FECF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204E-7FCF-5042-B234-A45898DF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8E864-90DE-0948-B18E-8476DEE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587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2D6-43D0-F746-8434-8B2B9191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4F8D-523F-9F41-BCC1-AC87A50CB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1DF2B-E841-4449-90BC-498A7640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5DB4-6578-7142-B3DC-1F1E54CA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DBD71-6296-7B49-A88E-D04FF5F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0B33-29B0-6F4A-92A7-9D83C78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0587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BAF6B-1E20-6D4A-9636-9AC31C6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F1C1-7D6B-0B49-A681-DE6545FC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3AEE-A643-144B-86B4-24DB59AF8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A068-D5BF-ED43-8753-1CCA6E996283}" type="datetimeFigureOut">
              <a:rPr lang="en-HU" smtClean="0"/>
              <a:t>02/09/2022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11B1-DC56-E84C-BC76-2769EA320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441E-9256-9241-9EEF-EC8388298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5671-6B6A-EB4D-B482-03915CB62B57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267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232C-1C9D-024C-86EA-E61053D3D52C}"/>
              </a:ext>
            </a:extLst>
          </p:cNvPr>
          <p:cNvSpPr/>
          <p:nvPr/>
        </p:nvSpPr>
        <p:spPr>
          <a:xfrm>
            <a:off x="457199" y="469900"/>
            <a:ext cx="11526323" cy="14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092BA2-200D-4429-B4D9-C4EA1069DF15}"/>
              </a:ext>
            </a:extLst>
          </p:cNvPr>
          <p:cNvSpPr/>
          <p:nvPr/>
        </p:nvSpPr>
        <p:spPr>
          <a:xfrm>
            <a:off x="2204609" y="456742"/>
            <a:ext cx="4848607" cy="1655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54B4A4A1-BEFB-694C-9572-4B2605DE3834}"/>
              </a:ext>
            </a:extLst>
          </p:cNvPr>
          <p:cNvSpPr/>
          <p:nvPr/>
        </p:nvSpPr>
        <p:spPr>
          <a:xfrm rot="8280947">
            <a:off x="368718" y="13994"/>
            <a:ext cx="307695" cy="307695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2D9BE-1B1C-4544-8B8D-8E3AABA7D915}"/>
              </a:ext>
            </a:extLst>
          </p:cNvPr>
          <p:cNvSpPr/>
          <p:nvPr/>
        </p:nvSpPr>
        <p:spPr>
          <a:xfrm>
            <a:off x="107950" y="4191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84F6F041-A0BE-AF4A-B597-78FBB20870AC}"/>
              </a:ext>
            </a:extLst>
          </p:cNvPr>
          <p:cNvSpPr/>
          <p:nvPr/>
        </p:nvSpPr>
        <p:spPr>
          <a:xfrm rot="8280947">
            <a:off x="2075002" y="41630"/>
            <a:ext cx="307695" cy="307695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46240B7-4F3F-5C4E-A863-007A7C8EA365}"/>
              </a:ext>
            </a:extLst>
          </p:cNvPr>
          <p:cNvSpPr/>
          <p:nvPr/>
        </p:nvSpPr>
        <p:spPr>
          <a:xfrm rot="8280947">
            <a:off x="6921296" y="63424"/>
            <a:ext cx="307695" cy="307695"/>
          </a:xfrm>
          <a:prstGeom prst="teardrop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E2F39D0-81EC-3549-B55E-B09F62847567}"/>
              </a:ext>
            </a:extLst>
          </p:cNvPr>
          <p:cNvSpPr/>
          <p:nvPr/>
        </p:nvSpPr>
        <p:spPr>
          <a:xfrm>
            <a:off x="2598522" y="191871"/>
            <a:ext cx="673100" cy="6731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F16063-B5FB-2545-916C-F92FCA164549}"/>
              </a:ext>
            </a:extLst>
          </p:cNvPr>
          <p:cNvSpPr/>
          <p:nvPr/>
        </p:nvSpPr>
        <p:spPr>
          <a:xfrm>
            <a:off x="6249643" y="191871"/>
            <a:ext cx="673100" cy="6731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A509235-2A02-BB4B-8EEA-FA8E98B04D1B}"/>
              </a:ext>
            </a:extLst>
          </p:cNvPr>
          <p:cNvSpPr/>
          <p:nvPr/>
        </p:nvSpPr>
        <p:spPr>
          <a:xfrm>
            <a:off x="10833100" y="215900"/>
            <a:ext cx="673100" cy="6731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EB7C9-BDC9-9B4A-A24D-71D9D831C627}"/>
              </a:ext>
            </a:extLst>
          </p:cNvPr>
          <p:cNvSpPr/>
          <p:nvPr/>
        </p:nvSpPr>
        <p:spPr>
          <a:xfrm>
            <a:off x="2522468" y="1294029"/>
            <a:ext cx="6365072" cy="4206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BC8B5-2886-4C44-9D0D-E5C20C30C78D}"/>
              </a:ext>
            </a:extLst>
          </p:cNvPr>
          <p:cNvSpPr/>
          <p:nvPr/>
        </p:nvSpPr>
        <p:spPr>
          <a:xfrm>
            <a:off x="107950" y="963829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dirty="0"/>
              <a:t>Team1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50E7E-3CD2-E246-9BE7-9C9A51EC3C6C}"/>
              </a:ext>
            </a:extLst>
          </p:cNvPr>
          <p:cNvSpPr/>
          <p:nvPr/>
        </p:nvSpPr>
        <p:spPr>
          <a:xfrm>
            <a:off x="107949" y="1406958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dirty="0"/>
              <a:t>Team2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9D503-2755-8941-9489-FA461C35A347}"/>
              </a:ext>
            </a:extLst>
          </p:cNvPr>
          <p:cNvSpPr/>
          <p:nvPr/>
        </p:nvSpPr>
        <p:spPr>
          <a:xfrm>
            <a:off x="107949" y="1872745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dirty="0"/>
              <a:t>Team3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1DBA33-4DEB-A44C-87DB-407CD9FD31C3}"/>
              </a:ext>
            </a:extLst>
          </p:cNvPr>
          <p:cNvSpPr/>
          <p:nvPr/>
        </p:nvSpPr>
        <p:spPr>
          <a:xfrm>
            <a:off x="9134857" y="2203620"/>
            <a:ext cx="2857861" cy="3834726"/>
          </a:xfrm>
          <a:prstGeom prst="roundRect">
            <a:avLst>
              <a:gd name="adj" fmla="val 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U" dirty="0"/>
              <a:t>[EVENT]: Now you can guess a word</a:t>
            </a:r>
          </a:p>
          <a:p>
            <a:endParaRPr lang="en-HU" dirty="0"/>
          </a:p>
          <a:p>
            <a:r>
              <a:rPr lang="en-HU" dirty="0"/>
              <a:t>[TEAM]: It might be an apple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2D6270-0322-884E-9F8D-7685527C32ED}"/>
              </a:ext>
            </a:extLst>
          </p:cNvPr>
          <p:cNvSpPr/>
          <p:nvPr/>
        </p:nvSpPr>
        <p:spPr>
          <a:xfrm>
            <a:off x="9134857" y="6113004"/>
            <a:ext cx="2857861" cy="430429"/>
          </a:xfrm>
          <a:prstGeom prst="roundRect">
            <a:avLst>
              <a:gd name="adj" fmla="val 31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U" dirty="0"/>
              <a:t>My chat or locked in guess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C7EFB-3089-034D-A545-4A819668C271}"/>
              </a:ext>
            </a:extLst>
          </p:cNvPr>
          <p:cNvSpPr/>
          <p:nvPr/>
        </p:nvSpPr>
        <p:spPr>
          <a:xfrm>
            <a:off x="7292416" y="6113004"/>
            <a:ext cx="340843" cy="38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7202CE-D5F9-2B49-ABC2-87409C9F1853}"/>
              </a:ext>
            </a:extLst>
          </p:cNvPr>
          <p:cNvSpPr/>
          <p:nvPr/>
        </p:nvSpPr>
        <p:spPr>
          <a:xfrm>
            <a:off x="7821702" y="6112857"/>
            <a:ext cx="340843" cy="38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2C56B-B8E4-504D-B9EA-0E70012BDC67}"/>
              </a:ext>
            </a:extLst>
          </p:cNvPr>
          <p:cNvSpPr/>
          <p:nvPr/>
        </p:nvSpPr>
        <p:spPr>
          <a:xfrm>
            <a:off x="99366" y="2354984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dirty="0"/>
              <a:t>Team4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34476-751D-4A46-905D-9A570042DD2B}"/>
              </a:ext>
            </a:extLst>
          </p:cNvPr>
          <p:cNvSpPr/>
          <p:nvPr/>
        </p:nvSpPr>
        <p:spPr>
          <a:xfrm>
            <a:off x="99365" y="2798113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FBBAC9-2AF5-F84D-81C7-5C153034791C}"/>
              </a:ext>
            </a:extLst>
          </p:cNvPr>
          <p:cNvSpPr/>
          <p:nvPr/>
        </p:nvSpPr>
        <p:spPr>
          <a:xfrm>
            <a:off x="99365" y="3263900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08E7E-168C-1343-95D9-FF75F608D9A9}"/>
              </a:ext>
            </a:extLst>
          </p:cNvPr>
          <p:cNvSpPr/>
          <p:nvPr/>
        </p:nvSpPr>
        <p:spPr>
          <a:xfrm>
            <a:off x="107950" y="3738275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86EF4-D741-AE4E-8F5F-307EDE7491D1}"/>
              </a:ext>
            </a:extLst>
          </p:cNvPr>
          <p:cNvSpPr/>
          <p:nvPr/>
        </p:nvSpPr>
        <p:spPr>
          <a:xfrm>
            <a:off x="107949" y="4181404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68D504-ED4B-F044-8DCB-8BA5C131D931}"/>
              </a:ext>
            </a:extLst>
          </p:cNvPr>
          <p:cNvSpPr/>
          <p:nvPr/>
        </p:nvSpPr>
        <p:spPr>
          <a:xfrm>
            <a:off x="107949" y="4647191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FAF65F-674F-AF44-9E45-F4D2CE07899B}"/>
              </a:ext>
            </a:extLst>
          </p:cNvPr>
          <p:cNvSpPr/>
          <p:nvPr/>
        </p:nvSpPr>
        <p:spPr>
          <a:xfrm>
            <a:off x="99366" y="5129430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E9287-DB1A-C94A-ACC9-C16DA04F00EA}"/>
              </a:ext>
            </a:extLst>
          </p:cNvPr>
          <p:cNvSpPr/>
          <p:nvPr/>
        </p:nvSpPr>
        <p:spPr>
          <a:xfrm>
            <a:off x="99365" y="5572559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E8453-5B8B-FF43-AC27-5F7828A3C3E7}"/>
              </a:ext>
            </a:extLst>
          </p:cNvPr>
          <p:cNvSpPr/>
          <p:nvPr/>
        </p:nvSpPr>
        <p:spPr>
          <a:xfrm>
            <a:off x="99365" y="6038346"/>
            <a:ext cx="1903627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12685-1F60-674B-9068-821733D86598}"/>
              </a:ext>
            </a:extLst>
          </p:cNvPr>
          <p:cNvSpPr/>
          <p:nvPr/>
        </p:nvSpPr>
        <p:spPr>
          <a:xfrm>
            <a:off x="8350988" y="6112857"/>
            <a:ext cx="340843" cy="38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98F339F-3144-A044-97A9-12E944FC0DD3}"/>
              </a:ext>
            </a:extLst>
          </p:cNvPr>
          <p:cNvSpPr/>
          <p:nvPr/>
        </p:nvSpPr>
        <p:spPr>
          <a:xfrm>
            <a:off x="9134857" y="884728"/>
            <a:ext cx="2801696" cy="1186261"/>
          </a:xfrm>
          <a:prstGeom prst="roundRect">
            <a:avLst>
              <a:gd name="adj" fmla="val 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</a:t>
            </a:r>
            <a:r>
              <a:rPr lang="en-HU" dirty="0"/>
              <a:t>aiting for 17 people…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r>
              <a:rPr lang="en-HU" b="1" dirty="0">
                <a:solidFill>
                  <a:srgbClr val="FFC000"/>
                </a:solidFill>
              </a:rPr>
              <a:t>10/30 -&gt; Apple</a:t>
            </a:r>
          </a:p>
          <a:p>
            <a:pPr algn="ctr"/>
            <a:r>
              <a:rPr lang="en-HU" dirty="0"/>
              <a:t>2/30 -&gt; aple</a:t>
            </a:r>
          </a:p>
          <a:p>
            <a:pPr algn="ctr"/>
            <a:r>
              <a:rPr lang="en-HU" dirty="0"/>
              <a:t>1/30 -&gt; banana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E8130-9B50-A546-A9E2-B98550C07109}"/>
              </a:ext>
            </a:extLst>
          </p:cNvPr>
          <p:cNvSpPr/>
          <p:nvPr/>
        </p:nvSpPr>
        <p:spPr>
          <a:xfrm>
            <a:off x="434417" y="450391"/>
            <a:ext cx="1794432" cy="1850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57EADD01-21D3-DB4C-92AE-A6607DD467E3}"/>
              </a:ext>
            </a:extLst>
          </p:cNvPr>
          <p:cNvSpPr/>
          <p:nvPr/>
        </p:nvSpPr>
        <p:spPr>
          <a:xfrm>
            <a:off x="6068795" y="1926868"/>
            <a:ext cx="2042084" cy="2042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6" name="Sun 35">
            <a:extLst>
              <a:ext uri="{FF2B5EF4-FFF2-40B4-BE49-F238E27FC236}">
                <a16:creationId xmlns:a16="http://schemas.microsoft.com/office/drawing/2014/main" id="{49C09A55-98C0-E74D-8342-8CA1E67B267C}"/>
              </a:ext>
            </a:extLst>
          </p:cNvPr>
          <p:cNvSpPr/>
          <p:nvPr/>
        </p:nvSpPr>
        <p:spPr>
          <a:xfrm>
            <a:off x="5010703" y="1951092"/>
            <a:ext cx="1130119" cy="11301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D9590-8877-754E-856C-0AC42042B130}"/>
              </a:ext>
            </a:extLst>
          </p:cNvPr>
          <p:cNvSpPr txBox="1"/>
          <p:nvPr/>
        </p:nvSpPr>
        <p:spPr>
          <a:xfrm>
            <a:off x="7207668" y="6466920"/>
            <a:ext cx="520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sz="1200" dirty="0"/>
              <a:t>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720B2-48B2-E847-83E9-3911B3285F8C}"/>
              </a:ext>
            </a:extLst>
          </p:cNvPr>
          <p:cNvSpPr txBox="1"/>
          <p:nvPr/>
        </p:nvSpPr>
        <p:spPr>
          <a:xfrm>
            <a:off x="7642572" y="6454825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sz="1200" dirty="0"/>
              <a:t>Drawers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AF2C8C-323D-A746-8833-D3573A17913B}"/>
              </a:ext>
            </a:extLst>
          </p:cNvPr>
          <p:cNvSpPr txBox="1"/>
          <p:nvPr/>
        </p:nvSpPr>
        <p:spPr>
          <a:xfrm>
            <a:off x="8322075" y="644425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sz="1200" dirty="0"/>
              <a:t>Lock</a:t>
            </a:r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9582C99B-B85C-024D-A038-17A2A8E4307F}"/>
              </a:ext>
            </a:extLst>
          </p:cNvPr>
          <p:cNvSpPr/>
          <p:nvPr/>
        </p:nvSpPr>
        <p:spPr>
          <a:xfrm>
            <a:off x="1549400" y="2347120"/>
            <a:ext cx="338064" cy="338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42" name="Multiply 41">
            <a:extLst>
              <a:ext uri="{FF2B5EF4-FFF2-40B4-BE49-F238E27FC236}">
                <a16:creationId xmlns:a16="http://schemas.microsoft.com/office/drawing/2014/main" id="{BD7B12AA-4E50-214E-9539-036E79B56C65}"/>
              </a:ext>
            </a:extLst>
          </p:cNvPr>
          <p:cNvSpPr/>
          <p:nvPr/>
        </p:nvSpPr>
        <p:spPr>
          <a:xfrm>
            <a:off x="1549400" y="1421752"/>
            <a:ext cx="338064" cy="338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43" name="Oval Callout 42">
            <a:extLst>
              <a:ext uri="{FF2B5EF4-FFF2-40B4-BE49-F238E27FC236}">
                <a16:creationId xmlns:a16="http://schemas.microsoft.com/office/drawing/2014/main" id="{7F7270E1-FAAB-974D-BCAE-88B44CEDAAB9}"/>
              </a:ext>
            </a:extLst>
          </p:cNvPr>
          <p:cNvSpPr/>
          <p:nvPr/>
        </p:nvSpPr>
        <p:spPr>
          <a:xfrm>
            <a:off x="1549400" y="1017134"/>
            <a:ext cx="330876" cy="22168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271597C4-05B8-7547-8B86-52E3DB8CE537}"/>
              </a:ext>
            </a:extLst>
          </p:cNvPr>
          <p:cNvSpPr/>
          <p:nvPr/>
        </p:nvSpPr>
        <p:spPr>
          <a:xfrm>
            <a:off x="1549400" y="1872744"/>
            <a:ext cx="330876" cy="330876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9C558-3156-CF42-B0F5-7FEA9DDD4FBD}"/>
              </a:ext>
            </a:extLst>
          </p:cNvPr>
          <p:cNvSpPr txBox="1"/>
          <p:nvPr/>
        </p:nvSpPr>
        <p:spPr>
          <a:xfrm>
            <a:off x="203022" y="185317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>
                <a:solidFill>
                  <a:srgbClr val="FFFF00"/>
                </a:solidFill>
              </a:rPr>
              <a:t>1#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5FCA88-756D-DF40-A711-90ACABFEC544}"/>
              </a:ext>
            </a:extLst>
          </p:cNvPr>
          <p:cNvSpPr txBox="1"/>
          <p:nvPr/>
        </p:nvSpPr>
        <p:spPr>
          <a:xfrm>
            <a:off x="6938994" y="49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A781D-840F-124A-9B21-5E7640B2F5CB}"/>
              </a:ext>
            </a:extLst>
          </p:cNvPr>
          <p:cNvSpPr txBox="1"/>
          <p:nvPr/>
        </p:nvSpPr>
        <p:spPr>
          <a:xfrm>
            <a:off x="2081242" y="-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A34C5-0FFF-45DE-8B94-9680AB43A087}"/>
              </a:ext>
            </a:extLst>
          </p:cNvPr>
          <p:cNvSpPr/>
          <p:nvPr/>
        </p:nvSpPr>
        <p:spPr>
          <a:xfrm>
            <a:off x="11840820" y="238903"/>
            <a:ext cx="185167" cy="59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0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Pintér</dc:creator>
  <cp:lastModifiedBy>Filippos Slicher</cp:lastModifiedBy>
  <cp:revision>2</cp:revision>
  <dcterms:created xsi:type="dcterms:W3CDTF">2022-02-07T19:42:32Z</dcterms:created>
  <dcterms:modified xsi:type="dcterms:W3CDTF">2022-02-09T21:31:43Z</dcterms:modified>
</cp:coreProperties>
</file>