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84" r:id="rId2"/>
  </p:sldMasterIdLst>
  <p:sldIdLst>
    <p:sldId id="263" r:id="rId3"/>
    <p:sldId id="262" r:id="rId4"/>
    <p:sldId id="261" r:id="rId5"/>
    <p:sldId id="264" r:id="rId6"/>
    <p:sldId id="260" r:id="rId7"/>
    <p:sldId id="259" r:id="rId8"/>
    <p:sldId id="258" r:id="rId9"/>
    <p:sldId id="257" r:id="rId10"/>
    <p:sldId id="25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77811-192A-DC78-E1DB-38450E04E578}" v="1" dt="2022-03-20T14:04:44.203"/>
    <p1510:client id="{8F2D708A-0D1D-80A6-64B4-7BAE71B2BD30}" v="2" dt="2022-03-22T09:56:17.955"/>
    <p1510:client id="{9ADD545E-4566-42B4-A36D-F4DBE08A2A06}" v="56" dt="2022-03-20T12:46:22.820"/>
    <p1510:client id="{B3AA8B0F-2B84-49D5-E223-B071C7D9EBC6}" v="66" dt="2022-03-22T09:14:30.627"/>
    <p1510:client id="{DD026B5A-41F0-BA5E-10C5-BA48C74E3A80}" v="10" dt="2022-03-20T14:05:42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 Ilieva" userId="S::497124@student.saxion.nl::1fa64334-c67a-4dda-8330-986d204488ba" providerId="AD" clId="Web-{9ADD545E-4566-42B4-A36D-F4DBE08A2A06}"/>
    <pc:docChg chg="modSld addMainMaster delMainMaster">
      <pc:chgData name="Mira Ilieva" userId="S::497124@student.saxion.nl::1fa64334-c67a-4dda-8330-986d204488ba" providerId="AD" clId="Web-{9ADD545E-4566-42B4-A36D-F4DBE08A2A06}" dt="2022-03-20T12:46:22.820" v="73" actId="1076"/>
      <pc:docMkLst>
        <pc:docMk/>
      </pc:docMkLst>
      <pc:sldChg chg="addSp delSp modSp mod setBg modClrScheme addAnim delAnim chgLayout">
        <pc:chgData name="Mira Ilieva" userId="S::497124@student.saxion.nl::1fa64334-c67a-4dda-8330-986d204488ba" providerId="AD" clId="Web-{9ADD545E-4566-42B4-A36D-F4DBE08A2A06}" dt="2022-03-20T12:46:22.820" v="73" actId="1076"/>
        <pc:sldMkLst>
          <pc:docMk/>
          <pc:sldMk cId="1577499883" sldId="256"/>
        </pc:sldMkLst>
        <pc:spChg chg="mod ord">
          <ac:chgData name="Mira Ilieva" userId="S::497124@student.saxion.nl::1fa64334-c67a-4dda-8330-986d204488ba" providerId="AD" clId="Web-{9ADD545E-4566-42B4-A36D-F4DBE08A2A06}" dt="2022-03-20T12:45:26.771" v="63" actId="1076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Mira Ilieva" userId="S::497124@student.saxion.nl::1fa64334-c67a-4dda-8330-986d204488ba" providerId="AD" clId="Web-{9ADD545E-4566-42B4-A36D-F4DBE08A2A06}" dt="2022-03-20T12:46:22.820" v="73" actId="1076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2:53.377" v="16"/>
          <ac:spMkLst>
            <pc:docMk/>
            <pc:sldMk cId="1577499883" sldId="256"/>
            <ac:spMk id="9" creationId="{A88F843D-1C1B-C740-AC27-E3238D0F5F47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2:53.377" v="16"/>
          <ac:spMkLst>
            <pc:docMk/>
            <pc:sldMk cId="1577499883" sldId="256"/>
            <ac:spMk id="11" creationId="{A21C8291-E3D5-4240-8FF4-E5213CBCC453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2:53.377" v="16"/>
          <ac:spMkLst>
            <pc:docMk/>
            <pc:sldMk cId="1577499883" sldId="256"/>
            <ac:spMk id="13" creationId="{08B44AFE-C181-7047-8CC9-CA00BD385EEA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01.861" v="22"/>
          <ac:spMkLst>
            <pc:docMk/>
            <pc:sldMk cId="1577499883" sldId="256"/>
            <ac:spMk id="15" creationId="{3011B0B3-5679-4759-90B8-3B908C4CBD21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09.643" v="24"/>
          <ac:spMkLst>
            <pc:docMk/>
            <pc:sldMk cId="1577499883" sldId="256"/>
            <ac:spMk id="19" creationId="{50A218BB-CDEC-45B2-A060-8951952D99C6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09.643" v="24"/>
          <ac:spMkLst>
            <pc:docMk/>
            <pc:sldMk cId="1577499883" sldId="256"/>
            <ac:spMk id="21" creationId="{E576C146-A316-4B29-B239-3B35E924FE22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09.643" v="24"/>
          <ac:spMkLst>
            <pc:docMk/>
            <pc:sldMk cId="1577499883" sldId="256"/>
            <ac:spMk id="22" creationId="{47DF6756-7C2C-4660-B4F2-4287331DCE14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15.737" v="26"/>
          <ac:spMkLst>
            <pc:docMk/>
            <pc:sldMk cId="1577499883" sldId="256"/>
            <ac:spMk id="24" creationId="{733E0473-C315-42D8-A82A-A2FE49DC67DA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15.737" v="26"/>
          <ac:spMkLst>
            <pc:docMk/>
            <pc:sldMk cId="1577499883" sldId="256"/>
            <ac:spMk id="25" creationId="{AD23A251-68F2-43E5-812B-4BBAE1AF535E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20.987" v="32"/>
          <ac:spMkLst>
            <pc:docMk/>
            <pc:sldMk cId="1577499883" sldId="256"/>
            <ac:spMk id="35" creationId="{33E93247-6229-44AB-A550-739E971E690B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20.987" v="32"/>
          <ac:spMkLst>
            <pc:docMk/>
            <pc:sldMk cId="1577499883" sldId="256"/>
            <ac:spMk id="36" creationId="{A5D67320-FCFD-4931-AAF7-C6C853329C7F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24.252" v="38"/>
          <ac:spMkLst>
            <pc:docMk/>
            <pc:sldMk cId="1577499883" sldId="256"/>
            <ac:spMk id="40" creationId="{678CC48C-9275-4EFA-9B84-8E818500B9C1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43" creationId="{1F4CD6D0-88B6-45F4-AC60-54587D3C92A0}"/>
          </ac:spMkLst>
        </pc:spChg>
        <pc:spChg chg="add del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45" creationId="{C2E86F6D-198D-45C3-AC93-8D31B8A4DDDD}"/>
          </ac:spMkLst>
        </pc:spChg>
        <pc:spChg chg="add ord">
          <ac:chgData name="Mira Ilieva" userId="S::497124@student.saxion.nl::1fa64334-c67a-4dda-8330-986d204488ba" providerId="AD" clId="Web-{9ADD545E-4566-42B4-A36D-F4DBE08A2A06}" dt="2022-03-20T12:44:34.207" v="52"/>
          <ac:spMkLst>
            <pc:docMk/>
            <pc:sldMk cId="1577499883" sldId="256"/>
            <ac:spMk id="51" creationId="{51F77B6A-7F53-4B28-B73D-C8CC899AB221}"/>
          </ac:spMkLst>
        </pc:spChg>
        <pc:spChg chg="add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57" creationId="{F6E412EF-CF39-4C25-85B0-DB30B1B0A8C4}"/>
          </ac:spMkLst>
        </pc:spChg>
        <pc:spChg chg="add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59" creationId="{E8DA6235-17F2-4C9E-88C6-C5D38D8D3C03}"/>
          </ac:spMkLst>
        </pc:spChg>
        <pc:spChg chg="add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61" creationId="{B55DEF71-1741-4489-8E77-46FC5BAA66E2}"/>
          </ac:spMkLst>
        </pc:spChg>
        <pc:spChg chg="add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63" creationId="{82347B6D-A7CC-48EB-861F-917D0D61E3EA}"/>
          </ac:spMkLst>
        </pc:spChg>
        <pc:spChg chg="add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65" creationId="{A7A0A46D-CC9B-4E32-870A-7BC2DF940144}"/>
          </ac:spMkLst>
        </pc:spChg>
        <pc:spChg chg="add">
          <ac:chgData name="Mira Ilieva" userId="S::497124@student.saxion.nl::1fa64334-c67a-4dda-8330-986d204488ba" providerId="AD" clId="Web-{9ADD545E-4566-42B4-A36D-F4DBE08A2A06}" dt="2022-03-20T12:43:45.269" v="41"/>
          <ac:spMkLst>
            <pc:docMk/>
            <pc:sldMk cId="1577499883" sldId="256"/>
            <ac:spMk id="67" creationId="{9178722E-1BD0-427E-BAAE-4F206DAB5818}"/>
          </ac:spMkLst>
        </pc:spChg>
        <pc:grpChg chg="add del">
          <ac:chgData name="Mira Ilieva" userId="S::497124@student.saxion.nl::1fa64334-c67a-4dda-8330-986d204488ba" providerId="AD" clId="Web-{9ADD545E-4566-42B4-A36D-F4DBE08A2A06}" dt="2022-03-20T12:43:15.737" v="26"/>
          <ac:grpSpMkLst>
            <pc:docMk/>
            <pc:sldMk cId="1577499883" sldId="256"/>
            <ac:grpSpMk id="27" creationId="{0350AF23-2606-421F-AB7B-23D9B48F3E9B}"/>
          </ac:grpSpMkLst>
        </pc:grpChg>
        <pc:grpChg chg="add">
          <ac:chgData name="Mira Ilieva" userId="S::497124@student.saxion.nl::1fa64334-c67a-4dda-8330-986d204488ba" providerId="AD" clId="Web-{9ADD545E-4566-42B4-A36D-F4DBE08A2A06}" dt="2022-03-20T12:43:45.269" v="41"/>
          <ac:grpSpMkLst>
            <pc:docMk/>
            <pc:sldMk cId="1577499883" sldId="256"/>
            <ac:grpSpMk id="53" creationId="{2515629F-0D83-4A44-A125-CD50FC660AB4}"/>
          </ac:grpSpMkLst>
        </pc:grpChg>
        <pc:grpChg chg="add">
          <ac:chgData name="Mira Ilieva" userId="S::497124@student.saxion.nl::1fa64334-c67a-4dda-8330-986d204488ba" providerId="AD" clId="Web-{9ADD545E-4566-42B4-A36D-F4DBE08A2A06}" dt="2022-03-20T12:43:45.269" v="41"/>
          <ac:grpSpMkLst>
            <pc:docMk/>
            <pc:sldMk cId="1577499883" sldId="256"/>
            <ac:grpSpMk id="69" creationId="{7D8E00FA-5561-4253-B903-92B49719E760}"/>
          </ac:grpSpMkLst>
        </pc:grpChg>
        <pc:grpChg chg="add">
          <ac:chgData name="Mira Ilieva" userId="S::497124@student.saxion.nl::1fa64334-c67a-4dda-8330-986d204488ba" providerId="AD" clId="Web-{9ADD545E-4566-42B4-A36D-F4DBE08A2A06}" dt="2022-03-20T12:43:45.269" v="41"/>
          <ac:grpSpMkLst>
            <pc:docMk/>
            <pc:sldMk cId="1577499883" sldId="256"/>
            <ac:grpSpMk id="73" creationId="{5E6BB5FD-DB7B-4BE3-BA45-1EF042115ED5}"/>
          </ac:grpSpMkLst>
        </pc:grpChg>
        <pc:picChg chg="add del">
          <ac:chgData name="Mira Ilieva" userId="S::497124@student.saxion.nl::1fa64334-c67a-4dda-8330-986d204488ba" providerId="AD" clId="Web-{9ADD545E-4566-42B4-A36D-F4DBE08A2A06}" dt="2022-03-20T12:42:53.377" v="16"/>
          <ac:picMkLst>
            <pc:docMk/>
            <pc:sldMk cId="1577499883" sldId="256"/>
            <ac:picMk id="4" creationId="{B4E14798-3911-FE59-8DFB-8BD70EFDBF2A}"/>
          </ac:picMkLst>
        </pc:picChg>
        <pc:picChg chg="add del">
          <ac:chgData name="Mira Ilieva" userId="S::497124@student.saxion.nl::1fa64334-c67a-4dda-8330-986d204488ba" providerId="AD" clId="Web-{9ADD545E-4566-42B4-A36D-F4DBE08A2A06}" dt="2022-03-20T12:43:01.861" v="22"/>
          <ac:picMkLst>
            <pc:docMk/>
            <pc:sldMk cId="1577499883" sldId="256"/>
            <ac:picMk id="16" creationId="{D837A00E-BEFE-1CD8-7BFB-BC2D466E0AD5}"/>
          </ac:picMkLst>
        </pc:picChg>
        <pc:picChg chg="add del">
          <ac:chgData name="Mira Ilieva" userId="S::497124@student.saxion.nl::1fa64334-c67a-4dda-8330-986d204488ba" providerId="AD" clId="Web-{9ADD545E-4566-42B4-A36D-F4DBE08A2A06}" dt="2022-03-20T12:43:09.643" v="24"/>
          <ac:picMkLst>
            <pc:docMk/>
            <pc:sldMk cId="1577499883" sldId="256"/>
            <ac:picMk id="20" creationId="{C113AE3C-8BCA-DD0A-9416-665F3471A4A6}"/>
          </ac:picMkLst>
        </pc:picChg>
        <pc:picChg chg="add del">
          <ac:chgData name="Mira Ilieva" userId="S::497124@student.saxion.nl::1fa64334-c67a-4dda-8330-986d204488ba" providerId="AD" clId="Web-{9ADD545E-4566-42B4-A36D-F4DBE08A2A06}" dt="2022-03-20T12:43:15.737" v="26"/>
          <ac:picMkLst>
            <pc:docMk/>
            <pc:sldMk cId="1577499883" sldId="256"/>
            <ac:picMk id="26" creationId="{59DDFD94-B1F6-1A65-4A3C-1522CCB65DD9}"/>
          </ac:picMkLst>
        </pc:picChg>
        <pc:picChg chg="add del">
          <ac:chgData name="Mira Ilieva" userId="S::497124@student.saxion.nl::1fa64334-c67a-4dda-8330-986d204488ba" providerId="AD" clId="Web-{9ADD545E-4566-42B4-A36D-F4DBE08A2A06}" dt="2022-03-20T12:43:20.987" v="32"/>
          <ac:picMkLst>
            <pc:docMk/>
            <pc:sldMk cId="1577499883" sldId="256"/>
            <ac:picMk id="38" creationId="{6FF218DD-77B4-4CEF-5B08-D5FEF83C398B}"/>
          </ac:picMkLst>
        </pc:picChg>
        <pc:picChg chg="add del">
          <ac:chgData name="Mira Ilieva" userId="S::497124@student.saxion.nl::1fa64334-c67a-4dda-8330-986d204488ba" providerId="AD" clId="Web-{9ADD545E-4566-42B4-A36D-F4DBE08A2A06}" dt="2022-03-20T12:43:24.252" v="38"/>
          <ac:picMkLst>
            <pc:docMk/>
            <pc:sldMk cId="1577499883" sldId="256"/>
            <ac:picMk id="41" creationId="{4F2B77B3-D1CD-40ED-1B66-053B77E6AC69}"/>
          </ac:picMkLst>
        </pc:picChg>
        <pc:picChg chg="add mod ord">
          <ac:chgData name="Mira Ilieva" userId="S::497124@student.saxion.nl::1fa64334-c67a-4dda-8330-986d204488ba" providerId="AD" clId="Web-{9ADD545E-4566-42B4-A36D-F4DBE08A2A06}" dt="2022-03-20T12:45:41.584" v="68" actId="1076"/>
          <ac:picMkLst>
            <pc:docMk/>
            <pc:sldMk cId="1577499883" sldId="256"/>
            <ac:picMk id="44" creationId="{B8595DBA-5A51-18C7-40BA-9ED1A60206FA}"/>
          </ac:picMkLst>
        </pc:picChg>
        <pc:cxnChg chg="add del">
          <ac:chgData name="Mira Ilieva" userId="S::497124@student.saxion.nl::1fa64334-c67a-4dda-8330-986d204488ba" providerId="AD" clId="Web-{9ADD545E-4566-42B4-A36D-F4DBE08A2A06}" dt="2022-03-20T12:43:01.861" v="22"/>
          <ac:cxnSpMkLst>
            <pc:docMk/>
            <pc:sldMk cId="1577499883" sldId="256"/>
            <ac:cxnSpMk id="17" creationId="{32E97E5C-7A5F-424E-AAE4-654396E90799}"/>
          </ac:cxnSpMkLst>
        </pc:cxnChg>
        <pc:cxnChg chg="add del">
          <ac:chgData name="Mira Ilieva" userId="S::497124@student.saxion.nl::1fa64334-c67a-4dda-8330-986d204488ba" providerId="AD" clId="Web-{9ADD545E-4566-42B4-A36D-F4DBE08A2A06}" dt="2022-03-20T12:43:20.987" v="32"/>
          <ac:cxnSpMkLst>
            <pc:docMk/>
            <pc:sldMk cId="1577499883" sldId="256"/>
            <ac:cxnSpMk id="37" creationId="{EE2E603F-4A95-4FE8-BB06-211DFD75DBEF}"/>
          </ac:cxnSpMkLst>
        </pc:cxnChg>
        <pc:cxnChg chg="add del">
          <ac:chgData name="Mira Ilieva" userId="S::497124@student.saxion.nl::1fa64334-c67a-4dda-8330-986d204488ba" providerId="AD" clId="Web-{9ADD545E-4566-42B4-A36D-F4DBE08A2A06}" dt="2022-03-20T12:43:45.269" v="41"/>
          <ac:cxnSpMkLst>
            <pc:docMk/>
            <pc:sldMk cId="1577499883" sldId="256"/>
            <ac:cxnSpMk id="46" creationId="{6C14D892-36B8-4065-9158-50C22E1E6986}"/>
          </ac:cxnSpMkLst>
        </pc:cxnChg>
      </pc:sldChg>
      <pc:sldMasterChg chg="add del addSldLayout delSldLayout">
        <pc:chgData name="Mira Ilieva" userId="S::497124@student.saxion.nl::1fa64334-c67a-4dda-8330-986d204488ba" providerId="AD" clId="Web-{9ADD545E-4566-42B4-A36D-F4DBE08A2A06}" dt="2022-03-20T12:43:25.002" v="39"/>
        <pc:sldMasterMkLst>
          <pc:docMk/>
          <pc:sldMasterMk cId="594725491" sldId="2147483648"/>
        </pc:sldMasterMkLst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4043166929" sldId="2147483649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3433200589" sldId="2147483650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2835585648" sldId="2147483651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742901757" sldId="2147483652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2024084034" sldId="2147483653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2440206447" sldId="2147483654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3087692832" sldId="2147483655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3453883237" sldId="2147483656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2509888776" sldId="2147483657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1699206799" sldId="2147483658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5.002" v="39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replId addSldLayout delSldLayout">
        <pc:chgData name="Mira Ilieva" userId="S::497124@student.saxion.nl::1fa64334-c67a-4dda-8330-986d204488ba" providerId="AD" clId="Web-{9ADD545E-4566-42B4-A36D-F4DBE08A2A06}" dt="2022-03-20T12:43:45.269" v="41"/>
        <pc:sldMasterMkLst>
          <pc:docMk/>
          <pc:sldMasterMk cId="388263463" sldId="2147483660"/>
        </pc:sldMasterMkLst>
        <pc:sldLayoutChg chg="add del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3881927252" sldId="2147483661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2833062914" sldId="2147483662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965118246" sldId="2147483663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187472328" sldId="2147483664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2143401252" sldId="2147483665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1332097259" sldId="2147483666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4208978438" sldId="2147483667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3526683463" sldId="2147483668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1244319581" sldId="2147483669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313143699" sldId="2147483670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88263463" sldId="2147483660"/>
            <pc:sldLayoutMk cId="2554714485" sldId="2147483671"/>
          </pc:sldLayoutMkLst>
        </pc:sldLayoutChg>
      </pc:sldMasterChg>
      <pc:sldMasterChg chg="add del replId addSldLayout delSldLayout">
        <pc:chgData name="Mira Ilieva" userId="S::497124@student.saxion.nl::1fa64334-c67a-4dda-8330-986d204488ba" providerId="AD" clId="Web-{9ADD545E-4566-42B4-A36D-F4DBE08A2A06}" dt="2022-03-20T12:43:09.643" v="24"/>
        <pc:sldMasterMkLst>
          <pc:docMk/>
          <pc:sldMasterMk cId="2084090306" sldId="2147483660"/>
        </pc:sldMasterMkLst>
        <pc:sldLayoutChg chg="add del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3189591689" sldId="2147483661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2003256874" sldId="2147483662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4107663621" sldId="2147483663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1856479248" sldId="2147483664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1733297694" sldId="2147483665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2383926253" sldId="2147483666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3910231258" sldId="2147483667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3302527079" sldId="2147483668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3083528018" sldId="2147483669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2032380024" sldId="2147483670"/>
          </pc:sldLayoutMkLst>
        </pc:sldLayoutChg>
        <pc:sldLayoutChg chg="add del replId">
          <pc:chgData name="Mira Ilieva" userId="S::497124@student.saxion.nl::1fa64334-c67a-4dda-8330-986d204488ba" providerId="AD" clId="Web-{9ADD545E-4566-42B4-A36D-F4DBE08A2A06}" dt="2022-03-20T12:43:09.643" v="24"/>
          <pc:sldLayoutMkLst>
            <pc:docMk/>
            <pc:sldMasterMk cId="2084090306" sldId="2147483660"/>
            <pc:sldLayoutMk cId="2627329717" sldId="2147483671"/>
          </pc:sldLayoutMkLst>
        </pc:sldLayoutChg>
      </pc:sldMasterChg>
      <pc:sldMasterChg chg="add del addSldLayout delSldLayout">
        <pc:chgData name="Mira Ilieva" userId="S::497124@student.saxion.nl::1fa64334-c67a-4dda-8330-986d204488ba" providerId="AD" clId="Web-{9ADD545E-4566-42B4-A36D-F4DBE08A2A06}" dt="2022-03-20T12:43:01.861" v="22"/>
        <pc:sldMasterMkLst>
          <pc:docMk/>
          <pc:sldMasterMk cId="1008877168" sldId="2147483673"/>
        </pc:sldMasterMkLst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3394432457" sldId="2147483662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3994433396" sldId="2147483663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400304936" sldId="2147483664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3188291374" sldId="2147483665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2245716152" sldId="2147483666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587086754" sldId="2147483667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2818834397" sldId="2147483668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2293238211" sldId="2147483669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607932839" sldId="2147483670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1007170963" sldId="2147483671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01.861" v="22"/>
          <pc:sldLayoutMkLst>
            <pc:docMk/>
            <pc:sldMasterMk cId="1008877168" sldId="2147483673"/>
            <pc:sldLayoutMk cId="3507969615" sldId="2147483672"/>
          </pc:sldLayoutMkLst>
        </pc:sldLayoutChg>
      </pc:sldMasterChg>
      <pc:sldMasterChg chg="add del addSldLayout delSldLayout">
        <pc:chgData name="Mira Ilieva" userId="S::497124@student.saxion.nl::1fa64334-c67a-4dda-8330-986d204488ba" providerId="AD" clId="Web-{9ADD545E-4566-42B4-A36D-F4DBE08A2A06}" dt="2022-03-20T12:43:24.252" v="38"/>
        <pc:sldMasterMkLst>
          <pc:docMk/>
          <pc:sldMasterMk cId="2304427645" sldId="2147483673"/>
        </pc:sldMasterMkLst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3512209041" sldId="2147483662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2695779828" sldId="2147483663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1886667372" sldId="2147483664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928968028" sldId="2147483665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3931934053" sldId="2147483666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3641386306" sldId="2147483667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3237405805" sldId="2147483668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4080642507" sldId="2147483669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2097988402" sldId="2147483670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1035636206" sldId="2147483671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4.252" v="38"/>
          <pc:sldLayoutMkLst>
            <pc:docMk/>
            <pc:sldMasterMk cId="2304427645" sldId="2147483673"/>
            <pc:sldLayoutMk cId="3582052224" sldId="2147483672"/>
          </pc:sldLayoutMkLst>
        </pc:sldLayoutChg>
      </pc:sldMasterChg>
      <pc:sldMasterChg chg="add del addSldLayout delSldLayout">
        <pc:chgData name="Mira Ilieva" userId="S::497124@student.saxion.nl::1fa64334-c67a-4dda-8330-986d204488ba" providerId="AD" clId="Web-{9ADD545E-4566-42B4-A36D-F4DBE08A2A06}" dt="2022-03-20T12:43:20.987" v="32"/>
        <pc:sldMasterMkLst>
          <pc:docMk/>
          <pc:sldMasterMk cId="2073031604" sldId="2147483686"/>
        </pc:sldMasterMkLst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4043610722" sldId="2147483675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3741148897" sldId="2147483676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1315323862" sldId="2147483677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2606172337" sldId="2147483678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1174547191" sldId="2147483679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1629736846" sldId="2147483680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897996330" sldId="2147483681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3451830296" sldId="2147483682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3400893876" sldId="2147483683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3878348440" sldId="2147483684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20.987" v="32"/>
          <pc:sldLayoutMkLst>
            <pc:docMk/>
            <pc:sldMasterMk cId="2073031604" sldId="2147483686"/>
            <pc:sldLayoutMk cId="1868226245" sldId="2147483685"/>
          </pc:sldLayoutMkLst>
        </pc:sldLayoutChg>
      </pc:sldMasterChg>
      <pc:sldMasterChg chg="add del addSldLayout delSldLayout">
        <pc:chgData name="Mira Ilieva" userId="S::497124@student.saxion.nl::1fa64334-c67a-4dda-8330-986d204488ba" providerId="AD" clId="Web-{9ADD545E-4566-42B4-A36D-F4DBE08A2A06}" dt="2022-03-20T12:43:15.737" v="26"/>
        <pc:sldMasterMkLst>
          <pc:docMk/>
          <pc:sldMasterMk cId="1700415301" sldId="2147483738"/>
        </pc:sldMasterMkLst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2053612668" sldId="2147483727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1603774908" sldId="2147483728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1822580066" sldId="2147483729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3596351339" sldId="2147483730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1863828261" sldId="2147483731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430355862" sldId="2147483732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453087824" sldId="2147483733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3648256803" sldId="2147483734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2441827716" sldId="2147483735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4239604759" sldId="2147483736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3:15.737" v="26"/>
          <pc:sldLayoutMkLst>
            <pc:docMk/>
            <pc:sldMasterMk cId="1700415301" sldId="2147483738"/>
            <pc:sldLayoutMk cId="4213548190" sldId="2147483737"/>
          </pc:sldLayoutMkLst>
        </pc:sldLayoutChg>
      </pc:sldMasterChg>
      <pc:sldMasterChg chg="add addSldLayout">
        <pc:chgData name="Mira Ilieva" userId="S::497124@student.saxion.nl::1fa64334-c67a-4dda-8330-986d204488ba" providerId="AD" clId="Web-{9ADD545E-4566-42B4-A36D-F4DBE08A2A06}" dt="2022-03-20T12:43:45.269" v="41"/>
        <pc:sldMasterMkLst>
          <pc:docMk/>
          <pc:sldMasterMk cId="3171983387" sldId="2147483747"/>
        </pc:sldMasterMkLst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3228683198" sldId="2147483736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3023406469" sldId="2147483737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661453959" sldId="2147483738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3256363845" sldId="2147483739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3866006418" sldId="2147483740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1642008060" sldId="2147483741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1190552503" sldId="2147483742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2565267071" sldId="2147483743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3165225610" sldId="2147483744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1738033976" sldId="2147483745"/>
          </pc:sldLayoutMkLst>
        </pc:sldLayoutChg>
        <pc:sldLayoutChg chg="add">
          <pc:chgData name="Mira Ilieva" userId="S::497124@student.saxion.nl::1fa64334-c67a-4dda-8330-986d204488ba" providerId="AD" clId="Web-{9ADD545E-4566-42B4-A36D-F4DBE08A2A06}" dt="2022-03-20T12:43:45.269" v="41"/>
          <pc:sldLayoutMkLst>
            <pc:docMk/>
            <pc:sldMasterMk cId="3171983387" sldId="2147483747"/>
            <pc:sldLayoutMk cId="3698447063" sldId="2147483746"/>
          </pc:sldLayoutMkLst>
        </pc:sldLayoutChg>
      </pc:sldMasterChg>
      <pc:sldMasterChg chg="add del addSldLayout delSldLayout">
        <pc:chgData name="Mira Ilieva" userId="S::497124@student.saxion.nl::1fa64334-c67a-4dda-8330-986d204488ba" providerId="AD" clId="Web-{9ADD545E-4566-42B4-A36D-F4DBE08A2A06}" dt="2022-03-20T12:42:53.377" v="16"/>
        <pc:sldMasterMkLst>
          <pc:docMk/>
          <pc:sldMasterMk cId="4059729597" sldId="2147483751"/>
        </pc:sldMasterMkLst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2727955545" sldId="2147483740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1680364228" sldId="2147483741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3251511115" sldId="2147483742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2846880587" sldId="2147483743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3272559773" sldId="2147483744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776207767" sldId="2147483745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1334178782" sldId="2147483746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1146876484" sldId="2147483747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3806805198" sldId="2147483748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3126396421" sldId="2147483749"/>
          </pc:sldLayoutMkLst>
        </pc:sldLayoutChg>
        <pc:sldLayoutChg chg="add del">
          <pc:chgData name="Mira Ilieva" userId="S::497124@student.saxion.nl::1fa64334-c67a-4dda-8330-986d204488ba" providerId="AD" clId="Web-{9ADD545E-4566-42B4-A36D-F4DBE08A2A06}" dt="2022-03-20T12:42:53.377" v="16"/>
          <pc:sldLayoutMkLst>
            <pc:docMk/>
            <pc:sldMasterMk cId="4059729597" sldId="2147483751"/>
            <pc:sldLayoutMk cId="389084454" sldId="2147483750"/>
          </pc:sldLayoutMkLst>
        </pc:sldLayoutChg>
      </pc:sldMasterChg>
    </pc:docChg>
  </pc:docChgLst>
  <pc:docChgLst>
    <pc:chgData name="Vincenzo Savarese" userId="S::498899@student.saxion.nl::b317b989-15a1-40d6-8b23-c78481812a62" providerId="AD" clId="Web-{B3AA8B0F-2B84-49D5-E223-B071C7D9EBC6}"/>
    <pc:docChg chg="addSld modSld">
      <pc:chgData name="Vincenzo Savarese" userId="S::498899@student.saxion.nl::b317b989-15a1-40d6-8b23-c78481812a62" providerId="AD" clId="Web-{B3AA8B0F-2B84-49D5-E223-B071C7D9EBC6}" dt="2022-03-22T09:14:28.002" v="61" actId="20577"/>
      <pc:docMkLst>
        <pc:docMk/>
      </pc:docMkLst>
      <pc:sldChg chg="modSp new">
        <pc:chgData name="Vincenzo Savarese" userId="S::498899@student.saxion.nl::b317b989-15a1-40d6-8b23-c78481812a62" providerId="AD" clId="Web-{B3AA8B0F-2B84-49D5-E223-B071C7D9EBC6}" dt="2022-03-22T09:14:28.002" v="61" actId="20577"/>
        <pc:sldMkLst>
          <pc:docMk/>
          <pc:sldMk cId="2947484381" sldId="264"/>
        </pc:sldMkLst>
        <pc:spChg chg="mod">
          <ac:chgData name="Vincenzo Savarese" userId="S::498899@student.saxion.nl::b317b989-15a1-40d6-8b23-c78481812a62" providerId="AD" clId="Web-{B3AA8B0F-2B84-49D5-E223-B071C7D9EBC6}" dt="2022-03-22T09:14:24.189" v="60" actId="20577"/>
          <ac:spMkLst>
            <pc:docMk/>
            <pc:sldMk cId="2947484381" sldId="264"/>
            <ac:spMk id="2" creationId="{7F96819A-D5A9-B1D6-571B-9C2DD1C8B6A3}"/>
          </ac:spMkLst>
        </pc:spChg>
        <pc:spChg chg="mod">
          <ac:chgData name="Vincenzo Savarese" userId="S::498899@student.saxion.nl::b317b989-15a1-40d6-8b23-c78481812a62" providerId="AD" clId="Web-{B3AA8B0F-2B84-49D5-E223-B071C7D9EBC6}" dt="2022-03-22T09:14:28.002" v="61" actId="20577"/>
          <ac:spMkLst>
            <pc:docMk/>
            <pc:sldMk cId="2947484381" sldId="264"/>
            <ac:spMk id="3" creationId="{867C4F89-223D-849E-89AD-8BB4C18B61A3}"/>
          </ac:spMkLst>
        </pc:spChg>
      </pc:sldChg>
    </pc:docChg>
  </pc:docChgLst>
  <pc:docChgLst>
    <pc:chgData name="Peter Pintér" userId="S::490498@student.saxion.nl::991a9729-1dd3-4cc4-a65e-786c7df47fbf" providerId="AD" clId="Web-{8F2D708A-0D1D-80A6-64B4-7BAE71B2BD30}"/>
    <pc:docChg chg="modSld">
      <pc:chgData name="Peter Pintér" userId="S::490498@student.saxion.nl::991a9729-1dd3-4cc4-a65e-786c7df47fbf" providerId="AD" clId="Web-{8F2D708A-0D1D-80A6-64B4-7BAE71B2BD30}" dt="2022-03-22T09:56:14.908" v="0" actId="20577"/>
      <pc:docMkLst>
        <pc:docMk/>
      </pc:docMkLst>
      <pc:sldChg chg="modSp">
        <pc:chgData name="Peter Pintér" userId="S::490498@student.saxion.nl::991a9729-1dd3-4cc4-a65e-786c7df47fbf" providerId="AD" clId="Web-{8F2D708A-0D1D-80A6-64B4-7BAE71B2BD30}" dt="2022-03-22T09:56:14.908" v="0" actId="20577"/>
        <pc:sldMkLst>
          <pc:docMk/>
          <pc:sldMk cId="2947484381" sldId="264"/>
        </pc:sldMkLst>
        <pc:spChg chg="mod">
          <ac:chgData name="Peter Pintér" userId="S::490498@student.saxion.nl::991a9729-1dd3-4cc4-a65e-786c7df47fbf" providerId="AD" clId="Web-{8F2D708A-0D1D-80A6-64B4-7BAE71B2BD30}" dt="2022-03-22T09:56:14.908" v="0" actId="20577"/>
          <ac:spMkLst>
            <pc:docMk/>
            <pc:sldMk cId="2947484381" sldId="264"/>
            <ac:spMk id="3" creationId="{867C4F89-223D-849E-89AD-8BB4C18B61A3}"/>
          </ac:spMkLst>
        </pc:spChg>
      </pc:sldChg>
    </pc:docChg>
  </pc:docChgLst>
  <pc:docChgLst>
    <pc:chgData name="Mira Ilieva" userId="S::497124@student.saxion.nl::1fa64334-c67a-4dda-8330-986d204488ba" providerId="AD" clId="Web-{57277811-192A-DC78-E1DB-38450E04E578}"/>
    <pc:docChg chg="modSld">
      <pc:chgData name="Mira Ilieva" userId="S::497124@student.saxion.nl::1fa64334-c67a-4dda-8330-986d204488ba" providerId="AD" clId="Web-{57277811-192A-DC78-E1DB-38450E04E578}" dt="2022-03-20T14:04:44.203" v="0"/>
      <pc:docMkLst>
        <pc:docMk/>
      </pc:docMkLst>
      <pc:sldChg chg="delSp">
        <pc:chgData name="Mira Ilieva" userId="S::497124@student.saxion.nl::1fa64334-c67a-4dda-8330-986d204488ba" providerId="AD" clId="Web-{57277811-192A-DC78-E1DB-38450E04E578}" dt="2022-03-20T14:04:44.203" v="0"/>
        <pc:sldMkLst>
          <pc:docMk/>
          <pc:sldMk cId="1577499883" sldId="256"/>
        </pc:sldMkLst>
        <pc:picChg chg="del">
          <ac:chgData name="Mira Ilieva" userId="S::497124@student.saxion.nl::1fa64334-c67a-4dda-8330-986d204488ba" providerId="AD" clId="Web-{57277811-192A-DC78-E1DB-38450E04E578}" dt="2022-03-20T14:04:44.203" v="0"/>
          <ac:picMkLst>
            <pc:docMk/>
            <pc:sldMk cId="1577499883" sldId="256"/>
            <ac:picMk id="44" creationId="{B8595DBA-5A51-18C7-40BA-9ED1A60206FA}"/>
          </ac:picMkLst>
        </pc:picChg>
      </pc:sldChg>
    </pc:docChg>
  </pc:docChgLst>
  <pc:docChgLst>
    <pc:chgData name="Mira Ilieva" userId="S::497124@student.saxion.nl::1fa64334-c67a-4dda-8330-986d204488ba" providerId="AD" clId="Web-{DD026B5A-41F0-BA5E-10C5-BA48C74E3A80}"/>
    <pc:docChg chg="addSld delSld modSld addMainMaster">
      <pc:chgData name="Mira Ilieva" userId="S::497124@student.saxion.nl::1fa64334-c67a-4dda-8330-986d204488ba" providerId="AD" clId="Web-{DD026B5A-41F0-BA5E-10C5-BA48C74E3A80}" dt="2022-03-20T14:05:42.825" v="9"/>
      <pc:docMkLst>
        <pc:docMk/>
      </pc:docMkLst>
      <pc:sldChg chg="addSp delSp modSp del">
        <pc:chgData name="Mira Ilieva" userId="S::497124@student.saxion.nl::1fa64334-c67a-4dda-8330-986d204488ba" providerId="AD" clId="Web-{DD026B5A-41F0-BA5E-10C5-BA48C74E3A80}" dt="2022-03-20T14:05:39.778" v="1"/>
        <pc:sldMkLst>
          <pc:docMk/>
          <pc:sldMk cId="1577499883" sldId="256"/>
        </pc:sldMkLst>
        <pc:spChg chg="del">
          <ac:chgData name="Mira Ilieva" userId="S::497124@student.saxion.nl::1fa64334-c67a-4dda-8330-986d204488ba" providerId="AD" clId="Web-{DD026B5A-41F0-BA5E-10C5-BA48C74E3A80}" dt="2022-03-20T14:05:29.340" v="0"/>
          <ac:spMkLst>
            <pc:docMk/>
            <pc:sldMk cId="1577499883" sldId="256"/>
            <ac:spMk id="2" creationId="{00000000-0000-0000-0000-000000000000}"/>
          </ac:spMkLst>
        </pc:spChg>
        <pc:spChg chg="add mod">
          <ac:chgData name="Mira Ilieva" userId="S::497124@student.saxion.nl::1fa64334-c67a-4dda-8330-986d204488ba" providerId="AD" clId="Web-{DD026B5A-41F0-BA5E-10C5-BA48C74E3A80}" dt="2022-03-20T14:05:29.340" v="0"/>
          <ac:spMkLst>
            <pc:docMk/>
            <pc:sldMk cId="1577499883" sldId="256"/>
            <ac:spMk id="5" creationId="{01826CF5-19DA-4393-85D2-E01D6B3C4506}"/>
          </ac:spMkLst>
        </pc:spChg>
      </pc:sldChg>
      <pc:sldChg chg="add">
        <pc:chgData name="Mira Ilieva" userId="S::497124@student.saxion.nl::1fa64334-c67a-4dda-8330-986d204488ba" providerId="AD" clId="Web-{DD026B5A-41F0-BA5E-10C5-BA48C74E3A80}" dt="2022-03-20T14:05:41.481" v="2"/>
        <pc:sldMkLst>
          <pc:docMk/>
          <pc:sldMk cId="2801107019" sldId="256"/>
        </pc:sldMkLst>
      </pc:sldChg>
      <pc:sldChg chg="add">
        <pc:chgData name="Mira Ilieva" userId="S::497124@student.saxion.nl::1fa64334-c67a-4dda-8330-986d204488ba" providerId="AD" clId="Web-{DD026B5A-41F0-BA5E-10C5-BA48C74E3A80}" dt="2022-03-20T14:05:41.762" v="3"/>
        <pc:sldMkLst>
          <pc:docMk/>
          <pc:sldMk cId="4080553109" sldId="257"/>
        </pc:sldMkLst>
      </pc:sldChg>
      <pc:sldChg chg="add">
        <pc:chgData name="Mira Ilieva" userId="S::497124@student.saxion.nl::1fa64334-c67a-4dda-8330-986d204488ba" providerId="AD" clId="Web-{DD026B5A-41F0-BA5E-10C5-BA48C74E3A80}" dt="2022-03-20T14:05:42.012" v="4"/>
        <pc:sldMkLst>
          <pc:docMk/>
          <pc:sldMk cId="1388886252" sldId="258"/>
        </pc:sldMkLst>
      </pc:sldChg>
      <pc:sldChg chg="add">
        <pc:chgData name="Mira Ilieva" userId="S::497124@student.saxion.nl::1fa64334-c67a-4dda-8330-986d204488ba" providerId="AD" clId="Web-{DD026B5A-41F0-BA5E-10C5-BA48C74E3A80}" dt="2022-03-20T14:05:42.356" v="5"/>
        <pc:sldMkLst>
          <pc:docMk/>
          <pc:sldMk cId="3286916708" sldId="259"/>
        </pc:sldMkLst>
      </pc:sldChg>
      <pc:sldChg chg="add">
        <pc:chgData name="Mira Ilieva" userId="S::497124@student.saxion.nl::1fa64334-c67a-4dda-8330-986d204488ba" providerId="AD" clId="Web-{DD026B5A-41F0-BA5E-10C5-BA48C74E3A80}" dt="2022-03-20T14:05:42.528" v="6"/>
        <pc:sldMkLst>
          <pc:docMk/>
          <pc:sldMk cId="1874881986" sldId="260"/>
        </pc:sldMkLst>
      </pc:sldChg>
      <pc:sldChg chg="add">
        <pc:chgData name="Mira Ilieva" userId="S::497124@student.saxion.nl::1fa64334-c67a-4dda-8330-986d204488ba" providerId="AD" clId="Web-{DD026B5A-41F0-BA5E-10C5-BA48C74E3A80}" dt="2022-03-20T14:05:42.653" v="7"/>
        <pc:sldMkLst>
          <pc:docMk/>
          <pc:sldMk cId="2631388735" sldId="261"/>
        </pc:sldMkLst>
      </pc:sldChg>
      <pc:sldChg chg="add">
        <pc:chgData name="Mira Ilieva" userId="S::497124@student.saxion.nl::1fa64334-c67a-4dda-8330-986d204488ba" providerId="AD" clId="Web-{DD026B5A-41F0-BA5E-10C5-BA48C74E3A80}" dt="2022-03-20T14:05:42.762" v="8"/>
        <pc:sldMkLst>
          <pc:docMk/>
          <pc:sldMk cId="1399315938" sldId="262"/>
        </pc:sldMkLst>
      </pc:sldChg>
      <pc:sldChg chg="add">
        <pc:chgData name="Mira Ilieva" userId="S::497124@student.saxion.nl::1fa64334-c67a-4dda-8330-986d204488ba" providerId="AD" clId="Web-{DD026B5A-41F0-BA5E-10C5-BA48C74E3A80}" dt="2022-03-20T14:05:42.825" v="9"/>
        <pc:sldMkLst>
          <pc:docMk/>
          <pc:sldMk cId="4129296125" sldId="263"/>
        </pc:sldMkLst>
      </pc:sldChg>
      <pc:sldMasterChg chg="add addSldLayout">
        <pc:chgData name="Mira Ilieva" userId="S::497124@student.saxion.nl::1fa64334-c67a-4dda-8330-986d204488ba" providerId="AD" clId="Web-{DD026B5A-41F0-BA5E-10C5-BA48C74E3A80}" dt="2022-03-20T14:05:41.481" v="2"/>
        <pc:sldMasterMkLst>
          <pc:docMk/>
          <pc:sldMasterMk cId="3835674560" sldId="2147483784"/>
        </pc:sldMasterMkLst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792676281" sldId="2147483773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2564367681" sldId="2147483774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576545281" sldId="2147483775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2567857642" sldId="2147483776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3027033858" sldId="2147483777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1848189093" sldId="2147483778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1600934697" sldId="2147483779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2332240807" sldId="2147483780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3660242104" sldId="2147483781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2721472805" sldId="2147483782"/>
          </pc:sldLayoutMkLst>
        </pc:sldLayoutChg>
        <pc:sldLayoutChg chg="add">
          <pc:chgData name="Mira Ilieva" userId="S::497124@student.saxion.nl::1fa64334-c67a-4dda-8330-986d204488ba" providerId="AD" clId="Web-{DD026B5A-41F0-BA5E-10C5-BA48C74E3A80}" dt="2022-03-20T14:05:41.481" v="2"/>
          <pc:sldLayoutMkLst>
            <pc:docMk/>
            <pc:sldMasterMk cId="3835674560" sldId="2147483784"/>
            <pc:sldLayoutMk cId="1592580065" sldId="21474837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6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0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34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4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80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3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6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6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7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5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7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8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0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5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36" r:id="rId6"/>
    <p:sldLayoutId id="2147483741" r:id="rId7"/>
    <p:sldLayoutId id="2147483737" r:id="rId8"/>
    <p:sldLayoutId id="2147483738" r:id="rId9"/>
    <p:sldLayoutId id="2147483739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7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2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86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57400" y="3687878"/>
            <a:ext cx="8115299" cy="1265404"/>
          </a:xfrm>
        </p:spPr>
        <p:txBody>
          <a:bodyPr>
            <a:normAutofit/>
          </a:bodyPr>
          <a:lstStyle/>
          <a:p>
            <a:r>
              <a:rPr lang="de-DE" sz="5400" err="1">
                <a:cs typeface="Calibri Light"/>
              </a:rPr>
              <a:t>Sketchy</a:t>
            </a:r>
            <a:r>
              <a:rPr lang="de-DE" sz="5400">
                <a:cs typeface="Calibri Light"/>
              </a:rPr>
              <a:t> Mine</a:t>
            </a:r>
            <a:endParaRPr lang="de-DE" sz="54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200" y="4953282"/>
            <a:ext cx="6781800" cy="761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>
                <a:cs typeface="Calibri"/>
              </a:rPr>
              <a:t>Sprint 2 Review</a:t>
            </a:r>
            <a:endParaRPr lang="de-DE" sz="3200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01D023B6-A841-46BA-9F01-3305ABE4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984" y="1371600"/>
            <a:ext cx="3557963" cy="22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9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58F66-8419-4B6D-9B72-D3870C16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49" y="315624"/>
            <a:ext cx="5207578" cy="981639"/>
          </a:xfrm>
        </p:spPr>
        <p:txBody>
          <a:bodyPr/>
          <a:lstStyle/>
          <a:p>
            <a:r>
              <a:rPr lang="de-DE" err="1"/>
              <a:t>Recap</a:t>
            </a:r>
            <a:r>
              <a:rPr lang="de-DE"/>
              <a:t> game </a:t>
            </a:r>
            <a:r>
              <a:rPr lang="de-DE" err="1"/>
              <a:t>idea</a:t>
            </a:r>
          </a:p>
        </p:txBody>
      </p:sp>
      <p:pic>
        <p:nvPicPr>
          <p:cNvPr id="4" name="Grafik 4" descr="Ein Bild, das Vektorgrafiken enthält.&#10;&#10;Beschreibung automatisch generiert.">
            <a:extLst>
              <a:ext uri="{FF2B5EF4-FFF2-40B4-BE49-F238E27FC236}">
                <a16:creationId xmlns:a16="http://schemas.microsoft.com/office/drawing/2014/main" id="{5B6CF6F0-8AC9-4045-AA5E-18DE4FCC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02" y="1539170"/>
            <a:ext cx="1181640" cy="768830"/>
          </a:xfrm>
          <a:prstGeom prst="rect">
            <a:avLst/>
          </a:prstGeom>
        </p:spPr>
      </p:pic>
      <p:pic>
        <p:nvPicPr>
          <p:cNvPr id="5" name="Grafik 5" descr="Ein Bild, das Waffe, Schlagring enthält.&#10;&#10;Beschreibung automatisch generiert.">
            <a:extLst>
              <a:ext uri="{FF2B5EF4-FFF2-40B4-BE49-F238E27FC236}">
                <a16:creationId xmlns:a16="http://schemas.microsoft.com/office/drawing/2014/main" id="{E92BBE2C-4ABA-469F-9D40-D483BCFDE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10" y="2570492"/>
            <a:ext cx="1152525" cy="782488"/>
          </a:xfrm>
          <a:prstGeom prst="rect">
            <a:avLst/>
          </a:prstGeom>
        </p:spPr>
      </p:pic>
      <p:pic>
        <p:nvPicPr>
          <p:cNvPr id="6" name="Grafik 6" descr="Ein Bild, das Text, Uhr enthält.&#10;&#10;Beschreibung automatisch generiert.">
            <a:extLst>
              <a:ext uri="{FF2B5EF4-FFF2-40B4-BE49-F238E27FC236}">
                <a16:creationId xmlns:a16="http://schemas.microsoft.com/office/drawing/2014/main" id="{6E858FDD-67B6-4180-B34D-5420102BB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16" y="3505402"/>
            <a:ext cx="1043617" cy="1038765"/>
          </a:xfrm>
          <a:prstGeom prst="rect">
            <a:avLst/>
          </a:prstGeom>
        </p:spPr>
      </p:pic>
      <p:pic>
        <p:nvPicPr>
          <p:cNvPr id="7" name="Grafik 7" descr="Ein Bild, das Text, ClipArt, Vektorgrafiken enthält.&#10;&#10;Beschreibung automatisch generiert.">
            <a:extLst>
              <a:ext uri="{FF2B5EF4-FFF2-40B4-BE49-F238E27FC236}">
                <a16:creationId xmlns:a16="http://schemas.microsoft.com/office/drawing/2014/main" id="{2D2F78FD-E4AF-4741-9319-631C23B9B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81" y="4602707"/>
            <a:ext cx="1294502" cy="1356685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6DED8A02-3AD8-4D0C-B492-D39923130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223" y="2503016"/>
            <a:ext cx="1052506" cy="1095226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ED6FA041-88E5-408F-8CE9-B5F31CF8F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4305" y="3787218"/>
            <a:ext cx="832173" cy="865600"/>
          </a:xfrm>
          <a:prstGeom prst="rect">
            <a:avLst/>
          </a:prstGeom>
        </p:spPr>
      </p:pic>
      <p:pic>
        <p:nvPicPr>
          <p:cNvPr id="10" name="Grafik 10" descr="Ein Bild, das Elektronik enthält.&#10;&#10;Beschreibung automatisch generiert.">
            <a:extLst>
              <a:ext uri="{FF2B5EF4-FFF2-40B4-BE49-F238E27FC236}">
                <a16:creationId xmlns:a16="http://schemas.microsoft.com/office/drawing/2014/main" id="{9A597145-A062-4E36-AC74-D5C31ADB1E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138" y="4732744"/>
            <a:ext cx="2315995" cy="1520041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4E0EB51C-9353-4D3F-9695-E51F9E74C6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1132" y="1598432"/>
            <a:ext cx="740075" cy="75445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E096C29-21BE-E7B3-93F9-3BB8A6311D95}"/>
              </a:ext>
            </a:extLst>
          </p:cNvPr>
          <p:cNvSpPr txBox="1"/>
          <p:nvPr/>
        </p:nvSpPr>
        <p:spPr>
          <a:xfrm>
            <a:off x="2187286" y="17456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Web </a:t>
            </a:r>
            <a:r>
              <a:rPr lang="de-DE" err="1"/>
              <a:t>browser</a:t>
            </a:r>
            <a:r>
              <a:rPr lang="de-DE"/>
              <a:t> </a:t>
            </a:r>
            <a:r>
              <a:rPr lang="de-DE" err="1"/>
              <a:t>based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D1C24BB-8254-2030-58E7-89B244DDF7CE}"/>
              </a:ext>
            </a:extLst>
          </p:cNvPr>
          <p:cNvSpPr txBox="1"/>
          <p:nvPr/>
        </p:nvSpPr>
        <p:spPr>
          <a:xfrm>
            <a:off x="2187286" y="27771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Multiplayer / </a:t>
            </a:r>
            <a:r>
              <a:rPr lang="de-DE" err="1"/>
              <a:t>Multirole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FB2E6E0-222D-76F0-3967-03F826529DB0}"/>
              </a:ext>
            </a:extLst>
          </p:cNvPr>
          <p:cNvSpPr txBox="1"/>
          <p:nvPr/>
        </p:nvSpPr>
        <p:spPr>
          <a:xfrm>
            <a:off x="2187286" y="387369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Team </a:t>
            </a:r>
            <a:r>
              <a:rPr lang="de-DE" err="1"/>
              <a:t>based</a:t>
            </a:r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D826ED8-4739-453A-48D8-3DA46F842B25}"/>
              </a:ext>
            </a:extLst>
          </p:cNvPr>
          <p:cNvSpPr txBox="1"/>
          <p:nvPr/>
        </p:nvSpPr>
        <p:spPr>
          <a:xfrm>
            <a:off x="2187285" y="52118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Ranking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038AB0F-AECC-7822-A4BA-53A2B862B940}"/>
              </a:ext>
            </a:extLst>
          </p:cNvPr>
          <p:cNvSpPr txBox="1"/>
          <p:nvPr/>
        </p:nvSpPr>
        <p:spPr>
          <a:xfrm>
            <a:off x="7604919" y="173637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Online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C4B3AFA-9D14-2266-DC7E-D838A31B2CDC}"/>
              </a:ext>
            </a:extLst>
          </p:cNvPr>
          <p:cNvSpPr txBox="1"/>
          <p:nvPr/>
        </p:nvSpPr>
        <p:spPr>
          <a:xfrm>
            <a:off x="7604920" y="27771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Chatting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09A4F64-196D-4DE5-04B4-DDC1CCFDE573}"/>
              </a:ext>
            </a:extLst>
          </p:cNvPr>
          <p:cNvSpPr txBox="1"/>
          <p:nvPr/>
        </p:nvSpPr>
        <p:spPr>
          <a:xfrm>
            <a:off x="7604920" y="387369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Moderation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17E934C-2BB8-0863-7311-631944582E02}"/>
              </a:ext>
            </a:extLst>
          </p:cNvPr>
          <p:cNvSpPr txBox="1"/>
          <p:nvPr/>
        </p:nvSpPr>
        <p:spPr>
          <a:xfrm>
            <a:off x="7604920" y="52118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Emerald </a:t>
            </a:r>
            <a:r>
              <a:rPr lang="de-DE" err="1"/>
              <a:t>mine</a:t>
            </a:r>
            <a:r>
              <a:rPr lang="de-DE"/>
              <a:t> </a:t>
            </a:r>
            <a:r>
              <a:rPr lang="de-DE" err="1"/>
              <a:t>inspired</a:t>
            </a:r>
          </a:p>
        </p:txBody>
      </p:sp>
    </p:spTree>
    <p:extLst>
      <p:ext uri="{BB962C8B-B14F-4D97-AF65-F5344CB8AC3E}">
        <p14:creationId xmlns:p14="http://schemas.microsoft.com/office/powerpoint/2010/main" val="139931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475A8B6E-9746-3DE9-AD89-742CD2965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1" y="1628723"/>
            <a:ext cx="11729223" cy="49201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222BA126-267A-699C-BC1E-2A7ABD0EED5C}"/>
              </a:ext>
            </a:extLst>
          </p:cNvPr>
          <p:cNvSpPr txBox="1">
            <a:spLocks/>
          </p:cNvSpPr>
          <p:nvPr/>
        </p:nvSpPr>
        <p:spPr>
          <a:xfrm>
            <a:off x="641349" y="315624"/>
            <a:ext cx="5207578" cy="981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err="1"/>
              <a:t>Recap</a:t>
            </a:r>
            <a:r>
              <a:rPr lang="de-DE"/>
              <a:t> game </a:t>
            </a:r>
            <a:r>
              <a:rPr lang="de-DE" err="1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263138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819A-D5A9-B1D6-571B-9C2DD1C8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Estimated price for the sprint – $13, 200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C4F89-223D-849E-89AD-8BB4C18B6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Actual cost for the sprint - $</a:t>
            </a:r>
            <a:r>
              <a:rPr lang="en-US" sz="4800">
                <a:ea typeface="+mj-lt"/>
                <a:cs typeface="+mj-lt"/>
              </a:rPr>
              <a:t>9'553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94748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585CD22-0F26-4489-AA3A-0DD4ED214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AC343D6F-AA57-4FC4-BBCE-6CC035EF7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7B92E6-9E77-BEBF-C5C8-9B45A32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05787"/>
            <a:ext cx="2705101" cy="26156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Progress</a:t>
            </a:r>
            <a:endParaRPr lang="en-US" sz="3200" kern="1200" cap="all" spc="300" baseline="0">
              <a:solidFill>
                <a:schemeClr val="bg2"/>
              </a:solidFill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E95DC3D5-A1E6-A71B-B194-C21D4DDCE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6" t="9639" r="20588" b="20482"/>
          <a:stretch/>
        </p:blipFill>
        <p:spPr>
          <a:xfrm>
            <a:off x="4200803" y="460240"/>
            <a:ext cx="2469946" cy="2818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A842A1BD-C760-9640-B2F8-4B5AAB180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83" t="21862" r="12079" b="20833"/>
          <a:stretch/>
        </p:blipFill>
        <p:spPr>
          <a:xfrm>
            <a:off x="7894092" y="3884342"/>
            <a:ext cx="4117564" cy="2300526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0C6A70F3-7B65-D8C6-45BE-086C93F178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49" r="4" b="1517"/>
          <a:stretch/>
        </p:blipFill>
        <p:spPr>
          <a:xfrm>
            <a:off x="4165406" y="3881636"/>
            <a:ext cx="3492654" cy="2470644"/>
          </a:xfrm>
          <a:prstGeom prst="rect">
            <a:avLst/>
          </a:prstGeom>
        </p:spPr>
      </p:pic>
      <p:pic>
        <p:nvPicPr>
          <p:cNvPr id="10" name="Grafik 11" descr="Ein Bild, das Tisch enthält.&#10;&#10;Beschreibung automatisch generiert.">
            <a:extLst>
              <a:ext uri="{FF2B5EF4-FFF2-40B4-BE49-F238E27FC236}">
                <a16:creationId xmlns:a16="http://schemas.microsoft.com/office/drawing/2014/main" id="{26AEBE2C-0E37-BB81-FCD1-21513D5EE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050" y="638920"/>
            <a:ext cx="4977245" cy="25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8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D99578A-5517-4361-8249-598D1C9F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 descr="Neon Coloured Gadgets">
            <a:extLst>
              <a:ext uri="{FF2B5EF4-FFF2-40B4-BE49-F238E27FC236}">
                <a16:creationId xmlns:a16="http://schemas.microsoft.com/office/drawing/2014/main" id="{93B104E9-432C-9EA2-28D1-847FB5F79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98" r="10364" b="28571"/>
          <a:stretch/>
        </p:blipFill>
        <p:spPr>
          <a:xfrm>
            <a:off x="-1860" y="-30436"/>
            <a:ext cx="12197837" cy="689172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88C0414-4070-42B4-B359-C995754D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3C5E73-009B-D7EC-3A1D-91C504FD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424" y="3060230"/>
            <a:ext cx="3357447" cy="86882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endParaRPr lang="en-US" sz="6600" kern="1200" cap="all" spc="300" baseline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4AB3EE-F6FB-09F4-06FE-0677C3F7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7595" y="5980151"/>
            <a:ext cx="8115300" cy="63066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i="1" kern="120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91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m's eye view of the feet of a person running on the road">
            <a:extLst>
              <a:ext uri="{FF2B5EF4-FFF2-40B4-BE49-F238E27FC236}">
                <a16:creationId xmlns:a16="http://schemas.microsoft.com/office/drawing/2014/main" id="{08213BFD-D2BE-EDD2-715B-B6E367B0E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" r="12271" b="11828"/>
          <a:stretch/>
        </p:blipFill>
        <p:spPr>
          <a:xfrm>
            <a:off x="1468244" y="-9283"/>
            <a:ext cx="10686381" cy="68655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87376E7-9AC1-477E-9D52-27424009C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19945"/>
            <a:ext cx="12192000" cy="3138055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6000">
                <a:schemeClr val="tx1">
                  <a:alpha val="0"/>
                </a:scheme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D7884D-D289-B49D-1324-3EFCC6DF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3694" y="3873189"/>
            <a:ext cx="7832802" cy="1485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SPRINT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7C665F-CBE8-EA50-16AC-D981D6F9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02943" y="5359174"/>
            <a:ext cx="4732764" cy="775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What should we do?</a:t>
            </a:r>
            <a:endParaRPr lang="en-US" sz="3200" i="1" kern="120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88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D99578A-5517-4361-8249-598D1C9F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etal tic-tac-toe game pieces">
            <a:extLst>
              <a:ext uri="{FF2B5EF4-FFF2-40B4-BE49-F238E27FC236}">
                <a16:creationId xmlns:a16="http://schemas.microsoft.com/office/drawing/2014/main" id="{D2247C43-37B5-C2C4-73E5-763FCD6B0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63" t="30772" b="9328"/>
          <a:stretch/>
        </p:blipFill>
        <p:spPr>
          <a:xfrm>
            <a:off x="-29737" y="0"/>
            <a:ext cx="12222945" cy="68617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88C0414-4070-42B4-B359-C995754D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23CEF8-DDF6-173D-3A10-1D4C722A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717" y="1415425"/>
            <a:ext cx="3924300" cy="5900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options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BBB438C-BC56-E422-7C5D-908FC6E86AEB}"/>
              </a:ext>
            </a:extLst>
          </p:cNvPr>
          <p:cNvSpPr/>
          <p:nvPr/>
        </p:nvSpPr>
        <p:spPr>
          <a:xfrm>
            <a:off x="1451285" y="2696504"/>
            <a:ext cx="3438291" cy="169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+ </a:t>
            </a:r>
            <a:r>
              <a:rPr lang="de-DE" err="1"/>
              <a:t>Polished</a:t>
            </a:r>
            <a:r>
              <a:rPr lang="de-DE"/>
              <a:t> </a:t>
            </a:r>
            <a:r>
              <a:rPr lang="de-DE" err="1"/>
              <a:t>look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game</a:t>
            </a:r>
          </a:p>
          <a:p>
            <a:pPr algn="ctr"/>
            <a:r>
              <a:rPr lang="de-DE"/>
              <a:t>- Moderator </a:t>
            </a:r>
            <a:r>
              <a:rPr lang="de-DE" err="1"/>
              <a:t>abilities</a:t>
            </a:r>
            <a:r>
              <a:rPr lang="de-DE"/>
              <a:t>          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88D2F35-28D1-B75C-B9E2-AFF3BAB9829A}"/>
              </a:ext>
            </a:extLst>
          </p:cNvPr>
          <p:cNvSpPr/>
          <p:nvPr/>
        </p:nvSpPr>
        <p:spPr>
          <a:xfrm>
            <a:off x="7407895" y="2696504"/>
            <a:ext cx="3438291" cy="169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/>
              <a:t>+ All </a:t>
            </a:r>
            <a:r>
              <a:rPr lang="de-DE" err="1"/>
              <a:t>requirements</a:t>
            </a:r>
            <a:r>
              <a:rPr lang="de-DE"/>
              <a:t> </a:t>
            </a:r>
            <a:r>
              <a:rPr lang="de-DE" err="1"/>
              <a:t>completed</a:t>
            </a:r>
            <a:endParaRPr lang="de-DE"/>
          </a:p>
          <a:p>
            <a:pPr algn="ctr"/>
            <a:r>
              <a:rPr lang="de-DE"/>
              <a:t>- Not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good</a:t>
            </a:r>
            <a:r>
              <a:rPr lang="de-DE"/>
              <a:t> </a:t>
            </a:r>
            <a:r>
              <a:rPr lang="de-DE" err="1"/>
              <a:t>looking</a:t>
            </a:r>
            <a:r>
              <a:rPr lang="de-DE"/>
              <a:t> GUI    </a:t>
            </a:r>
          </a:p>
        </p:txBody>
      </p:sp>
    </p:spTree>
    <p:extLst>
      <p:ext uri="{BB962C8B-B14F-4D97-AF65-F5344CB8AC3E}">
        <p14:creationId xmlns:p14="http://schemas.microsoft.com/office/powerpoint/2010/main" val="408055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D5151D-DB8C-C79A-40DE-E9B33220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815" y="2217233"/>
            <a:ext cx="8115300" cy="23396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cap="all" spc="300"/>
              <a:t>THANK YOU FOR YOUR ATTENTION</a:t>
            </a:r>
            <a:endParaRPr lang="en-US" sz="4000" kern="1200" cap="all" spc="300" baseline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110701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FunkyShapesVTI</vt:lpstr>
      <vt:lpstr>ClassicFrameVTI</vt:lpstr>
      <vt:lpstr>Sketchy Mine</vt:lpstr>
      <vt:lpstr>Recap game idea</vt:lpstr>
      <vt:lpstr>PowerPoint Presentation</vt:lpstr>
      <vt:lpstr>Estimated price for the sprint – $13, 200</vt:lpstr>
      <vt:lpstr>Progress</vt:lpstr>
      <vt:lpstr>DEMO</vt:lpstr>
      <vt:lpstr>NEXT SPRINT</vt:lpstr>
      <vt:lpstr>options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2022-03-20T12:41:21Z</dcterms:created>
  <dcterms:modified xsi:type="dcterms:W3CDTF">2022-03-22T09:56:20Z</dcterms:modified>
</cp:coreProperties>
</file>