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  <p:sldMasterId id="2147483784" r:id="rId2"/>
  </p:sldMasterIdLst>
  <p:sldIdLst>
    <p:sldId id="263" r:id="rId3"/>
    <p:sldId id="262" r:id="rId4"/>
    <p:sldId id="261" r:id="rId5"/>
    <p:sldId id="260" r:id="rId6"/>
    <p:sldId id="259" r:id="rId7"/>
    <p:sldId id="258" r:id="rId8"/>
    <p:sldId id="257" r:id="rId9"/>
    <p:sldId id="256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277811-192A-DC78-E1DB-38450E04E578}" v="1" dt="2022-03-20T14:04:44.203"/>
    <p1510:client id="{9ADD545E-4566-42B4-A36D-F4DBE08A2A06}" v="56" dt="2022-03-20T12:46:22.820"/>
    <p1510:client id="{DD026B5A-41F0-BA5E-10C5-BA48C74E3A80}" v="10" dt="2022-03-20T14:05:42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a Ilieva" userId="S::497124@student.saxion.nl::1fa64334-c67a-4dda-8330-986d204488ba" providerId="AD" clId="Web-{9ADD545E-4566-42B4-A36D-F4DBE08A2A06}"/>
    <pc:docChg chg="modSld addMainMaster delMainMaster">
      <pc:chgData name="Mira Ilieva" userId="S::497124@student.saxion.nl::1fa64334-c67a-4dda-8330-986d204488ba" providerId="AD" clId="Web-{9ADD545E-4566-42B4-A36D-F4DBE08A2A06}" dt="2022-03-20T12:46:22.820" v="73" actId="1076"/>
      <pc:docMkLst>
        <pc:docMk/>
      </pc:docMkLst>
      <pc:sldChg chg="addSp delSp modSp mod setBg modClrScheme addAnim delAnim chgLayout">
        <pc:chgData name="Mira Ilieva" userId="S::497124@student.saxion.nl::1fa64334-c67a-4dda-8330-986d204488ba" providerId="AD" clId="Web-{9ADD545E-4566-42B4-A36D-F4DBE08A2A06}" dt="2022-03-20T12:46:22.820" v="73" actId="1076"/>
        <pc:sldMkLst>
          <pc:docMk/>
          <pc:sldMk cId="1577499883" sldId="256"/>
        </pc:sldMkLst>
        <pc:spChg chg="mod ord">
          <ac:chgData name="Mira Ilieva" userId="S::497124@student.saxion.nl::1fa64334-c67a-4dda-8330-986d204488ba" providerId="AD" clId="Web-{9ADD545E-4566-42B4-A36D-F4DBE08A2A06}" dt="2022-03-20T12:45:26.771" v="63" actId="1076"/>
          <ac:spMkLst>
            <pc:docMk/>
            <pc:sldMk cId="1577499883" sldId="256"/>
            <ac:spMk id="2" creationId="{00000000-0000-0000-0000-000000000000}"/>
          </ac:spMkLst>
        </pc:spChg>
        <pc:spChg chg="mod ord">
          <ac:chgData name="Mira Ilieva" userId="S::497124@student.saxion.nl::1fa64334-c67a-4dda-8330-986d204488ba" providerId="AD" clId="Web-{9ADD545E-4566-42B4-A36D-F4DBE08A2A06}" dt="2022-03-20T12:46:22.820" v="73" actId="1076"/>
          <ac:spMkLst>
            <pc:docMk/>
            <pc:sldMk cId="1577499883" sldId="256"/>
            <ac:spMk id="3" creationId="{00000000-0000-0000-0000-000000000000}"/>
          </ac:spMkLst>
        </pc:spChg>
        <pc:spChg chg="add del">
          <ac:chgData name="Mira Ilieva" userId="S::497124@student.saxion.nl::1fa64334-c67a-4dda-8330-986d204488ba" providerId="AD" clId="Web-{9ADD545E-4566-42B4-A36D-F4DBE08A2A06}" dt="2022-03-20T12:42:53.377" v="16"/>
          <ac:spMkLst>
            <pc:docMk/>
            <pc:sldMk cId="1577499883" sldId="256"/>
            <ac:spMk id="9" creationId="{A88F843D-1C1B-C740-AC27-E3238D0F5F47}"/>
          </ac:spMkLst>
        </pc:spChg>
        <pc:spChg chg="add del">
          <ac:chgData name="Mira Ilieva" userId="S::497124@student.saxion.nl::1fa64334-c67a-4dda-8330-986d204488ba" providerId="AD" clId="Web-{9ADD545E-4566-42B4-A36D-F4DBE08A2A06}" dt="2022-03-20T12:42:53.377" v="16"/>
          <ac:spMkLst>
            <pc:docMk/>
            <pc:sldMk cId="1577499883" sldId="256"/>
            <ac:spMk id="11" creationId="{A21C8291-E3D5-4240-8FF4-E5213CBCC453}"/>
          </ac:spMkLst>
        </pc:spChg>
        <pc:spChg chg="add del">
          <ac:chgData name="Mira Ilieva" userId="S::497124@student.saxion.nl::1fa64334-c67a-4dda-8330-986d204488ba" providerId="AD" clId="Web-{9ADD545E-4566-42B4-A36D-F4DBE08A2A06}" dt="2022-03-20T12:42:53.377" v="16"/>
          <ac:spMkLst>
            <pc:docMk/>
            <pc:sldMk cId="1577499883" sldId="256"/>
            <ac:spMk id="13" creationId="{08B44AFE-C181-7047-8CC9-CA00BD385EEA}"/>
          </ac:spMkLst>
        </pc:spChg>
        <pc:spChg chg="add del">
          <ac:chgData name="Mira Ilieva" userId="S::497124@student.saxion.nl::1fa64334-c67a-4dda-8330-986d204488ba" providerId="AD" clId="Web-{9ADD545E-4566-42B4-A36D-F4DBE08A2A06}" dt="2022-03-20T12:43:01.861" v="22"/>
          <ac:spMkLst>
            <pc:docMk/>
            <pc:sldMk cId="1577499883" sldId="256"/>
            <ac:spMk id="15" creationId="{3011B0B3-5679-4759-90B8-3B908C4CBD21}"/>
          </ac:spMkLst>
        </pc:spChg>
        <pc:spChg chg="add del">
          <ac:chgData name="Mira Ilieva" userId="S::497124@student.saxion.nl::1fa64334-c67a-4dda-8330-986d204488ba" providerId="AD" clId="Web-{9ADD545E-4566-42B4-A36D-F4DBE08A2A06}" dt="2022-03-20T12:43:09.643" v="24"/>
          <ac:spMkLst>
            <pc:docMk/>
            <pc:sldMk cId="1577499883" sldId="256"/>
            <ac:spMk id="19" creationId="{50A218BB-CDEC-45B2-A060-8951952D99C6}"/>
          </ac:spMkLst>
        </pc:spChg>
        <pc:spChg chg="add del">
          <ac:chgData name="Mira Ilieva" userId="S::497124@student.saxion.nl::1fa64334-c67a-4dda-8330-986d204488ba" providerId="AD" clId="Web-{9ADD545E-4566-42B4-A36D-F4DBE08A2A06}" dt="2022-03-20T12:43:09.643" v="24"/>
          <ac:spMkLst>
            <pc:docMk/>
            <pc:sldMk cId="1577499883" sldId="256"/>
            <ac:spMk id="21" creationId="{E576C146-A316-4B29-B239-3B35E924FE22}"/>
          </ac:spMkLst>
        </pc:spChg>
        <pc:spChg chg="add del">
          <ac:chgData name="Mira Ilieva" userId="S::497124@student.saxion.nl::1fa64334-c67a-4dda-8330-986d204488ba" providerId="AD" clId="Web-{9ADD545E-4566-42B4-A36D-F4DBE08A2A06}" dt="2022-03-20T12:43:09.643" v="24"/>
          <ac:spMkLst>
            <pc:docMk/>
            <pc:sldMk cId="1577499883" sldId="256"/>
            <ac:spMk id="22" creationId="{47DF6756-7C2C-4660-B4F2-4287331DCE14}"/>
          </ac:spMkLst>
        </pc:spChg>
        <pc:spChg chg="add del">
          <ac:chgData name="Mira Ilieva" userId="S::497124@student.saxion.nl::1fa64334-c67a-4dda-8330-986d204488ba" providerId="AD" clId="Web-{9ADD545E-4566-42B4-A36D-F4DBE08A2A06}" dt="2022-03-20T12:43:15.737" v="26"/>
          <ac:spMkLst>
            <pc:docMk/>
            <pc:sldMk cId="1577499883" sldId="256"/>
            <ac:spMk id="24" creationId="{733E0473-C315-42D8-A82A-A2FE49DC67DA}"/>
          </ac:spMkLst>
        </pc:spChg>
        <pc:spChg chg="add del">
          <ac:chgData name="Mira Ilieva" userId="S::497124@student.saxion.nl::1fa64334-c67a-4dda-8330-986d204488ba" providerId="AD" clId="Web-{9ADD545E-4566-42B4-A36D-F4DBE08A2A06}" dt="2022-03-20T12:43:15.737" v="26"/>
          <ac:spMkLst>
            <pc:docMk/>
            <pc:sldMk cId="1577499883" sldId="256"/>
            <ac:spMk id="25" creationId="{AD23A251-68F2-43E5-812B-4BBAE1AF535E}"/>
          </ac:spMkLst>
        </pc:spChg>
        <pc:spChg chg="add del">
          <ac:chgData name="Mira Ilieva" userId="S::497124@student.saxion.nl::1fa64334-c67a-4dda-8330-986d204488ba" providerId="AD" clId="Web-{9ADD545E-4566-42B4-A36D-F4DBE08A2A06}" dt="2022-03-20T12:43:20.987" v="32"/>
          <ac:spMkLst>
            <pc:docMk/>
            <pc:sldMk cId="1577499883" sldId="256"/>
            <ac:spMk id="35" creationId="{33E93247-6229-44AB-A550-739E971E690B}"/>
          </ac:spMkLst>
        </pc:spChg>
        <pc:spChg chg="add del">
          <ac:chgData name="Mira Ilieva" userId="S::497124@student.saxion.nl::1fa64334-c67a-4dda-8330-986d204488ba" providerId="AD" clId="Web-{9ADD545E-4566-42B4-A36D-F4DBE08A2A06}" dt="2022-03-20T12:43:20.987" v="32"/>
          <ac:spMkLst>
            <pc:docMk/>
            <pc:sldMk cId="1577499883" sldId="256"/>
            <ac:spMk id="36" creationId="{A5D67320-FCFD-4931-AAF7-C6C853329C7F}"/>
          </ac:spMkLst>
        </pc:spChg>
        <pc:spChg chg="add del">
          <ac:chgData name="Mira Ilieva" userId="S::497124@student.saxion.nl::1fa64334-c67a-4dda-8330-986d204488ba" providerId="AD" clId="Web-{9ADD545E-4566-42B4-A36D-F4DBE08A2A06}" dt="2022-03-20T12:43:24.252" v="38"/>
          <ac:spMkLst>
            <pc:docMk/>
            <pc:sldMk cId="1577499883" sldId="256"/>
            <ac:spMk id="40" creationId="{678CC48C-9275-4EFA-9B84-8E818500B9C1}"/>
          </ac:spMkLst>
        </pc:spChg>
        <pc:spChg chg="add del">
          <ac:chgData name="Mira Ilieva" userId="S::497124@student.saxion.nl::1fa64334-c67a-4dda-8330-986d204488ba" providerId="AD" clId="Web-{9ADD545E-4566-42B4-A36D-F4DBE08A2A06}" dt="2022-03-20T12:43:45.269" v="41"/>
          <ac:spMkLst>
            <pc:docMk/>
            <pc:sldMk cId="1577499883" sldId="256"/>
            <ac:spMk id="43" creationId="{1F4CD6D0-88B6-45F4-AC60-54587D3C92A0}"/>
          </ac:spMkLst>
        </pc:spChg>
        <pc:spChg chg="add del">
          <ac:chgData name="Mira Ilieva" userId="S::497124@student.saxion.nl::1fa64334-c67a-4dda-8330-986d204488ba" providerId="AD" clId="Web-{9ADD545E-4566-42B4-A36D-F4DBE08A2A06}" dt="2022-03-20T12:43:45.269" v="41"/>
          <ac:spMkLst>
            <pc:docMk/>
            <pc:sldMk cId="1577499883" sldId="256"/>
            <ac:spMk id="45" creationId="{C2E86F6D-198D-45C3-AC93-8D31B8A4DDDD}"/>
          </ac:spMkLst>
        </pc:spChg>
        <pc:spChg chg="add ord">
          <ac:chgData name="Mira Ilieva" userId="S::497124@student.saxion.nl::1fa64334-c67a-4dda-8330-986d204488ba" providerId="AD" clId="Web-{9ADD545E-4566-42B4-A36D-F4DBE08A2A06}" dt="2022-03-20T12:44:34.207" v="52"/>
          <ac:spMkLst>
            <pc:docMk/>
            <pc:sldMk cId="1577499883" sldId="256"/>
            <ac:spMk id="51" creationId="{51F77B6A-7F53-4B28-B73D-C8CC899AB221}"/>
          </ac:spMkLst>
        </pc:spChg>
        <pc:spChg chg="add">
          <ac:chgData name="Mira Ilieva" userId="S::497124@student.saxion.nl::1fa64334-c67a-4dda-8330-986d204488ba" providerId="AD" clId="Web-{9ADD545E-4566-42B4-A36D-F4DBE08A2A06}" dt="2022-03-20T12:43:45.269" v="41"/>
          <ac:spMkLst>
            <pc:docMk/>
            <pc:sldMk cId="1577499883" sldId="256"/>
            <ac:spMk id="57" creationId="{F6E412EF-CF39-4C25-85B0-DB30B1B0A8C4}"/>
          </ac:spMkLst>
        </pc:spChg>
        <pc:spChg chg="add">
          <ac:chgData name="Mira Ilieva" userId="S::497124@student.saxion.nl::1fa64334-c67a-4dda-8330-986d204488ba" providerId="AD" clId="Web-{9ADD545E-4566-42B4-A36D-F4DBE08A2A06}" dt="2022-03-20T12:43:45.269" v="41"/>
          <ac:spMkLst>
            <pc:docMk/>
            <pc:sldMk cId="1577499883" sldId="256"/>
            <ac:spMk id="59" creationId="{E8DA6235-17F2-4C9E-88C6-C5D38D8D3C03}"/>
          </ac:spMkLst>
        </pc:spChg>
        <pc:spChg chg="add">
          <ac:chgData name="Mira Ilieva" userId="S::497124@student.saxion.nl::1fa64334-c67a-4dda-8330-986d204488ba" providerId="AD" clId="Web-{9ADD545E-4566-42B4-A36D-F4DBE08A2A06}" dt="2022-03-20T12:43:45.269" v="41"/>
          <ac:spMkLst>
            <pc:docMk/>
            <pc:sldMk cId="1577499883" sldId="256"/>
            <ac:spMk id="61" creationId="{B55DEF71-1741-4489-8E77-46FC5BAA66E2}"/>
          </ac:spMkLst>
        </pc:spChg>
        <pc:spChg chg="add">
          <ac:chgData name="Mira Ilieva" userId="S::497124@student.saxion.nl::1fa64334-c67a-4dda-8330-986d204488ba" providerId="AD" clId="Web-{9ADD545E-4566-42B4-A36D-F4DBE08A2A06}" dt="2022-03-20T12:43:45.269" v="41"/>
          <ac:spMkLst>
            <pc:docMk/>
            <pc:sldMk cId="1577499883" sldId="256"/>
            <ac:spMk id="63" creationId="{82347B6D-A7CC-48EB-861F-917D0D61E3EA}"/>
          </ac:spMkLst>
        </pc:spChg>
        <pc:spChg chg="add">
          <ac:chgData name="Mira Ilieva" userId="S::497124@student.saxion.nl::1fa64334-c67a-4dda-8330-986d204488ba" providerId="AD" clId="Web-{9ADD545E-4566-42B4-A36D-F4DBE08A2A06}" dt="2022-03-20T12:43:45.269" v="41"/>
          <ac:spMkLst>
            <pc:docMk/>
            <pc:sldMk cId="1577499883" sldId="256"/>
            <ac:spMk id="65" creationId="{A7A0A46D-CC9B-4E32-870A-7BC2DF940144}"/>
          </ac:spMkLst>
        </pc:spChg>
        <pc:spChg chg="add">
          <ac:chgData name="Mira Ilieva" userId="S::497124@student.saxion.nl::1fa64334-c67a-4dda-8330-986d204488ba" providerId="AD" clId="Web-{9ADD545E-4566-42B4-A36D-F4DBE08A2A06}" dt="2022-03-20T12:43:45.269" v="41"/>
          <ac:spMkLst>
            <pc:docMk/>
            <pc:sldMk cId="1577499883" sldId="256"/>
            <ac:spMk id="67" creationId="{9178722E-1BD0-427E-BAAE-4F206DAB5818}"/>
          </ac:spMkLst>
        </pc:spChg>
        <pc:grpChg chg="add del">
          <ac:chgData name="Mira Ilieva" userId="S::497124@student.saxion.nl::1fa64334-c67a-4dda-8330-986d204488ba" providerId="AD" clId="Web-{9ADD545E-4566-42B4-A36D-F4DBE08A2A06}" dt="2022-03-20T12:43:15.737" v="26"/>
          <ac:grpSpMkLst>
            <pc:docMk/>
            <pc:sldMk cId="1577499883" sldId="256"/>
            <ac:grpSpMk id="27" creationId="{0350AF23-2606-421F-AB7B-23D9B48F3E9B}"/>
          </ac:grpSpMkLst>
        </pc:grpChg>
        <pc:grpChg chg="add">
          <ac:chgData name="Mira Ilieva" userId="S::497124@student.saxion.nl::1fa64334-c67a-4dda-8330-986d204488ba" providerId="AD" clId="Web-{9ADD545E-4566-42B4-A36D-F4DBE08A2A06}" dt="2022-03-20T12:43:45.269" v="41"/>
          <ac:grpSpMkLst>
            <pc:docMk/>
            <pc:sldMk cId="1577499883" sldId="256"/>
            <ac:grpSpMk id="53" creationId="{2515629F-0D83-4A44-A125-CD50FC660AB4}"/>
          </ac:grpSpMkLst>
        </pc:grpChg>
        <pc:grpChg chg="add">
          <ac:chgData name="Mira Ilieva" userId="S::497124@student.saxion.nl::1fa64334-c67a-4dda-8330-986d204488ba" providerId="AD" clId="Web-{9ADD545E-4566-42B4-A36D-F4DBE08A2A06}" dt="2022-03-20T12:43:45.269" v="41"/>
          <ac:grpSpMkLst>
            <pc:docMk/>
            <pc:sldMk cId="1577499883" sldId="256"/>
            <ac:grpSpMk id="69" creationId="{7D8E00FA-5561-4253-B903-92B49719E760}"/>
          </ac:grpSpMkLst>
        </pc:grpChg>
        <pc:grpChg chg="add">
          <ac:chgData name="Mira Ilieva" userId="S::497124@student.saxion.nl::1fa64334-c67a-4dda-8330-986d204488ba" providerId="AD" clId="Web-{9ADD545E-4566-42B4-A36D-F4DBE08A2A06}" dt="2022-03-20T12:43:45.269" v="41"/>
          <ac:grpSpMkLst>
            <pc:docMk/>
            <pc:sldMk cId="1577499883" sldId="256"/>
            <ac:grpSpMk id="73" creationId="{5E6BB5FD-DB7B-4BE3-BA45-1EF042115ED5}"/>
          </ac:grpSpMkLst>
        </pc:grpChg>
        <pc:picChg chg="add del">
          <ac:chgData name="Mira Ilieva" userId="S::497124@student.saxion.nl::1fa64334-c67a-4dda-8330-986d204488ba" providerId="AD" clId="Web-{9ADD545E-4566-42B4-A36D-F4DBE08A2A06}" dt="2022-03-20T12:42:53.377" v="16"/>
          <ac:picMkLst>
            <pc:docMk/>
            <pc:sldMk cId="1577499883" sldId="256"/>
            <ac:picMk id="4" creationId="{B4E14798-3911-FE59-8DFB-8BD70EFDBF2A}"/>
          </ac:picMkLst>
        </pc:picChg>
        <pc:picChg chg="add del">
          <ac:chgData name="Mira Ilieva" userId="S::497124@student.saxion.nl::1fa64334-c67a-4dda-8330-986d204488ba" providerId="AD" clId="Web-{9ADD545E-4566-42B4-A36D-F4DBE08A2A06}" dt="2022-03-20T12:43:01.861" v="22"/>
          <ac:picMkLst>
            <pc:docMk/>
            <pc:sldMk cId="1577499883" sldId="256"/>
            <ac:picMk id="16" creationId="{D837A00E-BEFE-1CD8-7BFB-BC2D466E0AD5}"/>
          </ac:picMkLst>
        </pc:picChg>
        <pc:picChg chg="add del">
          <ac:chgData name="Mira Ilieva" userId="S::497124@student.saxion.nl::1fa64334-c67a-4dda-8330-986d204488ba" providerId="AD" clId="Web-{9ADD545E-4566-42B4-A36D-F4DBE08A2A06}" dt="2022-03-20T12:43:09.643" v="24"/>
          <ac:picMkLst>
            <pc:docMk/>
            <pc:sldMk cId="1577499883" sldId="256"/>
            <ac:picMk id="20" creationId="{C113AE3C-8BCA-DD0A-9416-665F3471A4A6}"/>
          </ac:picMkLst>
        </pc:picChg>
        <pc:picChg chg="add del">
          <ac:chgData name="Mira Ilieva" userId="S::497124@student.saxion.nl::1fa64334-c67a-4dda-8330-986d204488ba" providerId="AD" clId="Web-{9ADD545E-4566-42B4-A36D-F4DBE08A2A06}" dt="2022-03-20T12:43:15.737" v="26"/>
          <ac:picMkLst>
            <pc:docMk/>
            <pc:sldMk cId="1577499883" sldId="256"/>
            <ac:picMk id="26" creationId="{59DDFD94-B1F6-1A65-4A3C-1522CCB65DD9}"/>
          </ac:picMkLst>
        </pc:picChg>
        <pc:picChg chg="add del">
          <ac:chgData name="Mira Ilieva" userId="S::497124@student.saxion.nl::1fa64334-c67a-4dda-8330-986d204488ba" providerId="AD" clId="Web-{9ADD545E-4566-42B4-A36D-F4DBE08A2A06}" dt="2022-03-20T12:43:20.987" v="32"/>
          <ac:picMkLst>
            <pc:docMk/>
            <pc:sldMk cId="1577499883" sldId="256"/>
            <ac:picMk id="38" creationId="{6FF218DD-77B4-4CEF-5B08-D5FEF83C398B}"/>
          </ac:picMkLst>
        </pc:picChg>
        <pc:picChg chg="add del">
          <ac:chgData name="Mira Ilieva" userId="S::497124@student.saxion.nl::1fa64334-c67a-4dda-8330-986d204488ba" providerId="AD" clId="Web-{9ADD545E-4566-42B4-A36D-F4DBE08A2A06}" dt="2022-03-20T12:43:24.252" v="38"/>
          <ac:picMkLst>
            <pc:docMk/>
            <pc:sldMk cId="1577499883" sldId="256"/>
            <ac:picMk id="41" creationId="{4F2B77B3-D1CD-40ED-1B66-053B77E6AC69}"/>
          </ac:picMkLst>
        </pc:picChg>
        <pc:picChg chg="add mod ord">
          <ac:chgData name="Mira Ilieva" userId="S::497124@student.saxion.nl::1fa64334-c67a-4dda-8330-986d204488ba" providerId="AD" clId="Web-{9ADD545E-4566-42B4-A36D-F4DBE08A2A06}" dt="2022-03-20T12:45:41.584" v="68" actId="1076"/>
          <ac:picMkLst>
            <pc:docMk/>
            <pc:sldMk cId="1577499883" sldId="256"/>
            <ac:picMk id="44" creationId="{B8595DBA-5A51-18C7-40BA-9ED1A60206FA}"/>
          </ac:picMkLst>
        </pc:picChg>
        <pc:cxnChg chg="add del">
          <ac:chgData name="Mira Ilieva" userId="S::497124@student.saxion.nl::1fa64334-c67a-4dda-8330-986d204488ba" providerId="AD" clId="Web-{9ADD545E-4566-42B4-A36D-F4DBE08A2A06}" dt="2022-03-20T12:43:01.861" v="22"/>
          <ac:cxnSpMkLst>
            <pc:docMk/>
            <pc:sldMk cId="1577499883" sldId="256"/>
            <ac:cxnSpMk id="17" creationId="{32E97E5C-7A5F-424E-AAE4-654396E90799}"/>
          </ac:cxnSpMkLst>
        </pc:cxnChg>
        <pc:cxnChg chg="add del">
          <ac:chgData name="Mira Ilieva" userId="S::497124@student.saxion.nl::1fa64334-c67a-4dda-8330-986d204488ba" providerId="AD" clId="Web-{9ADD545E-4566-42B4-A36D-F4DBE08A2A06}" dt="2022-03-20T12:43:20.987" v="32"/>
          <ac:cxnSpMkLst>
            <pc:docMk/>
            <pc:sldMk cId="1577499883" sldId="256"/>
            <ac:cxnSpMk id="37" creationId="{EE2E603F-4A95-4FE8-BB06-211DFD75DBEF}"/>
          </ac:cxnSpMkLst>
        </pc:cxnChg>
        <pc:cxnChg chg="add del">
          <ac:chgData name="Mira Ilieva" userId="S::497124@student.saxion.nl::1fa64334-c67a-4dda-8330-986d204488ba" providerId="AD" clId="Web-{9ADD545E-4566-42B4-A36D-F4DBE08A2A06}" dt="2022-03-20T12:43:45.269" v="41"/>
          <ac:cxnSpMkLst>
            <pc:docMk/>
            <pc:sldMk cId="1577499883" sldId="256"/>
            <ac:cxnSpMk id="46" creationId="{6C14D892-36B8-4065-9158-50C22E1E6986}"/>
          </ac:cxnSpMkLst>
        </pc:cxnChg>
      </pc:sldChg>
      <pc:sldMasterChg chg="add del addSldLayout delSldLayout">
        <pc:chgData name="Mira Ilieva" userId="S::497124@student.saxion.nl::1fa64334-c67a-4dda-8330-986d204488ba" providerId="AD" clId="Web-{9ADD545E-4566-42B4-A36D-F4DBE08A2A06}" dt="2022-03-20T12:43:25.002" v="39"/>
        <pc:sldMasterMkLst>
          <pc:docMk/>
          <pc:sldMasterMk cId="594725491" sldId="2147483648"/>
        </pc:sldMasterMkLst>
        <pc:sldLayoutChg chg="add del">
          <pc:chgData name="Mira Ilieva" userId="S::497124@student.saxion.nl::1fa64334-c67a-4dda-8330-986d204488ba" providerId="AD" clId="Web-{9ADD545E-4566-42B4-A36D-F4DBE08A2A06}" dt="2022-03-20T12:43:25.002" v="39"/>
          <pc:sldLayoutMkLst>
            <pc:docMk/>
            <pc:sldMasterMk cId="594725491" sldId="2147483648"/>
            <pc:sldLayoutMk cId="4043166929" sldId="2147483649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5.002" v="39"/>
          <pc:sldLayoutMkLst>
            <pc:docMk/>
            <pc:sldMasterMk cId="594725491" sldId="2147483648"/>
            <pc:sldLayoutMk cId="3433200589" sldId="2147483650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5.002" v="39"/>
          <pc:sldLayoutMkLst>
            <pc:docMk/>
            <pc:sldMasterMk cId="594725491" sldId="2147483648"/>
            <pc:sldLayoutMk cId="2835585648" sldId="2147483651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5.002" v="39"/>
          <pc:sldLayoutMkLst>
            <pc:docMk/>
            <pc:sldMasterMk cId="594725491" sldId="2147483648"/>
            <pc:sldLayoutMk cId="742901757" sldId="2147483652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5.002" v="39"/>
          <pc:sldLayoutMkLst>
            <pc:docMk/>
            <pc:sldMasterMk cId="594725491" sldId="2147483648"/>
            <pc:sldLayoutMk cId="2024084034" sldId="2147483653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5.002" v="39"/>
          <pc:sldLayoutMkLst>
            <pc:docMk/>
            <pc:sldMasterMk cId="594725491" sldId="2147483648"/>
            <pc:sldLayoutMk cId="2440206447" sldId="2147483654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5.002" v="39"/>
          <pc:sldLayoutMkLst>
            <pc:docMk/>
            <pc:sldMasterMk cId="594725491" sldId="2147483648"/>
            <pc:sldLayoutMk cId="3087692832" sldId="2147483655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5.002" v="39"/>
          <pc:sldLayoutMkLst>
            <pc:docMk/>
            <pc:sldMasterMk cId="594725491" sldId="2147483648"/>
            <pc:sldLayoutMk cId="3453883237" sldId="2147483656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5.002" v="39"/>
          <pc:sldLayoutMkLst>
            <pc:docMk/>
            <pc:sldMasterMk cId="594725491" sldId="2147483648"/>
            <pc:sldLayoutMk cId="2509888776" sldId="2147483657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5.002" v="39"/>
          <pc:sldLayoutMkLst>
            <pc:docMk/>
            <pc:sldMasterMk cId="594725491" sldId="2147483648"/>
            <pc:sldLayoutMk cId="1699206799" sldId="2147483658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5.002" v="39"/>
          <pc:sldLayoutMkLst>
            <pc:docMk/>
            <pc:sldMasterMk cId="594725491" sldId="2147483648"/>
            <pc:sldLayoutMk cId="2809958959" sldId="2147483659"/>
          </pc:sldLayoutMkLst>
        </pc:sldLayoutChg>
      </pc:sldMasterChg>
      <pc:sldMasterChg chg="add del replId addSldLayout delSldLayout">
        <pc:chgData name="Mira Ilieva" userId="S::497124@student.saxion.nl::1fa64334-c67a-4dda-8330-986d204488ba" providerId="AD" clId="Web-{9ADD545E-4566-42B4-A36D-F4DBE08A2A06}" dt="2022-03-20T12:43:45.269" v="41"/>
        <pc:sldMasterMkLst>
          <pc:docMk/>
          <pc:sldMasterMk cId="388263463" sldId="2147483660"/>
        </pc:sldMasterMkLst>
        <pc:sldLayoutChg chg="add del">
          <pc:chgData name="Mira Ilieva" userId="S::497124@student.saxion.nl::1fa64334-c67a-4dda-8330-986d204488ba" providerId="AD" clId="Web-{9ADD545E-4566-42B4-A36D-F4DBE08A2A06}" dt="2022-03-20T12:43:45.269" v="41"/>
          <pc:sldLayoutMkLst>
            <pc:docMk/>
            <pc:sldMasterMk cId="388263463" sldId="2147483660"/>
            <pc:sldLayoutMk cId="3881927252" sldId="2147483661"/>
          </pc:sldLayoutMkLst>
        </pc:sldLayoutChg>
        <pc:sldLayoutChg chg="add del replId">
          <pc:chgData name="Mira Ilieva" userId="S::497124@student.saxion.nl::1fa64334-c67a-4dda-8330-986d204488ba" providerId="AD" clId="Web-{9ADD545E-4566-42B4-A36D-F4DBE08A2A06}" dt="2022-03-20T12:43:45.269" v="41"/>
          <pc:sldLayoutMkLst>
            <pc:docMk/>
            <pc:sldMasterMk cId="388263463" sldId="2147483660"/>
            <pc:sldLayoutMk cId="2833062914" sldId="2147483662"/>
          </pc:sldLayoutMkLst>
        </pc:sldLayoutChg>
        <pc:sldLayoutChg chg="add del replId">
          <pc:chgData name="Mira Ilieva" userId="S::497124@student.saxion.nl::1fa64334-c67a-4dda-8330-986d204488ba" providerId="AD" clId="Web-{9ADD545E-4566-42B4-A36D-F4DBE08A2A06}" dt="2022-03-20T12:43:45.269" v="41"/>
          <pc:sldLayoutMkLst>
            <pc:docMk/>
            <pc:sldMasterMk cId="388263463" sldId="2147483660"/>
            <pc:sldLayoutMk cId="965118246" sldId="2147483663"/>
          </pc:sldLayoutMkLst>
        </pc:sldLayoutChg>
        <pc:sldLayoutChg chg="add del replId">
          <pc:chgData name="Mira Ilieva" userId="S::497124@student.saxion.nl::1fa64334-c67a-4dda-8330-986d204488ba" providerId="AD" clId="Web-{9ADD545E-4566-42B4-A36D-F4DBE08A2A06}" dt="2022-03-20T12:43:45.269" v="41"/>
          <pc:sldLayoutMkLst>
            <pc:docMk/>
            <pc:sldMasterMk cId="388263463" sldId="2147483660"/>
            <pc:sldLayoutMk cId="187472328" sldId="2147483664"/>
          </pc:sldLayoutMkLst>
        </pc:sldLayoutChg>
        <pc:sldLayoutChg chg="add del replId">
          <pc:chgData name="Mira Ilieva" userId="S::497124@student.saxion.nl::1fa64334-c67a-4dda-8330-986d204488ba" providerId="AD" clId="Web-{9ADD545E-4566-42B4-A36D-F4DBE08A2A06}" dt="2022-03-20T12:43:45.269" v="41"/>
          <pc:sldLayoutMkLst>
            <pc:docMk/>
            <pc:sldMasterMk cId="388263463" sldId="2147483660"/>
            <pc:sldLayoutMk cId="2143401252" sldId="2147483665"/>
          </pc:sldLayoutMkLst>
        </pc:sldLayoutChg>
        <pc:sldLayoutChg chg="add del replId">
          <pc:chgData name="Mira Ilieva" userId="S::497124@student.saxion.nl::1fa64334-c67a-4dda-8330-986d204488ba" providerId="AD" clId="Web-{9ADD545E-4566-42B4-A36D-F4DBE08A2A06}" dt="2022-03-20T12:43:45.269" v="41"/>
          <pc:sldLayoutMkLst>
            <pc:docMk/>
            <pc:sldMasterMk cId="388263463" sldId="2147483660"/>
            <pc:sldLayoutMk cId="1332097259" sldId="2147483666"/>
          </pc:sldLayoutMkLst>
        </pc:sldLayoutChg>
        <pc:sldLayoutChg chg="add del replId">
          <pc:chgData name="Mira Ilieva" userId="S::497124@student.saxion.nl::1fa64334-c67a-4dda-8330-986d204488ba" providerId="AD" clId="Web-{9ADD545E-4566-42B4-A36D-F4DBE08A2A06}" dt="2022-03-20T12:43:45.269" v="41"/>
          <pc:sldLayoutMkLst>
            <pc:docMk/>
            <pc:sldMasterMk cId="388263463" sldId="2147483660"/>
            <pc:sldLayoutMk cId="4208978438" sldId="2147483667"/>
          </pc:sldLayoutMkLst>
        </pc:sldLayoutChg>
        <pc:sldLayoutChg chg="add del replId">
          <pc:chgData name="Mira Ilieva" userId="S::497124@student.saxion.nl::1fa64334-c67a-4dda-8330-986d204488ba" providerId="AD" clId="Web-{9ADD545E-4566-42B4-A36D-F4DBE08A2A06}" dt="2022-03-20T12:43:45.269" v="41"/>
          <pc:sldLayoutMkLst>
            <pc:docMk/>
            <pc:sldMasterMk cId="388263463" sldId="2147483660"/>
            <pc:sldLayoutMk cId="3526683463" sldId="2147483668"/>
          </pc:sldLayoutMkLst>
        </pc:sldLayoutChg>
        <pc:sldLayoutChg chg="add del replId">
          <pc:chgData name="Mira Ilieva" userId="S::497124@student.saxion.nl::1fa64334-c67a-4dda-8330-986d204488ba" providerId="AD" clId="Web-{9ADD545E-4566-42B4-A36D-F4DBE08A2A06}" dt="2022-03-20T12:43:45.269" v="41"/>
          <pc:sldLayoutMkLst>
            <pc:docMk/>
            <pc:sldMasterMk cId="388263463" sldId="2147483660"/>
            <pc:sldLayoutMk cId="1244319581" sldId="2147483669"/>
          </pc:sldLayoutMkLst>
        </pc:sldLayoutChg>
        <pc:sldLayoutChg chg="add del replId">
          <pc:chgData name="Mira Ilieva" userId="S::497124@student.saxion.nl::1fa64334-c67a-4dda-8330-986d204488ba" providerId="AD" clId="Web-{9ADD545E-4566-42B4-A36D-F4DBE08A2A06}" dt="2022-03-20T12:43:45.269" v="41"/>
          <pc:sldLayoutMkLst>
            <pc:docMk/>
            <pc:sldMasterMk cId="388263463" sldId="2147483660"/>
            <pc:sldLayoutMk cId="313143699" sldId="2147483670"/>
          </pc:sldLayoutMkLst>
        </pc:sldLayoutChg>
        <pc:sldLayoutChg chg="add del replId">
          <pc:chgData name="Mira Ilieva" userId="S::497124@student.saxion.nl::1fa64334-c67a-4dda-8330-986d204488ba" providerId="AD" clId="Web-{9ADD545E-4566-42B4-A36D-F4DBE08A2A06}" dt="2022-03-20T12:43:45.269" v="41"/>
          <pc:sldLayoutMkLst>
            <pc:docMk/>
            <pc:sldMasterMk cId="388263463" sldId="2147483660"/>
            <pc:sldLayoutMk cId="2554714485" sldId="2147483671"/>
          </pc:sldLayoutMkLst>
        </pc:sldLayoutChg>
      </pc:sldMasterChg>
      <pc:sldMasterChg chg="add del replId addSldLayout delSldLayout">
        <pc:chgData name="Mira Ilieva" userId="S::497124@student.saxion.nl::1fa64334-c67a-4dda-8330-986d204488ba" providerId="AD" clId="Web-{9ADD545E-4566-42B4-A36D-F4DBE08A2A06}" dt="2022-03-20T12:43:09.643" v="24"/>
        <pc:sldMasterMkLst>
          <pc:docMk/>
          <pc:sldMasterMk cId="2084090306" sldId="2147483660"/>
        </pc:sldMasterMkLst>
        <pc:sldLayoutChg chg="add del">
          <pc:chgData name="Mira Ilieva" userId="S::497124@student.saxion.nl::1fa64334-c67a-4dda-8330-986d204488ba" providerId="AD" clId="Web-{9ADD545E-4566-42B4-A36D-F4DBE08A2A06}" dt="2022-03-20T12:43:09.643" v="24"/>
          <pc:sldLayoutMkLst>
            <pc:docMk/>
            <pc:sldMasterMk cId="2084090306" sldId="2147483660"/>
            <pc:sldLayoutMk cId="3189591689" sldId="2147483661"/>
          </pc:sldLayoutMkLst>
        </pc:sldLayoutChg>
        <pc:sldLayoutChg chg="add del replId">
          <pc:chgData name="Mira Ilieva" userId="S::497124@student.saxion.nl::1fa64334-c67a-4dda-8330-986d204488ba" providerId="AD" clId="Web-{9ADD545E-4566-42B4-A36D-F4DBE08A2A06}" dt="2022-03-20T12:43:09.643" v="24"/>
          <pc:sldLayoutMkLst>
            <pc:docMk/>
            <pc:sldMasterMk cId="2084090306" sldId="2147483660"/>
            <pc:sldLayoutMk cId="2003256874" sldId="2147483662"/>
          </pc:sldLayoutMkLst>
        </pc:sldLayoutChg>
        <pc:sldLayoutChg chg="add del replId">
          <pc:chgData name="Mira Ilieva" userId="S::497124@student.saxion.nl::1fa64334-c67a-4dda-8330-986d204488ba" providerId="AD" clId="Web-{9ADD545E-4566-42B4-A36D-F4DBE08A2A06}" dt="2022-03-20T12:43:09.643" v="24"/>
          <pc:sldLayoutMkLst>
            <pc:docMk/>
            <pc:sldMasterMk cId="2084090306" sldId="2147483660"/>
            <pc:sldLayoutMk cId="4107663621" sldId="2147483663"/>
          </pc:sldLayoutMkLst>
        </pc:sldLayoutChg>
        <pc:sldLayoutChg chg="add del replId">
          <pc:chgData name="Mira Ilieva" userId="S::497124@student.saxion.nl::1fa64334-c67a-4dda-8330-986d204488ba" providerId="AD" clId="Web-{9ADD545E-4566-42B4-A36D-F4DBE08A2A06}" dt="2022-03-20T12:43:09.643" v="24"/>
          <pc:sldLayoutMkLst>
            <pc:docMk/>
            <pc:sldMasterMk cId="2084090306" sldId="2147483660"/>
            <pc:sldLayoutMk cId="1856479248" sldId="2147483664"/>
          </pc:sldLayoutMkLst>
        </pc:sldLayoutChg>
        <pc:sldLayoutChg chg="add del replId">
          <pc:chgData name="Mira Ilieva" userId="S::497124@student.saxion.nl::1fa64334-c67a-4dda-8330-986d204488ba" providerId="AD" clId="Web-{9ADD545E-4566-42B4-A36D-F4DBE08A2A06}" dt="2022-03-20T12:43:09.643" v="24"/>
          <pc:sldLayoutMkLst>
            <pc:docMk/>
            <pc:sldMasterMk cId="2084090306" sldId="2147483660"/>
            <pc:sldLayoutMk cId="1733297694" sldId="2147483665"/>
          </pc:sldLayoutMkLst>
        </pc:sldLayoutChg>
        <pc:sldLayoutChg chg="add del replId">
          <pc:chgData name="Mira Ilieva" userId="S::497124@student.saxion.nl::1fa64334-c67a-4dda-8330-986d204488ba" providerId="AD" clId="Web-{9ADD545E-4566-42B4-A36D-F4DBE08A2A06}" dt="2022-03-20T12:43:09.643" v="24"/>
          <pc:sldLayoutMkLst>
            <pc:docMk/>
            <pc:sldMasterMk cId="2084090306" sldId="2147483660"/>
            <pc:sldLayoutMk cId="2383926253" sldId="2147483666"/>
          </pc:sldLayoutMkLst>
        </pc:sldLayoutChg>
        <pc:sldLayoutChg chg="add del replId">
          <pc:chgData name="Mira Ilieva" userId="S::497124@student.saxion.nl::1fa64334-c67a-4dda-8330-986d204488ba" providerId="AD" clId="Web-{9ADD545E-4566-42B4-A36D-F4DBE08A2A06}" dt="2022-03-20T12:43:09.643" v="24"/>
          <pc:sldLayoutMkLst>
            <pc:docMk/>
            <pc:sldMasterMk cId="2084090306" sldId="2147483660"/>
            <pc:sldLayoutMk cId="3910231258" sldId="2147483667"/>
          </pc:sldLayoutMkLst>
        </pc:sldLayoutChg>
        <pc:sldLayoutChg chg="add del replId">
          <pc:chgData name="Mira Ilieva" userId="S::497124@student.saxion.nl::1fa64334-c67a-4dda-8330-986d204488ba" providerId="AD" clId="Web-{9ADD545E-4566-42B4-A36D-F4DBE08A2A06}" dt="2022-03-20T12:43:09.643" v="24"/>
          <pc:sldLayoutMkLst>
            <pc:docMk/>
            <pc:sldMasterMk cId="2084090306" sldId="2147483660"/>
            <pc:sldLayoutMk cId="3302527079" sldId="2147483668"/>
          </pc:sldLayoutMkLst>
        </pc:sldLayoutChg>
        <pc:sldLayoutChg chg="add del replId">
          <pc:chgData name="Mira Ilieva" userId="S::497124@student.saxion.nl::1fa64334-c67a-4dda-8330-986d204488ba" providerId="AD" clId="Web-{9ADD545E-4566-42B4-A36D-F4DBE08A2A06}" dt="2022-03-20T12:43:09.643" v="24"/>
          <pc:sldLayoutMkLst>
            <pc:docMk/>
            <pc:sldMasterMk cId="2084090306" sldId="2147483660"/>
            <pc:sldLayoutMk cId="3083528018" sldId="2147483669"/>
          </pc:sldLayoutMkLst>
        </pc:sldLayoutChg>
        <pc:sldLayoutChg chg="add del replId">
          <pc:chgData name="Mira Ilieva" userId="S::497124@student.saxion.nl::1fa64334-c67a-4dda-8330-986d204488ba" providerId="AD" clId="Web-{9ADD545E-4566-42B4-A36D-F4DBE08A2A06}" dt="2022-03-20T12:43:09.643" v="24"/>
          <pc:sldLayoutMkLst>
            <pc:docMk/>
            <pc:sldMasterMk cId="2084090306" sldId="2147483660"/>
            <pc:sldLayoutMk cId="2032380024" sldId="2147483670"/>
          </pc:sldLayoutMkLst>
        </pc:sldLayoutChg>
        <pc:sldLayoutChg chg="add del replId">
          <pc:chgData name="Mira Ilieva" userId="S::497124@student.saxion.nl::1fa64334-c67a-4dda-8330-986d204488ba" providerId="AD" clId="Web-{9ADD545E-4566-42B4-A36D-F4DBE08A2A06}" dt="2022-03-20T12:43:09.643" v="24"/>
          <pc:sldLayoutMkLst>
            <pc:docMk/>
            <pc:sldMasterMk cId="2084090306" sldId="2147483660"/>
            <pc:sldLayoutMk cId="2627329717" sldId="2147483671"/>
          </pc:sldLayoutMkLst>
        </pc:sldLayoutChg>
      </pc:sldMasterChg>
      <pc:sldMasterChg chg="add del addSldLayout delSldLayout">
        <pc:chgData name="Mira Ilieva" userId="S::497124@student.saxion.nl::1fa64334-c67a-4dda-8330-986d204488ba" providerId="AD" clId="Web-{9ADD545E-4566-42B4-A36D-F4DBE08A2A06}" dt="2022-03-20T12:43:01.861" v="22"/>
        <pc:sldMasterMkLst>
          <pc:docMk/>
          <pc:sldMasterMk cId="1008877168" sldId="2147483673"/>
        </pc:sldMasterMkLst>
        <pc:sldLayoutChg chg="add del">
          <pc:chgData name="Mira Ilieva" userId="S::497124@student.saxion.nl::1fa64334-c67a-4dda-8330-986d204488ba" providerId="AD" clId="Web-{9ADD545E-4566-42B4-A36D-F4DBE08A2A06}" dt="2022-03-20T12:43:01.861" v="22"/>
          <pc:sldLayoutMkLst>
            <pc:docMk/>
            <pc:sldMasterMk cId="1008877168" sldId="2147483673"/>
            <pc:sldLayoutMk cId="3394432457" sldId="2147483662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01.861" v="22"/>
          <pc:sldLayoutMkLst>
            <pc:docMk/>
            <pc:sldMasterMk cId="1008877168" sldId="2147483673"/>
            <pc:sldLayoutMk cId="3994433396" sldId="2147483663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01.861" v="22"/>
          <pc:sldLayoutMkLst>
            <pc:docMk/>
            <pc:sldMasterMk cId="1008877168" sldId="2147483673"/>
            <pc:sldLayoutMk cId="400304936" sldId="2147483664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01.861" v="22"/>
          <pc:sldLayoutMkLst>
            <pc:docMk/>
            <pc:sldMasterMk cId="1008877168" sldId="2147483673"/>
            <pc:sldLayoutMk cId="3188291374" sldId="2147483665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01.861" v="22"/>
          <pc:sldLayoutMkLst>
            <pc:docMk/>
            <pc:sldMasterMk cId="1008877168" sldId="2147483673"/>
            <pc:sldLayoutMk cId="2245716152" sldId="2147483666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01.861" v="22"/>
          <pc:sldLayoutMkLst>
            <pc:docMk/>
            <pc:sldMasterMk cId="1008877168" sldId="2147483673"/>
            <pc:sldLayoutMk cId="587086754" sldId="2147483667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01.861" v="22"/>
          <pc:sldLayoutMkLst>
            <pc:docMk/>
            <pc:sldMasterMk cId="1008877168" sldId="2147483673"/>
            <pc:sldLayoutMk cId="2818834397" sldId="2147483668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01.861" v="22"/>
          <pc:sldLayoutMkLst>
            <pc:docMk/>
            <pc:sldMasterMk cId="1008877168" sldId="2147483673"/>
            <pc:sldLayoutMk cId="2293238211" sldId="2147483669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01.861" v="22"/>
          <pc:sldLayoutMkLst>
            <pc:docMk/>
            <pc:sldMasterMk cId="1008877168" sldId="2147483673"/>
            <pc:sldLayoutMk cId="607932839" sldId="2147483670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01.861" v="22"/>
          <pc:sldLayoutMkLst>
            <pc:docMk/>
            <pc:sldMasterMk cId="1008877168" sldId="2147483673"/>
            <pc:sldLayoutMk cId="1007170963" sldId="2147483671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01.861" v="22"/>
          <pc:sldLayoutMkLst>
            <pc:docMk/>
            <pc:sldMasterMk cId="1008877168" sldId="2147483673"/>
            <pc:sldLayoutMk cId="3507969615" sldId="2147483672"/>
          </pc:sldLayoutMkLst>
        </pc:sldLayoutChg>
      </pc:sldMasterChg>
      <pc:sldMasterChg chg="add del addSldLayout delSldLayout">
        <pc:chgData name="Mira Ilieva" userId="S::497124@student.saxion.nl::1fa64334-c67a-4dda-8330-986d204488ba" providerId="AD" clId="Web-{9ADD545E-4566-42B4-A36D-F4DBE08A2A06}" dt="2022-03-20T12:43:24.252" v="38"/>
        <pc:sldMasterMkLst>
          <pc:docMk/>
          <pc:sldMasterMk cId="2304427645" sldId="2147483673"/>
        </pc:sldMasterMkLst>
        <pc:sldLayoutChg chg="add del">
          <pc:chgData name="Mira Ilieva" userId="S::497124@student.saxion.nl::1fa64334-c67a-4dda-8330-986d204488ba" providerId="AD" clId="Web-{9ADD545E-4566-42B4-A36D-F4DBE08A2A06}" dt="2022-03-20T12:43:24.252" v="38"/>
          <pc:sldLayoutMkLst>
            <pc:docMk/>
            <pc:sldMasterMk cId="2304427645" sldId="2147483673"/>
            <pc:sldLayoutMk cId="3512209041" sldId="2147483662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4.252" v="38"/>
          <pc:sldLayoutMkLst>
            <pc:docMk/>
            <pc:sldMasterMk cId="2304427645" sldId="2147483673"/>
            <pc:sldLayoutMk cId="2695779828" sldId="2147483663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4.252" v="38"/>
          <pc:sldLayoutMkLst>
            <pc:docMk/>
            <pc:sldMasterMk cId="2304427645" sldId="2147483673"/>
            <pc:sldLayoutMk cId="1886667372" sldId="2147483664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4.252" v="38"/>
          <pc:sldLayoutMkLst>
            <pc:docMk/>
            <pc:sldMasterMk cId="2304427645" sldId="2147483673"/>
            <pc:sldLayoutMk cId="928968028" sldId="2147483665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4.252" v="38"/>
          <pc:sldLayoutMkLst>
            <pc:docMk/>
            <pc:sldMasterMk cId="2304427645" sldId="2147483673"/>
            <pc:sldLayoutMk cId="3931934053" sldId="2147483666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4.252" v="38"/>
          <pc:sldLayoutMkLst>
            <pc:docMk/>
            <pc:sldMasterMk cId="2304427645" sldId="2147483673"/>
            <pc:sldLayoutMk cId="3641386306" sldId="2147483667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4.252" v="38"/>
          <pc:sldLayoutMkLst>
            <pc:docMk/>
            <pc:sldMasterMk cId="2304427645" sldId="2147483673"/>
            <pc:sldLayoutMk cId="3237405805" sldId="2147483668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4.252" v="38"/>
          <pc:sldLayoutMkLst>
            <pc:docMk/>
            <pc:sldMasterMk cId="2304427645" sldId="2147483673"/>
            <pc:sldLayoutMk cId="4080642507" sldId="2147483669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4.252" v="38"/>
          <pc:sldLayoutMkLst>
            <pc:docMk/>
            <pc:sldMasterMk cId="2304427645" sldId="2147483673"/>
            <pc:sldLayoutMk cId="2097988402" sldId="2147483670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4.252" v="38"/>
          <pc:sldLayoutMkLst>
            <pc:docMk/>
            <pc:sldMasterMk cId="2304427645" sldId="2147483673"/>
            <pc:sldLayoutMk cId="1035636206" sldId="2147483671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4.252" v="38"/>
          <pc:sldLayoutMkLst>
            <pc:docMk/>
            <pc:sldMasterMk cId="2304427645" sldId="2147483673"/>
            <pc:sldLayoutMk cId="3582052224" sldId="2147483672"/>
          </pc:sldLayoutMkLst>
        </pc:sldLayoutChg>
      </pc:sldMasterChg>
      <pc:sldMasterChg chg="add del addSldLayout delSldLayout">
        <pc:chgData name="Mira Ilieva" userId="S::497124@student.saxion.nl::1fa64334-c67a-4dda-8330-986d204488ba" providerId="AD" clId="Web-{9ADD545E-4566-42B4-A36D-F4DBE08A2A06}" dt="2022-03-20T12:43:20.987" v="32"/>
        <pc:sldMasterMkLst>
          <pc:docMk/>
          <pc:sldMasterMk cId="2073031604" sldId="2147483686"/>
        </pc:sldMasterMkLst>
        <pc:sldLayoutChg chg="add del">
          <pc:chgData name="Mira Ilieva" userId="S::497124@student.saxion.nl::1fa64334-c67a-4dda-8330-986d204488ba" providerId="AD" clId="Web-{9ADD545E-4566-42B4-A36D-F4DBE08A2A06}" dt="2022-03-20T12:43:20.987" v="32"/>
          <pc:sldLayoutMkLst>
            <pc:docMk/>
            <pc:sldMasterMk cId="2073031604" sldId="2147483686"/>
            <pc:sldLayoutMk cId="4043610722" sldId="2147483675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0.987" v="32"/>
          <pc:sldLayoutMkLst>
            <pc:docMk/>
            <pc:sldMasterMk cId="2073031604" sldId="2147483686"/>
            <pc:sldLayoutMk cId="3741148897" sldId="2147483676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0.987" v="32"/>
          <pc:sldLayoutMkLst>
            <pc:docMk/>
            <pc:sldMasterMk cId="2073031604" sldId="2147483686"/>
            <pc:sldLayoutMk cId="1315323862" sldId="2147483677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0.987" v="32"/>
          <pc:sldLayoutMkLst>
            <pc:docMk/>
            <pc:sldMasterMk cId="2073031604" sldId="2147483686"/>
            <pc:sldLayoutMk cId="2606172337" sldId="2147483678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0.987" v="32"/>
          <pc:sldLayoutMkLst>
            <pc:docMk/>
            <pc:sldMasterMk cId="2073031604" sldId="2147483686"/>
            <pc:sldLayoutMk cId="1174547191" sldId="2147483679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0.987" v="32"/>
          <pc:sldLayoutMkLst>
            <pc:docMk/>
            <pc:sldMasterMk cId="2073031604" sldId="2147483686"/>
            <pc:sldLayoutMk cId="1629736846" sldId="2147483680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0.987" v="32"/>
          <pc:sldLayoutMkLst>
            <pc:docMk/>
            <pc:sldMasterMk cId="2073031604" sldId="2147483686"/>
            <pc:sldLayoutMk cId="897996330" sldId="2147483681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0.987" v="32"/>
          <pc:sldLayoutMkLst>
            <pc:docMk/>
            <pc:sldMasterMk cId="2073031604" sldId="2147483686"/>
            <pc:sldLayoutMk cId="3451830296" sldId="2147483682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0.987" v="32"/>
          <pc:sldLayoutMkLst>
            <pc:docMk/>
            <pc:sldMasterMk cId="2073031604" sldId="2147483686"/>
            <pc:sldLayoutMk cId="3400893876" sldId="2147483683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0.987" v="32"/>
          <pc:sldLayoutMkLst>
            <pc:docMk/>
            <pc:sldMasterMk cId="2073031604" sldId="2147483686"/>
            <pc:sldLayoutMk cId="3878348440" sldId="2147483684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0.987" v="32"/>
          <pc:sldLayoutMkLst>
            <pc:docMk/>
            <pc:sldMasterMk cId="2073031604" sldId="2147483686"/>
            <pc:sldLayoutMk cId="1868226245" sldId="2147483685"/>
          </pc:sldLayoutMkLst>
        </pc:sldLayoutChg>
      </pc:sldMasterChg>
      <pc:sldMasterChg chg="add del addSldLayout delSldLayout">
        <pc:chgData name="Mira Ilieva" userId="S::497124@student.saxion.nl::1fa64334-c67a-4dda-8330-986d204488ba" providerId="AD" clId="Web-{9ADD545E-4566-42B4-A36D-F4DBE08A2A06}" dt="2022-03-20T12:43:15.737" v="26"/>
        <pc:sldMasterMkLst>
          <pc:docMk/>
          <pc:sldMasterMk cId="1700415301" sldId="2147483738"/>
        </pc:sldMasterMkLst>
        <pc:sldLayoutChg chg="add del">
          <pc:chgData name="Mira Ilieva" userId="S::497124@student.saxion.nl::1fa64334-c67a-4dda-8330-986d204488ba" providerId="AD" clId="Web-{9ADD545E-4566-42B4-A36D-F4DBE08A2A06}" dt="2022-03-20T12:43:15.737" v="26"/>
          <pc:sldLayoutMkLst>
            <pc:docMk/>
            <pc:sldMasterMk cId="1700415301" sldId="2147483738"/>
            <pc:sldLayoutMk cId="2053612668" sldId="2147483727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15.737" v="26"/>
          <pc:sldLayoutMkLst>
            <pc:docMk/>
            <pc:sldMasterMk cId="1700415301" sldId="2147483738"/>
            <pc:sldLayoutMk cId="1603774908" sldId="2147483728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15.737" v="26"/>
          <pc:sldLayoutMkLst>
            <pc:docMk/>
            <pc:sldMasterMk cId="1700415301" sldId="2147483738"/>
            <pc:sldLayoutMk cId="1822580066" sldId="2147483729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15.737" v="26"/>
          <pc:sldLayoutMkLst>
            <pc:docMk/>
            <pc:sldMasterMk cId="1700415301" sldId="2147483738"/>
            <pc:sldLayoutMk cId="3596351339" sldId="2147483730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15.737" v="26"/>
          <pc:sldLayoutMkLst>
            <pc:docMk/>
            <pc:sldMasterMk cId="1700415301" sldId="2147483738"/>
            <pc:sldLayoutMk cId="1863828261" sldId="2147483731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15.737" v="26"/>
          <pc:sldLayoutMkLst>
            <pc:docMk/>
            <pc:sldMasterMk cId="1700415301" sldId="2147483738"/>
            <pc:sldLayoutMk cId="430355862" sldId="2147483732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15.737" v="26"/>
          <pc:sldLayoutMkLst>
            <pc:docMk/>
            <pc:sldMasterMk cId="1700415301" sldId="2147483738"/>
            <pc:sldLayoutMk cId="453087824" sldId="2147483733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15.737" v="26"/>
          <pc:sldLayoutMkLst>
            <pc:docMk/>
            <pc:sldMasterMk cId="1700415301" sldId="2147483738"/>
            <pc:sldLayoutMk cId="3648256803" sldId="2147483734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15.737" v="26"/>
          <pc:sldLayoutMkLst>
            <pc:docMk/>
            <pc:sldMasterMk cId="1700415301" sldId="2147483738"/>
            <pc:sldLayoutMk cId="2441827716" sldId="2147483735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15.737" v="26"/>
          <pc:sldLayoutMkLst>
            <pc:docMk/>
            <pc:sldMasterMk cId="1700415301" sldId="2147483738"/>
            <pc:sldLayoutMk cId="4239604759" sldId="2147483736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15.737" v="26"/>
          <pc:sldLayoutMkLst>
            <pc:docMk/>
            <pc:sldMasterMk cId="1700415301" sldId="2147483738"/>
            <pc:sldLayoutMk cId="4213548190" sldId="2147483737"/>
          </pc:sldLayoutMkLst>
        </pc:sldLayoutChg>
      </pc:sldMasterChg>
      <pc:sldMasterChg chg="add addSldLayout">
        <pc:chgData name="Mira Ilieva" userId="S::497124@student.saxion.nl::1fa64334-c67a-4dda-8330-986d204488ba" providerId="AD" clId="Web-{9ADD545E-4566-42B4-A36D-F4DBE08A2A06}" dt="2022-03-20T12:43:45.269" v="41"/>
        <pc:sldMasterMkLst>
          <pc:docMk/>
          <pc:sldMasterMk cId="3171983387" sldId="2147483747"/>
        </pc:sldMasterMkLst>
        <pc:sldLayoutChg chg="add">
          <pc:chgData name="Mira Ilieva" userId="S::497124@student.saxion.nl::1fa64334-c67a-4dda-8330-986d204488ba" providerId="AD" clId="Web-{9ADD545E-4566-42B4-A36D-F4DBE08A2A06}" dt="2022-03-20T12:43:45.269" v="41"/>
          <pc:sldLayoutMkLst>
            <pc:docMk/>
            <pc:sldMasterMk cId="3171983387" sldId="2147483747"/>
            <pc:sldLayoutMk cId="3228683198" sldId="2147483736"/>
          </pc:sldLayoutMkLst>
        </pc:sldLayoutChg>
        <pc:sldLayoutChg chg="add">
          <pc:chgData name="Mira Ilieva" userId="S::497124@student.saxion.nl::1fa64334-c67a-4dda-8330-986d204488ba" providerId="AD" clId="Web-{9ADD545E-4566-42B4-A36D-F4DBE08A2A06}" dt="2022-03-20T12:43:45.269" v="41"/>
          <pc:sldLayoutMkLst>
            <pc:docMk/>
            <pc:sldMasterMk cId="3171983387" sldId="2147483747"/>
            <pc:sldLayoutMk cId="3023406469" sldId="2147483737"/>
          </pc:sldLayoutMkLst>
        </pc:sldLayoutChg>
        <pc:sldLayoutChg chg="add">
          <pc:chgData name="Mira Ilieva" userId="S::497124@student.saxion.nl::1fa64334-c67a-4dda-8330-986d204488ba" providerId="AD" clId="Web-{9ADD545E-4566-42B4-A36D-F4DBE08A2A06}" dt="2022-03-20T12:43:45.269" v="41"/>
          <pc:sldLayoutMkLst>
            <pc:docMk/>
            <pc:sldMasterMk cId="3171983387" sldId="2147483747"/>
            <pc:sldLayoutMk cId="661453959" sldId="2147483738"/>
          </pc:sldLayoutMkLst>
        </pc:sldLayoutChg>
        <pc:sldLayoutChg chg="add">
          <pc:chgData name="Mira Ilieva" userId="S::497124@student.saxion.nl::1fa64334-c67a-4dda-8330-986d204488ba" providerId="AD" clId="Web-{9ADD545E-4566-42B4-A36D-F4DBE08A2A06}" dt="2022-03-20T12:43:45.269" v="41"/>
          <pc:sldLayoutMkLst>
            <pc:docMk/>
            <pc:sldMasterMk cId="3171983387" sldId="2147483747"/>
            <pc:sldLayoutMk cId="3256363845" sldId="2147483739"/>
          </pc:sldLayoutMkLst>
        </pc:sldLayoutChg>
        <pc:sldLayoutChg chg="add">
          <pc:chgData name="Mira Ilieva" userId="S::497124@student.saxion.nl::1fa64334-c67a-4dda-8330-986d204488ba" providerId="AD" clId="Web-{9ADD545E-4566-42B4-A36D-F4DBE08A2A06}" dt="2022-03-20T12:43:45.269" v="41"/>
          <pc:sldLayoutMkLst>
            <pc:docMk/>
            <pc:sldMasterMk cId="3171983387" sldId="2147483747"/>
            <pc:sldLayoutMk cId="3866006418" sldId="2147483740"/>
          </pc:sldLayoutMkLst>
        </pc:sldLayoutChg>
        <pc:sldLayoutChg chg="add">
          <pc:chgData name="Mira Ilieva" userId="S::497124@student.saxion.nl::1fa64334-c67a-4dda-8330-986d204488ba" providerId="AD" clId="Web-{9ADD545E-4566-42B4-A36D-F4DBE08A2A06}" dt="2022-03-20T12:43:45.269" v="41"/>
          <pc:sldLayoutMkLst>
            <pc:docMk/>
            <pc:sldMasterMk cId="3171983387" sldId="2147483747"/>
            <pc:sldLayoutMk cId="1642008060" sldId="2147483741"/>
          </pc:sldLayoutMkLst>
        </pc:sldLayoutChg>
        <pc:sldLayoutChg chg="add">
          <pc:chgData name="Mira Ilieva" userId="S::497124@student.saxion.nl::1fa64334-c67a-4dda-8330-986d204488ba" providerId="AD" clId="Web-{9ADD545E-4566-42B4-A36D-F4DBE08A2A06}" dt="2022-03-20T12:43:45.269" v="41"/>
          <pc:sldLayoutMkLst>
            <pc:docMk/>
            <pc:sldMasterMk cId="3171983387" sldId="2147483747"/>
            <pc:sldLayoutMk cId="1190552503" sldId="2147483742"/>
          </pc:sldLayoutMkLst>
        </pc:sldLayoutChg>
        <pc:sldLayoutChg chg="add">
          <pc:chgData name="Mira Ilieva" userId="S::497124@student.saxion.nl::1fa64334-c67a-4dda-8330-986d204488ba" providerId="AD" clId="Web-{9ADD545E-4566-42B4-A36D-F4DBE08A2A06}" dt="2022-03-20T12:43:45.269" v="41"/>
          <pc:sldLayoutMkLst>
            <pc:docMk/>
            <pc:sldMasterMk cId="3171983387" sldId="2147483747"/>
            <pc:sldLayoutMk cId="2565267071" sldId="2147483743"/>
          </pc:sldLayoutMkLst>
        </pc:sldLayoutChg>
        <pc:sldLayoutChg chg="add">
          <pc:chgData name="Mira Ilieva" userId="S::497124@student.saxion.nl::1fa64334-c67a-4dda-8330-986d204488ba" providerId="AD" clId="Web-{9ADD545E-4566-42B4-A36D-F4DBE08A2A06}" dt="2022-03-20T12:43:45.269" v="41"/>
          <pc:sldLayoutMkLst>
            <pc:docMk/>
            <pc:sldMasterMk cId="3171983387" sldId="2147483747"/>
            <pc:sldLayoutMk cId="3165225610" sldId="2147483744"/>
          </pc:sldLayoutMkLst>
        </pc:sldLayoutChg>
        <pc:sldLayoutChg chg="add">
          <pc:chgData name="Mira Ilieva" userId="S::497124@student.saxion.nl::1fa64334-c67a-4dda-8330-986d204488ba" providerId="AD" clId="Web-{9ADD545E-4566-42B4-A36D-F4DBE08A2A06}" dt="2022-03-20T12:43:45.269" v="41"/>
          <pc:sldLayoutMkLst>
            <pc:docMk/>
            <pc:sldMasterMk cId="3171983387" sldId="2147483747"/>
            <pc:sldLayoutMk cId="1738033976" sldId="2147483745"/>
          </pc:sldLayoutMkLst>
        </pc:sldLayoutChg>
        <pc:sldLayoutChg chg="add">
          <pc:chgData name="Mira Ilieva" userId="S::497124@student.saxion.nl::1fa64334-c67a-4dda-8330-986d204488ba" providerId="AD" clId="Web-{9ADD545E-4566-42B4-A36D-F4DBE08A2A06}" dt="2022-03-20T12:43:45.269" v="41"/>
          <pc:sldLayoutMkLst>
            <pc:docMk/>
            <pc:sldMasterMk cId="3171983387" sldId="2147483747"/>
            <pc:sldLayoutMk cId="3698447063" sldId="2147483746"/>
          </pc:sldLayoutMkLst>
        </pc:sldLayoutChg>
      </pc:sldMasterChg>
      <pc:sldMasterChg chg="add del addSldLayout delSldLayout">
        <pc:chgData name="Mira Ilieva" userId="S::497124@student.saxion.nl::1fa64334-c67a-4dda-8330-986d204488ba" providerId="AD" clId="Web-{9ADD545E-4566-42B4-A36D-F4DBE08A2A06}" dt="2022-03-20T12:42:53.377" v="16"/>
        <pc:sldMasterMkLst>
          <pc:docMk/>
          <pc:sldMasterMk cId="4059729597" sldId="2147483751"/>
        </pc:sldMasterMkLst>
        <pc:sldLayoutChg chg="add del">
          <pc:chgData name="Mira Ilieva" userId="S::497124@student.saxion.nl::1fa64334-c67a-4dda-8330-986d204488ba" providerId="AD" clId="Web-{9ADD545E-4566-42B4-A36D-F4DBE08A2A06}" dt="2022-03-20T12:42:53.377" v="16"/>
          <pc:sldLayoutMkLst>
            <pc:docMk/>
            <pc:sldMasterMk cId="4059729597" sldId="2147483751"/>
            <pc:sldLayoutMk cId="2727955545" sldId="2147483740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2:53.377" v="16"/>
          <pc:sldLayoutMkLst>
            <pc:docMk/>
            <pc:sldMasterMk cId="4059729597" sldId="2147483751"/>
            <pc:sldLayoutMk cId="1680364228" sldId="2147483741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2:53.377" v="16"/>
          <pc:sldLayoutMkLst>
            <pc:docMk/>
            <pc:sldMasterMk cId="4059729597" sldId="2147483751"/>
            <pc:sldLayoutMk cId="3251511115" sldId="2147483742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2:53.377" v="16"/>
          <pc:sldLayoutMkLst>
            <pc:docMk/>
            <pc:sldMasterMk cId="4059729597" sldId="2147483751"/>
            <pc:sldLayoutMk cId="2846880587" sldId="2147483743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2:53.377" v="16"/>
          <pc:sldLayoutMkLst>
            <pc:docMk/>
            <pc:sldMasterMk cId="4059729597" sldId="2147483751"/>
            <pc:sldLayoutMk cId="3272559773" sldId="2147483744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2:53.377" v="16"/>
          <pc:sldLayoutMkLst>
            <pc:docMk/>
            <pc:sldMasterMk cId="4059729597" sldId="2147483751"/>
            <pc:sldLayoutMk cId="776207767" sldId="2147483745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2:53.377" v="16"/>
          <pc:sldLayoutMkLst>
            <pc:docMk/>
            <pc:sldMasterMk cId="4059729597" sldId="2147483751"/>
            <pc:sldLayoutMk cId="1334178782" sldId="2147483746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2:53.377" v="16"/>
          <pc:sldLayoutMkLst>
            <pc:docMk/>
            <pc:sldMasterMk cId="4059729597" sldId="2147483751"/>
            <pc:sldLayoutMk cId="1146876484" sldId="2147483747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2:53.377" v="16"/>
          <pc:sldLayoutMkLst>
            <pc:docMk/>
            <pc:sldMasterMk cId="4059729597" sldId="2147483751"/>
            <pc:sldLayoutMk cId="3806805198" sldId="2147483748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2:53.377" v="16"/>
          <pc:sldLayoutMkLst>
            <pc:docMk/>
            <pc:sldMasterMk cId="4059729597" sldId="2147483751"/>
            <pc:sldLayoutMk cId="3126396421" sldId="2147483749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2:53.377" v="16"/>
          <pc:sldLayoutMkLst>
            <pc:docMk/>
            <pc:sldMasterMk cId="4059729597" sldId="2147483751"/>
            <pc:sldLayoutMk cId="389084454" sldId="2147483750"/>
          </pc:sldLayoutMkLst>
        </pc:sldLayoutChg>
      </pc:sldMasterChg>
    </pc:docChg>
  </pc:docChgLst>
  <pc:docChgLst>
    <pc:chgData name="Mira Ilieva" userId="S::497124@student.saxion.nl::1fa64334-c67a-4dda-8330-986d204488ba" providerId="AD" clId="Web-{57277811-192A-DC78-E1DB-38450E04E578}"/>
    <pc:docChg chg="modSld">
      <pc:chgData name="Mira Ilieva" userId="S::497124@student.saxion.nl::1fa64334-c67a-4dda-8330-986d204488ba" providerId="AD" clId="Web-{57277811-192A-DC78-E1DB-38450E04E578}" dt="2022-03-20T14:04:44.203" v="0"/>
      <pc:docMkLst>
        <pc:docMk/>
      </pc:docMkLst>
      <pc:sldChg chg="delSp">
        <pc:chgData name="Mira Ilieva" userId="S::497124@student.saxion.nl::1fa64334-c67a-4dda-8330-986d204488ba" providerId="AD" clId="Web-{57277811-192A-DC78-E1DB-38450E04E578}" dt="2022-03-20T14:04:44.203" v="0"/>
        <pc:sldMkLst>
          <pc:docMk/>
          <pc:sldMk cId="1577499883" sldId="256"/>
        </pc:sldMkLst>
        <pc:picChg chg="del">
          <ac:chgData name="Mira Ilieva" userId="S::497124@student.saxion.nl::1fa64334-c67a-4dda-8330-986d204488ba" providerId="AD" clId="Web-{57277811-192A-DC78-E1DB-38450E04E578}" dt="2022-03-20T14:04:44.203" v="0"/>
          <ac:picMkLst>
            <pc:docMk/>
            <pc:sldMk cId="1577499883" sldId="256"/>
            <ac:picMk id="44" creationId="{B8595DBA-5A51-18C7-40BA-9ED1A60206FA}"/>
          </ac:picMkLst>
        </pc:picChg>
      </pc:sldChg>
    </pc:docChg>
  </pc:docChgLst>
  <pc:docChgLst>
    <pc:chgData name="Mira Ilieva" userId="S::497124@student.saxion.nl::1fa64334-c67a-4dda-8330-986d204488ba" providerId="AD" clId="Web-{DD026B5A-41F0-BA5E-10C5-BA48C74E3A80}"/>
    <pc:docChg chg="addSld delSld modSld addMainMaster">
      <pc:chgData name="Mira Ilieva" userId="S::497124@student.saxion.nl::1fa64334-c67a-4dda-8330-986d204488ba" providerId="AD" clId="Web-{DD026B5A-41F0-BA5E-10C5-BA48C74E3A80}" dt="2022-03-20T14:05:42.825" v="9"/>
      <pc:docMkLst>
        <pc:docMk/>
      </pc:docMkLst>
      <pc:sldChg chg="addSp delSp modSp del">
        <pc:chgData name="Mira Ilieva" userId="S::497124@student.saxion.nl::1fa64334-c67a-4dda-8330-986d204488ba" providerId="AD" clId="Web-{DD026B5A-41F0-BA5E-10C5-BA48C74E3A80}" dt="2022-03-20T14:05:39.778" v="1"/>
        <pc:sldMkLst>
          <pc:docMk/>
          <pc:sldMk cId="1577499883" sldId="256"/>
        </pc:sldMkLst>
        <pc:spChg chg="del">
          <ac:chgData name="Mira Ilieva" userId="S::497124@student.saxion.nl::1fa64334-c67a-4dda-8330-986d204488ba" providerId="AD" clId="Web-{DD026B5A-41F0-BA5E-10C5-BA48C74E3A80}" dt="2022-03-20T14:05:29.340" v="0"/>
          <ac:spMkLst>
            <pc:docMk/>
            <pc:sldMk cId="1577499883" sldId="256"/>
            <ac:spMk id="2" creationId="{00000000-0000-0000-0000-000000000000}"/>
          </ac:spMkLst>
        </pc:spChg>
        <pc:spChg chg="add mod">
          <ac:chgData name="Mira Ilieva" userId="S::497124@student.saxion.nl::1fa64334-c67a-4dda-8330-986d204488ba" providerId="AD" clId="Web-{DD026B5A-41F0-BA5E-10C5-BA48C74E3A80}" dt="2022-03-20T14:05:29.340" v="0"/>
          <ac:spMkLst>
            <pc:docMk/>
            <pc:sldMk cId="1577499883" sldId="256"/>
            <ac:spMk id="5" creationId="{01826CF5-19DA-4393-85D2-E01D6B3C4506}"/>
          </ac:spMkLst>
        </pc:spChg>
      </pc:sldChg>
      <pc:sldChg chg="add">
        <pc:chgData name="Mira Ilieva" userId="S::497124@student.saxion.nl::1fa64334-c67a-4dda-8330-986d204488ba" providerId="AD" clId="Web-{DD026B5A-41F0-BA5E-10C5-BA48C74E3A80}" dt="2022-03-20T14:05:41.481" v="2"/>
        <pc:sldMkLst>
          <pc:docMk/>
          <pc:sldMk cId="2801107019" sldId="256"/>
        </pc:sldMkLst>
      </pc:sldChg>
      <pc:sldChg chg="add">
        <pc:chgData name="Mira Ilieva" userId="S::497124@student.saxion.nl::1fa64334-c67a-4dda-8330-986d204488ba" providerId="AD" clId="Web-{DD026B5A-41F0-BA5E-10C5-BA48C74E3A80}" dt="2022-03-20T14:05:41.762" v="3"/>
        <pc:sldMkLst>
          <pc:docMk/>
          <pc:sldMk cId="4080553109" sldId="257"/>
        </pc:sldMkLst>
      </pc:sldChg>
      <pc:sldChg chg="add">
        <pc:chgData name="Mira Ilieva" userId="S::497124@student.saxion.nl::1fa64334-c67a-4dda-8330-986d204488ba" providerId="AD" clId="Web-{DD026B5A-41F0-BA5E-10C5-BA48C74E3A80}" dt="2022-03-20T14:05:42.012" v="4"/>
        <pc:sldMkLst>
          <pc:docMk/>
          <pc:sldMk cId="1388886252" sldId="258"/>
        </pc:sldMkLst>
      </pc:sldChg>
      <pc:sldChg chg="add">
        <pc:chgData name="Mira Ilieva" userId="S::497124@student.saxion.nl::1fa64334-c67a-4dda-8330-986d204488ba" providerId="AD" clId="Web-{DD026B5A-41F0-BA5E-10C5-BA48C74E3A80}" dt="2022-03-20T14:05:42.356" v="5"/>
        <pc:sldMkLst>
          <pc:docMk/>
          <pc:sldMk cId="3286916708" sldId="259"/>
        </pc:sldMkLst>
      </pc:sldChg>
      <pc:sldChg chg="add">
        <pc:chgData name="Mira Ilieva" userId="S::497124@student.saxion.nl::1fa64334-c67a-4dda-8330-986d204488ba" providerId="AD" clId="Web-{DD026B5A-41F0-BA5E-10C5-BA48C74E3A80}" dt="2022-03-20T14:05:42.528" v="6"/>
        <pc:sldMkLst>
          <pc:docMk/>
          <pc:sldMk cId="1874881986" sldId="260"/>
        </pc:sldMkLst>
      </pc:sldChg>
      <pc:sldChg chg="add">
        <pc:chgData name="Mira Ilieva" userId="S::497124@student.saxion.nl::1fa64334-c67a-4dda-8330-986d204488ba" providerId="AD" clId="Web-{DD026B5A-41F0-BA5E-10C5-BA48C74E3A80}" dt="2022-03-20T14:05:42.653" v="7"/>
        <pc:sldMkLst>
          <pc:docMk/>
          <pc:sldMk cId="2631388735" sldId="261"/>
        </pc:sldMkLst>
      </pc:sldChg>
      <pc:sldChg chg="add">
        <pc:chgData name="Mira Ilieva" userId="S::497124@student.saxion.nl::1fa64334-c67a-4dda-8330-986d204488ba" providerId="AD" clId="Web-{DD026B5A-41F0-BA5E-10C5-BA48C74E3A80}" dt="2022-03-20T14:05:42.762" v="8"/>
        <pc:sldMkLst>
          <pc:docMk/>
          <pc:sldMk cId="1399315938" sldId="262"/>
        </pc:sldMkLst>
      </pc:sldChg>
      <pc:sldChg chg="add">
        <pc:chgData name="Mira Ilieva" userId="S::497124@student.saxion.nl::1fa64334-c67a-4dda-8330-986d204488ba" providerId="AD" clId="Web-{DD026B5A-41F0-BA5E-10C5-BA48C74E3A80}" dt="2022-03-20T14:05:42.825" v="9"/>
        <pc:sldMkLst>
          <pc:docMk/>
          <pc:sldMk cId="4129296125" sldId="263"/>
        </pc:sldMkLst>
      </pc:sldChg>
      <pc:sldMasterChg chg="add addSldLayout">
        <pc:chgData name="Mira Ilieva" userId="S::497124@student.saxion.nl::1fa64334-c67a-4dda-8330-986d204488ba" providerId="AD" clId="Web-{DD026B5A-41F0-BA5E-10C5-BA48C74E3A80}" dt="2022-03-20T14:05:41.481" v="2"/>
        <pc:sldMasterMkLst>
          <pc:docMk/>
          <pc:sldMasterMk cId="3835674560" sldId="2147483784"/>
        </pc:sldMasterMkLst>
        <pc:sldLayoutChg chg="add">
          <pc:chgData name="Mira Ilieva" userId="S::497124@student.saxion.nl::1fa64334-c67a-4dda-8330-986d204488ba" providerId="AD" clId="Web-{DD026B5A-41F0-BA5E-10C5-BA48C74E3A80}" dt="2022-03-20T14:05:41.481" v="2"/>
          <pc:sldLayoutMkLst>
            <pc:docMk/>
            <pc:sldMasterMk cId="3835674560" sldId="2147483784"/>
            <pc:sldLayoutMk cId="792676281" sldId="2147483773"/>
          </pc:sldLayoutMkLst>
        </pc:sldLayoutChg>
        <pc:sldLayoutChg chg="add">
          <pc:chgData name="Mira Ilieva" userId="S::497124@student.saxion.nl::1fa64334-c67a-4dda-8330-986d204488ba" providerId="AD" clId="Web-{DD026B5A-41F0-BA5E-10C5-BA48C74E3A80}" dt="2022-03-20T14:05:41.481" v="2"/>
          <pc:sldLayoutMkLst>
            <pc:docMk/>
            <pc:sldMasterMk cId="3835674560" sldId="2147483784"/>
            <pc:sldLayoutMk cId="2564367681" sldId="2147483774"/>
          </pc:sldLayoutMkLst>
        </pc:sldLayoutChg>
        <pc:sldLayoutChg chg="add">
          <pc:chgData name="Mira Ilieva" userId="S::497124@student.saxion.nl::1fa64334-c67a-4dda-8330-986d204488ba" providerId="AD" clId="Web-{DD026B5A-41F0-BA5E-10C5-BA48C74E3A80}" dt="2022-03-20T14:05:41.481" v="2"/>
          <pc:sldLayoutMkLst>
            <pc:docMk/>
            <pc:sldMasterMk cId="3835674560" sldId="2147483784"/>
            <pc:sldLayoutMk cId="576545281" sldId="2147483775"/>
          </pc:sldLayoutMkLst>
        </pc:sldLayoutChg>
        <pc:sldLayoutChg chg="add">
          <pc:chgData name="Mira Ilieva" userId="S::497124@student.saxion.nl::1fa64334-c67a-4dda-8330-986d204488ba" providerId="AD" clId="Web-{DD026B5A-41F0-BA5E-10C5-BA48C74E3A80}" dt="2022-03-20T14:05:41.481" v="2"/>
          <pc:sldLayoutMkLst>
            <pc:docMk/>
            <pc:sldMasterMk cId="3835674560" sldId="2147483784"/>
            <pc:sldLayoutMk cId="2567857642" sldId="2147483776"/>
          </pc:sldLayoutMkLst>
        </pc:sldLayoutChg>
        <pc:sldLayoutChg chg="add">
          <pc:chgData name="Mira Ilieva" userId="S::497124@student.saxion.nl::1fa64334-c67a-4dda-8330-986d204488ba" providerId="AD" clId="Web-{DD026B5A-41F0-BA5E-10C5-BA48C74E3A80}" dt="2022-03-20T14:05:41.481" v="2"/>
          <pc:sldLayoutMkLst>
            <pc:docMk/>
            <pc:sldMasterMk cId="3835674560" sldId="2147483784"/>
            <pc:sldLayoutMk cId="3027033858" sldId="2147483777"/>
          </pc:sldLayoutMkLst>
        </pc:sldLayoutChg>
        <pc:sldLayoutChg chg="add">
          <pc:chgData name="Mira Ilieva" userId="S::497124@student.saxion.nl::1fa64334-c67a-4dda-8330-986d204488ba" providerId="AD" clId="Web-{DD026B5A-41F0-BA5E-10C5-BA48C74E3A80}" dt="2022-03-20T14:05:41.481" v="2"/>
          <pc:sldLayoutMkLst>
            <pc:docMk/>
            <pc:sldMasterMk cId="3835674560" sldId="2147483784"/>
            <pc:sldLayoutMk cId="1848189093" sldId="2147483778"/>
          </pc:sldLayoutMkLst>
        </pc:sldLayoutChg>
        <pc:sldLayoutChg chg="add">
          <pc:chgData name="Mira Ilieva" userId="S::497124@student.saxion.nl::1fa64334-c67a-4dda-8330-986d204488ba" providerId="AD" clId="Web-{DD026B5A-41F0-BA5E-10C5-BA48C74E3A80}" dt="2022-03-20T14:05:41.481" v="2"/>
          <pc:sldLayoutMkLst>
            <pc:docMk/>
            <pc:sldMasterMk cId="3835674560" sldId="2147483784"/>
            <pc:sldLayoutMk cId="1600934697" sldId="2147483779"/>
          </pc:sldLayoutMkLst>
        </pc:sldLayoutChg>
        <pc:sldLayoutChg chg="add">
          <pc:chgData name="Mira Ilieva" userId="S::497124@student.saxion.nl::1fa64334-c67a-4dda-8330-986d204488ba" providerId="AD" clId="Web-{DD026B5A-41F0-BA5E-10C5-BA48C74E3A80}" dt="2022-03-20T14:05:41.481" v="2"/>
          <pc:sldLayoutMkLst>
            <pc:docMk/>
            <pc:sldMasterMk cId="3835674560" sldId="2147483784"/>
            <pc:sldLayoutMk cId="2332240807" sldId="2147483780"/>
          </pc:sldLayoutMkLst>
        </pc:sldLayoutChg>
        <pc:sldLayoutChg chg="add">
          <pc:chgData name="Mira Ilieva" userId="S::497124@student.saxion.nl::1fa64334-c67a-4dda-8330-986d204488ba" providerId="AD" clId="Web-{DD026B5A-41F0-BA5E-10C5-BA48C74E3A80}" dt="2022-03-20T14:05:41.481" v="2"/>
          <pc:sldLayoutMkLst>
            <pc:docMk/>
            <pc:sldMasterMk cId="3835674560" sldId="2147483784"/>
            <pc:sldLayoutMk cId="3660242104" sldId="2147483781"/>
          </pc:sldLayoutMkLst>
        </pc:sldLayoutChg>
        <pc:sldLayoutChg chg="add">
          <pc:chgData name="Mira Ilieva" userId="S::497124@student.saxion.nl::1fa64334-c67a-4dda-8330-986d204488ba" providerId="AD" clId="Web-{DD026B5A-41F0-BA5E-10C5-BA48C74E3A80}" dt="2022-03-20T14:05:41.481" v="2"/>
          <pc:sldLayoutMkLst>
            <pc:docMk/>
            <pc:sldMasterMk cId="3835674560" sldId="2147483784"/>
            <pc:sldLayoutMk cId="2721472805" sldId="2147483782"/>
          </pc:sldLayoutMkLst>
        </pc:sldLayoutChg>
        <pc:sldLayoutChg chg="add">
          <pc:chgData name="Mira Ilieva" userId="S::497124@student.saxion.nl::1fa64334-c67a-4dda-8330-986d204488ba" providerId="AD" clId="Web-{DD026B5A-41F0-BA5E-10C5-BA48C74E3A80}" dt="2022-03-20T14:05:41.481" v="2"/>
          <pc:sldLayoutMkLst>
            <pc:docMk/>
            <pc:sldMasterMk cId="3835674560" sldId="2147483784"/>
            <pc:sldLayoutMk cId="1592580065" sldId="21474837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52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6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06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34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40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42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72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80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33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76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6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67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452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576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89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2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3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4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8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0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0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5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3/20/2022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8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36" r:id="rId6"/>
    <p:sldLayoutId id="2147483741" r:id="rId7"/>
    <p:sldLayoutId id="2147483737" r:id="rId8"/>
    <p:sldLayoutId id="2147483738" r:id="rId9"/>
    <p:sldLayoutId id="2147483739" r:id="rId10"/>
    <p:sldLayoutId id="214748374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7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77" r:id="rId6"/>
    <p:sldLayoutId id="2147483773" r:id="rId7"/>
    <p:sldLayoutId id="2147483774" r:id="rId8"/>
    <p:sldLayoutId id="2147483775" r:id="rId9"/>
    <p:sldLayoutId id="2147483776" r:id="rId10"/>
    <p:sldLayoutId id="21474837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82">
            <a:extLst>
              <a:ext uri="{FF2B5EF4-FFF2-40B4-BE49-F238E27FC236}">
                <a16:creationId xmlns:a16="http://schemas.microsoft.com/office/drawing/2014/main" id="{61FB7DE9-F562-4290-99B7-8C2189D6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4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" name="Rectangle 86">
            <a:extLst>
              <a:ext uri="{FF2B5EF4-FFF2-40B4-BE49-F238E27FC236}">
                <a16:creationId xmlns:a16="http://schemas.microsoft.com/office/drawing/2014/main" id="{B354F8A8-7D5A-4944-8B6C-36BBF5C0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57400" y="3687878"/>
            <a:ext cx="8115299" cy="1265404"/>
          </a:xfrm>
        </p:spPr>
        <p:txBody>
          <a:bodyPr>
            <a:normAutofit/>
          </a:bodyPr>
          <a:lstStyle/>
          <a:p>
            <a:r>
              <a:rPr lang="de-DE" sz="5400" dirty="0" err="1">
                <a:cs typeface="Calibri Light"/>
              </a:rPr>
              <a:t>Sketchy</a:t>
            </a:r>
            <a:r>
              <a:rPr lang="de-DE" sz="5400" dirty="0">
                <a:cs typeface="Calibri Light"/>
              </a:rPr>
              <a:t> Mine</a:t>
            </a:r>
            <a:endParaRPr lang="de-DE" sz="540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43200" y="4953282"/>
            <a:ext cx="6781800" cy="7611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3200" dirty="0">
                <a:cs typeface="Calibri"/>
              </a:rPr>
              <a:t>Sprint 2 Review</a:t>
            </a:r>
            <a:endParaRPr lang="de-DE" sz="3200"/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01D023B6-A841-46BA-9F01-3305ABE4A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984" y="1371600"/>
            <a:ext cx="3557963" cy="222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9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58F66-8419-4B6D-9B72-D3870C16F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49" y="315624"/>
            <a:ext cx="5207578" cy="981639"/>
          </a:xfrm>
        </p:spPr>
        <p:txBody>
          <a:bodyPr/>
          <a:lstStyle/>
          <a:p>
            <a:r>
              <a:rPr lang="de-DE" dirty="0" err="1"/>
              <a:t>Recap</a:t>
            </a:r>
            <a:r>
              <a:rPr lang="de-DE" dirty="0"/>
              <a:t> game </a:t>
            </a:r>
            <a:r>
              <a:rPr lang="de-DE" dirty="0" err="1"/>
              <a:t>idea</a:t>
            </a:r>
          </a:p>
        </p:txBody>
      </p:sp>
      <p:pic>
        <p:nvPicPr>
          <p:cNvPr id="4" name="Grafik 4" descr="Ein Bild, das Vektorgrafiken enthält.&#10;&#10;Beschreibung automatisch generiert.">
            <a:extLst>
              <a:ext uri="{FF2B5EF4-FFF2-40B4-BE49-F238E27FC236}">
                <a16:creationId xmlns:a16="http://schemas.microsoft.com/office/drawing/2014/main" id="{5B6CF6F0-8AC9-4045-AA5E-18DE4FCC3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02" y="1539170"/>
            <a:ext cx="1181640" cy="768830"/>
          </a:xfrm>
          <a:prstGeom prst="rect">
            <a:avLst/>
          </a:prstGeom>
        </p:spPr>
      </p:pic>
      <p:pic>
        <p:nvPicPr>
          <p:cNvPr id="5" name="Grafik 5" descr="Ein Bild, das Waffe, Schlagring enthält.&#10;&#10;Beschreibung automatisch generiert.">
            <a:extLst>
              <a:ext uri="{FF2B5EF4-FFF2-40B4-BE49-F238E27FC236}">
                <a16:creationId xmlns:a16="http://schemas.microsoft.com/office/drawing/2014/main" id="{E92BBE2C-4ABA-469F-9D40-D483BCFDE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10" y="2570492"/>
            <a:ext cx="1152525" cy="782488"/>
          </a:xfrm>
          <a:prstGeom prst="rect">
            <a:avLst/>
          </a:prstGeom>
        </p:spPr>
      </p:pic>
      <p:pic>
        <p:nvPicPr>
          <p:cNvPr id="6" name="Grafik 6" descr="Ein Bild, das Text, Uhr enthält.&#10;&#10;Beschreibung automatisch generiert.">
            <a:extLst>
              <a:ext uri="{FF2B5EF4-FFF2-40B4-BE49-F238E27FC236}">
                <a16:creationId xmlns:a16="http://schemas.microsoft.com/office/drawing/2014/main" id="{6E858FDD-67B6-4180-B34D-5420102BB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16" y="3505402"/>
            <a:ext cx="1043617" cy="1038765"/>
          </a:xfrm>
          <a:prstGeom prst="rect">
            <a:avLst/>
          </a:prstGeom>
        </p:spPr>
      </p:pic>
      <p:pic>
        <p:nvPicPr>
          <p:cNvPr id="7" name="Grafik 7" descr="Ein Bild, das Text, ClipArt, Vektorgrafiken enthält.&#10;&#10;Beschreibung automatisch generiert.">
            <a:extLst>
              <a:ext uri="{FF2B5EF4-FFF2-40B4-BE49-F238E27FC236}">
                <a16:creationId xmlns:a16="http://schemas.microsoft.com/office/drawing/2014/main" id="{2D2F78FD-E4AF-4741-9319-631C23B9B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981" y="4602707"/>
            <a:ext cx="1294502" cy="1356685"/>
          </a:xfrm>
          <a:prstGeom prst="rect">
            <a:avLst/>
          </a:prstGeom>
        </p:spPr>
      </p:pic>
      <p:pic>
        <p:nvPicPr>
          <p:cNvPr id="8" name="Grafik 8">
            <a:extLst>
              <a:ext uri="{FF2B5EF4-FFF2-40B4-BE49-F238E27FC236}">
                <a16:creationId xmlns:a16="http://schemas.microsoft.com/office/drawing/2014/main" id="{6DED8A02-3AD8-4D0C-B492-D399231307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9223" y="2503016"/>
            <a:ext cx="1052506" cy="1095226"/>
          </a:xfrm>
          <a:prstGeom prst="rect">
            <a:avLst/>
          </a:prstGeom>
        </p:spPr>
      </p:pic>
      <p:pic>
        <p:nvPicPr>
          <p:cNvPr id="9" name="Grafik 9">
            <a:extLst>
              <a:ext uri="{FF2B5EF4-FFF2-40B4-BE49-F238E27FC236}">
                <a16:creationId xmlns:a16="http://schemas.microsoft.com/office/drawing/2014/main" id="{ED6FA041-88E5-408F-8CE9-B5F31CF8FF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4305" y="3787218"/>
            <a:ext cx="832173" cy="865600"/>
          </a:xfrm>
          <a:prstGeom prst="rect">
            <a:avLst/>
          </a:prstGeom>
        </p:spPr>
      </p:pic>
      <p:pic>
        <p:nvPicPr>
          <p:cNvPr id="10" name="Grafik 10" descr="Ein Bild, das Elektronik enthält.&#10;&#10;Beschreibung automatisch generiert.">
            <a:extLst>
              <a:ext uri="{FF2B5EF4-FFF2-40B4-BE49-F238E27FC236}">
                <a16:creationId xmlns:a16="http://schemas.microsoft.com/office/drawing/2014/main" id="{9A597145-A062-4E36-AC74-D5C31ADB1E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5138" y="4732744"/>
            <a:ext cx="2315995" cy="1520041"/>
          </a:xfrm>
          <a:prstGeom prst="rect">
            <a:avLst/>
          </a:prstGeom>
        </p:spPr>
      </p:pic>
      <p:pic>
        <p:nvPicPr>
          <p:cNvPr id="11" name="Grafik 11">
            <a:extLst>
              <a:ext uri="{FF2B5EF4-FFF2-40B4-BE49-F238E27FC236}">
                <a16:creationId xmlns:a16="http://schemas.microsoft.com/office/drawing/2014/main" id="{4E0EB51C-9353-4D3F-9695-E51F9E74C6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1132" y="1598432"/>
            <a:ext cx="740075" cy="754453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8E096C29-21BE-E7B3-93F9-3BB8A6311D95}"/>
              </a:ext>
            </a:extLst>
          </p:cNvPr>
          <p:cNvSpPr txBox="1"/>
          <p:nvPr/>
        </p:nvSpPr>
        <p:spPr>
          <a:xfrm>
            <a:off x="2187286" y="174567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Web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based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D1C24BB-8254-2030-58E7-89B244DDF7CE}"/>
              </a:ext>
            </a:extLst>
          </p:cNvPr>
          <p:cNvSpPr txBox="1"/>
          <p:nvPr/>
        </p:nvSpPr>
        <p:spPr>
          <a:xfrm>
            <a:off x="2187286" y="277716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Multiplayer / </a:t>
            </a:r>
            <a:r>
              <a:rPr lang="de-DE" dirty="0" err="1"/>
              <a:t>Multirole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FB2E6E0-222D-76F0-3967-03F826529DB0}"/>
              </a:ext>
            </a:extLst>
          </p:cNvPr>
          <p:cNvSpPr txBox="1"/>
          <p:nvPr/>
        </p:nvSpPr>
        <p:spPr>
          <a:xfrm>
            <a:off x="2187286" y="387369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Team </a:t>
            </a:r>
            <a:r>
              <a:rPr lang="de-DE" dirty="0" err="1"/>
              <a:t>based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D826ED8-4739-453A-48D8-3DA46F842B25}"/>
              </a:ext>
            </a:extLst>
          </p:cNvPr>
          <p:cNvSpPr txBox="1"/>
          <p:nvPr/>
        </p:nvSpPr>
        <p:spPr>
          <a:xfrm>
            <a:off x="2187285" y="521184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Ranking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038AB0F-AECC-7822-A4BA-53A2B862B940}"/>
              </a:ext>
            </a:extLst>
          </p:cNvPr>
          <p:cNvSpPr txBox="1"/>
          <p:nvPr/>
        </p:nvSpPr>
        <p:spPr>
          <a:xfrm>
            <a:off x="7604919" y="173637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Online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C4B3AFA-9D14-2266-DC7E-D838A31B2CDC}"/>
              </a:ext>
            </a:extLst>
          </p:cNvPr>
          <p:cNvSpPr txBox="1"/>
          <p:nvPr/>
        </p:nvSpPr>
        <p:spPr>
          <a:xfrm>
            <a:off x="7604920" y="277716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 err="1"/>
              <a:t>Chatting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09A4F64-196D-4DE5-04B4-DDC1CCFDE573}"/>
              </a:ext>
            </a:extLst>
          </p:cNvPr>
          <p:cNvSpPr txBox="1"/>
          <p:nvPr/>
        </p:nvSpPr>
        <p:spPr>
          <a:xfrm>
            <a:off x="7604920" y="387369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Moderation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17E934C-2BB8-0863-7311-631944582E02}"/>
              </a:ext>
            </a:extLst>
          </p:cNvPr>
          <p:cNvSpPr txBox="1"/>
          <p:nvPr/>
        </p:nvSpPr>
        <p:spPr>
          <a:xfrm>
            <a:off x="7604920" y="521184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Emerald </a:t>
            </a:r>
            <a:r>
              <a:rPr lang="de-DE" dirty="0" err="1"/>
              <a:t>mine</a:t>
            </a:r>
            <a:r>
              <a:rPr lang="de-DE" dirty="0"/>
              <a:t> </a:t>
            </a:r>
            <a:r>
              <a:rPr lang="de-DE" dirty="0" err="1"/>
              <a:t>inspired</a:t>
            </a:r>
          </a:p>
        </p:txBody>
      </p:sp>
    </p:spTree>
    <p:extLst>
      <p:ext uri="{BB962C8B-B14F-4D97-AF65-F5344CB8AC3E}">
        <p14:creationId xmlns:p14="http://schemas.microsoft.com/office/powerpoint/2010/main" val="139931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475A8B6E-9746-3DE9-AD89-742CD2965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41" y="1628723"/>
            <a:ext cx="11729223" cy="4920113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222BA126-267A-699C-BC1E-2A7ABD0EED5C}"/>
              </a:ext>
            </a:extLst>
          </p:cNvPr>
          <p:cNvSpPr txBox="1">
            <a:spLocks/>
          </p:cNvSpPr>
          <p:nvPr/>
        </p:nvSpPr>
        <p:spPr>
          <a:xfrm>
            <a:off x="641349" y="315624"/>
            <a:ext cx="5207578" cy="9816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Recap</a:t>
            </a:r>
            <a:r>
              <a:rPr lang="de-DE" dirty="0"/>
              <a:t> game </a:t>
            </a:r>
            <a:r>
              <a:rPr lang="de-DE" dirty="0" err="1"/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263138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2585CD22-0F26-4489-AA3A-0DD4ED214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AC343D6F-AA57-4FC4-BBCE-6CC035EF7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7B92E6-9E77-BEBF-C5C8-9B45A32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05787"/>
            <a:ext cx="2705101" cy="26156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Progress</a:t>
            </a:r>
            <a:endParaRPr lang="en-US" sz="3200" kern="1200" cap="all" spc="300" baseline="0" dirty="0">
              <a:solidFill>
                <a:schemeClr val="bg2"/>
              </a:solidFill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E95DC3D5-A1E6-A71B-B194-C21D4DDCE9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46" t="9639" r="20588" b="20482"/>
          <a:stretch/>
        </p:blipFill>
        <p:spPr>
          <a:xfrm>
            <a:off x="4200803" y="460240"/>
            <a:ext cx="2469946" cy="2818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A842A1BD-C760-9640-B2F8-4B5AAB1807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83" t="21862" r="12079" b="20833"/>
          <a:stretch/>
        </p:blipFill>
        <p:spPr>
          <a:xfrm>
            <a:off x="7894092" y="3884342"/>
            <a:ext cx="4117564" cy="2300526"/>
          </a:xfrm>
          <a:prstGeom prst="rect">
            <a:avLst/>
          </a:prstGeom>
        </p:spPr>
      </p:pic>
      <p:pic>
        <p:nvPicPr>
          <p:cNvPr id="5" name="Grafik 5">
            <a:extLst>
              <a:ext uri="{FF2B5EF4-FFF2-40B4-BE49-F238E27FC236}">
                <a16:creationId xmlns:a16="http://schemas.microsoft.com/office/drawing/2014/main" id="{0C6A70F3-7B65-D8C6-45BE-086C93F178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49" r="4" b="1517"/>
          <a:stretch/>
        </p:blipFill>
        <p:spPr>
          <a:xfrm>
            <a:off x="4165406" y="3881636"/>
            <a:ext cx="3492654" cy="2470644"/>
          </a:xfrm>
          <a:prstGeom prst="rect">
            <a:avLst/>
          </a:prstGeom>
        </p:spPr>
      </p:pic>
      <p:pic>
        <p:nvPicPr>
          <p:cNvPr id="10" name="Grafik 11" descr="Ein Bild, das Tisch enthält.&#10;&#10;Beschreibung automatisch generiert.">
            <a:extLst>
              <a:ext uri="{FF2B5EF4-FFF2-40B4-BE49-F238E27FC236}">
                <a16:creationId xmlns:a16="http://schemas.microsoft.com/office/drawing/2014/main" id="{26AEBE2C-0E37-BB81-FCD1-21513D5EE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6050" y="638920"/>
            <a:ext cx="4977245" cy="257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8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D99578A-5517-4361-8249-598D1C9FB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4" descr="Neon Coloured Gadgets">
            <a:extLst>
              <a:ext uri="{FF2B5EF4-FFF2-40B4-BE49-F238E27FC236}">
                <a16:creationId xmlns:a16="http://schemas.microsoft.com/office/drawing/2014/main" id="{93B104E9-432C-9EA2-28D1-847FB5F79C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98" r="10364" b="28571"/>
          <a:stretch/>
        </p:blipFill>
        <p:spPr>
          <a:xfrm>
            <a:off x="-1860" y="-30436"/>
            <a:ext cx="12197837" cy="689172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088C0414-4070-42B4-B359-C995754D7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3C5E73-009B-D7EC-3A1D-91C504FD8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6424" y="3060230"/>
            <a:ext cx="3357447" cy="86882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6600" kern="1200" cap="all" spc="3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  <a:endParaRPr lang="en-US" sz="6600" kern="1200" cap="all" spc="300" baseline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4AB3EE-F6FB-09F4-06FE-0677C3F75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7595" y="5980151"/>
            <a:ext cx="8115300" cy="630666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i="1" kern="1200" dirty="0">
              <a:solidFill>
                <a:schemeClr val="tx2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6916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E433CB3-EAB2-4842-A1DD-7BC051B5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rm's eye view of the feet of a person running on the road">
            <a:extLst>
              <a:ext uri="{FF2B5EF4-FFF2-40B4-BE49-F238E27FC236}">
                <a16:creationId xmlns:a16="http://schemas.microsoft.com/office/drawing/2014/main" id="{08213BFD-D2BE-EDD2-715B-B6E367B0EC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" r="12271" b="11828"/>
          <a:stretch/>
        </p:blipFill>
        <p:spPr>
          <a:xfrm>
            <a:off x="1468244" y="-9283"/>
            <a:ext cx="10686381" cy="686555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87376E7-9AC1-477E-9D52-27424009C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719945"/>
            <a:ext cx="12192000" cy="3138055"/>
          </a:xfrm>
          <a:prstGeom prst="rect">
            <a:avLst/>
          </a:prstGeom>
          <a:gradFill>
            <a:gsLst>
              <a:gs pos="47000">
                <a:srgbClr val="000000">
                  <a:alpha val="18000"/>
                </a:srgbClr>
              </a:gs>
              <a:gs pos="6000">
                <a:schemeClr val="tx1">
                  <a:alpha val="0"/>
                </a:scheme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D7884D-D289-B49D-1324-3EFCC6DFD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23694" y="3873189"/>
            <a:ext cx="7832802" cy="1485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cap="all" spc="3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NEXT SPRINT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7C665F-CBE8-EA50-16AC-D981D6F90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302943" y="5359174"/>
            <a:ext cx="4732764" cy="7758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What should we do?</a:t>
            </a:r>
            <a:endParaRPr lang="en-US" sz="3200" i="1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8886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D99578A-5517-4361-8249-598D1C9FB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Metal tic-tac-toe game pieces">
            <a:extLst>
              <a:ext uri="{FF2B5EF4-FFF2-40B4-BE49-F238E27FC236}">
                <a16:creationId xmlns:a16="http://schemas.microsoft.com/office/drawing/2014/main" id="{D2247C43-37B5-C2C4-73E5-763FCD6B0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63" t="30772" b="9328"/>
          <a:stretch/>
        </p:blipFill>
        <p:spPr>
          <a:xfrm>
            <a:off x="-29737" y="0"/>
            <a:ext cx="12222945" cy="686179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88C0414-4070-42B4-B359-C995754D7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123CEF8-DDF6-173D-3A10-1D4C722A6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717" y="1415425"/>
            <a:ext cx="3924300" cy="5900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options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BBB438C-BC56-E422-7C5D-908FC6E86AEB}"/>
              </a:ext>
            </a:extLst>
          </p:cNvPr>
          <p:cNvSpPr/>
          <p:nvPr/>
        </p:nvSpPr>
        <p:spPr>
          <a:xfrm>
            <a:off x="1451285" y="2696504"/>
            <a:ext cx="3438291" cy="1691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+ </a:t>
            </a:r>
            <a:r>
              <a:rPr lang="de-DE" dirty="0" err="1"/>
              <a:t>Polished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game</a:t>
            </a:r>
          </a:p>
          <a:p>
            <a:pPr algn="ctr"/>
            <a:r>
              <a:rPr lang="de-DE" dirty="0"/>
              <a:t>- Moderator </a:t>
            </a:r>
            <a:r>
              <a:rPr lang="de-DE" dirty="0" err="1"/>
              <a:t>abilities</a:t>
            </a:r>
            <a:r>
              <a:rPr lang="de-DE" dirty="0"/>
              <a:t>          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988D2F35-28D1-B75C-B9E2-AFF3BAB9829A}"/>
              </a:ext>
            </a:extLst>
          </p:cNvPr>
          <p:cNvSpPr/>
          <p:nvPr/>
        </p:nvSpPr>
        <p:spPr>
          <a:xfrm>
            <a:off x="7407895" y="2696504"/>
            <a:ext cx="3438291" cy="1691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/>
              <a:t>+ All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completed</a:t>
            </a:r>
            <a:endParaRPr lang="de-DE" dirty="0"/>
          </a:p>
          <a:p>
            <a:pPr algn="ctr"/>
            <a:r>
              <a:rPr lang="de-DE" dirty="0"/>
              <a:t>- Not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looking</a:t>
            </a:r>
            <a:r>
              <a:rPr lang="de-DE" dirty="0"/>
              <a:t> GUI    </a:t>
            </a:r>
          </a:p>
        </p:txBody>
      </p:sp>
    </p:spTree>
    <p:extLst>
      <p:ext uri="{BB962C8B-B14F-4D97-AF65-F5344CB8AC3E}">
        <p14:creationId xmlns:p14="http://schemas.microsoft.com/office/powerpoint/2010/main" val="4080553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485AE2-6BE9-4DCA-A6C4-83F4EEFCC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199F73-795E-469A-AF4B-13FA2C7AB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4431"/>
            <a:ext cx="1082040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D5151D-DB8C-C79A-40DE-E9B33220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815" y="2217233"/>
            <a:ext cx="8115300" cy="23396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cap="all" spc="300" dirty="0"/>
              <a:t>THANK YOU FOR YOUR ATTENTION</a:t>
            </a:r>
            <a:endParaRPr lang="en-US" sz="4000" kern="1200" cap="all" spc="300" baseline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1107019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2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0" baseType="lpstr">
      <vt:lpstr>FunkyShapesVTI</vt:lpstr>
      <vt:lpstr>ClassicFrameVTI</vt:lpstr>
      <vt:lpstr>Sketchy Mine</vt:lpstr>
      <vt:lpstr>Recap game idea</vt:lpstr>
      <vt:lpstr>PowerPoint-Präsentation</vt:lpstr>
      <vt:lpstr>Progress</vt:lpstr>
      <vt:lpstr>DEMO</vt:lpstr>
      <vt:lpstr>NEXT SPRINT</vt:lpstr>
      <vt:lpstr>options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/>
  <cp:revision>36</cp:revision>
  <dcterms:created xsi:type="dcterms:W3CDTF">2022-03-20T12:41:21Z</dcterms:created>
  <dcterms:modified xsi:type="dcterms:W3CDTF">2022-03-20T14:05:50Z</dcterms:modified>
</cp:coreProperties>
</file>