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9"/>
  </p:notesMasterIdLst>
  <p:sldIdLst>
    <p:sldId id="263" r:id="rId2"/>
    <p:sldId id="257" r:id="rId3"/>
    <p:sldId id="265" r:id="rId4"/>
    <p:sldId id="266" r:id="rId5"/>
    <p:sldId id="258" r:id="rId6"/>
    <p:sldId id="260" r:id="rId7"/>
    <p:sldId id="261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A38AB-7921-4CC4-B678-40A4B55FBA15}" v="726" dt="2022-02-09T17:39:32.277"/>
    <p1510:client id="{1BDF6450-265C-481F-9DB7-271D787F0A63}" v="418" dt="2022-02-10T13:37:59.117"/>
    <p1510:client id="{34909324-D0C4-79AE-E41E-AF591A22A0C9}" v="18" vWet="20" dt="2022-02-10T11:51:54.300"/>
    <p1510:client id="{6086E235-CFB1-B98E-AC4D-DC245A232520}" v="16" dt="2022-02-11T09:56:05.507"/>
    <p1510:client id="{657BB8DA-7B0C-320F-7D2D-AD13E0F01E4B}" v="5" dt="2022-02-09T18:24:56.250"/>
    <p1510:client id="{676A90E3-32ED-2E7D-762E-B69B8777073E}" v="7" dt="2022-02-09T17:56:44.338"/>
    <p1510:client id="{721631FA-71AE-4090-99BE-3A8C50A34C89}" v="124" dt="2022-02-10T12:15:24.283"/>
    <p1510:client id="{93A34BBF-8B69-4DE7-A573-7D7F181220CE}" v="1346" dt="2022-02-09T19:23:55.743"/>
    <p1510:client id="{9E5D7CC6-E445-38C1-70AC-FAB4994F58BF}" v="12" dt="2022-02-10T13:53:13.090"/>
    <p1510:client id="{E7166DF4-9A9F-4565-A55A-4181BD9A6621}" v="1358" dt="2022-02-10T12:07:09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Chauraya" userId="S::500215@student.saxion.nl::d183af48-a546-4224-9ef5-37d6b888b158" providerId="AD" clId="Web-{676A90E3-32ED-2E7D-762E-B69B8777073E}"/>
    <pc:docChg chg="modSld">
      <pc:chgData name="Craig Chauraya" userId="S::500215@student.saxion.nl::d183af48-a546-4224-9ef5-37d6b888b158" providerId="AD" clId="Web-{676A90E3-32ED-2E7D-762E-B69B8777073E}" dt="2022-02-09T17:56:44.338" v="6" actId="20577"/>
      <pc:docMkLst>
        <pc:docMk/>
      </pc:docMkLst>
      <pc:sldChg chg="modSp">
        <pc:chgData name="Craig Chauraya" userId="S::500215@student.saxion.nl::d183af48-a546-4224-9ef5-37d6b888b158" providerId="AD" clId="Web-{676A90E3-32ED-2E7D-762E-B69B8777073E}" dt="2022-02-09T17:56:44.338" v="6" actId="20577"/>
        <pc:sldMkLst>
          <pc:docMk/>
          <pc:sldMk cId="2851408242" sldId="263"/>
        </pc:sldMkLst>
        <pc:spChg chg="mod">
          <ac:chgData name="Craig Chauraya" userId="S::500215@student.saxion.nl::d183af48-a546-4224-9ef5-37d6b888b158" providerId="AD" clId="Web-{676A90E3-32ED-2E7D-762E-B69B8777073E}" dt="2022-02-09T17:56:44.338" v="6" actId="20577"/>
          <ac:spMkLst>
            <pc:docMk/>
            <pc:sldMk cId="2851408242" sldId="263"/>
            <ac:spMk id="3" creationId="{4AAE1980-B8C0-466E-8AA9-248F1572C150}"/>
          </ac:spMkLst>
        </pc:spChg>
      </pc:sldChg>
    </pc:docChg>
  </pc:docChgLst>
  <pc:docChgLst>
    <pc:chgData name="Mira Ilieva" userId="S::497124@student.saxion.nl::1fa64334-c67a-4dda-8330-986d204488ba" providerId="AD" clId="Web-{6086E235-CFB1-B98E-AC4D-DC245A232520}"/>
    <pc:docChg chg="modSld">
      <pc:chgData name="Mira Ilieva" userId="S::497124@student.saxion.nl::1fa64334-c67a-4dda-8330-986d204488ba" providerId="AD" clId="Web-{6086E235-CFB1-B98E-AC4D-DC245A232520}" dt="2022-02-11T09:56:05.507" v="7" actId="1076"/>
      <pc:docMkLst>
        <pc:docMk/>
      </pc:docMkLst>
      <pc:sldChg chg="addSp delSp modSp">
        <pc:chgData name="Mira Ilieva" userId="S::497124@student.saxion.nl::1fa64334-c67a-4dda-8330-986d204488ba" providerId="AD" clId="Web-{6086E235-CFB1-B98E-AC4D-DC245A232520}" dt="2022-02-11T09:56:05.507" v="7" actId="1076"/>
        <pc:sldMkLst>
          <pc:docMk/>
          <pc:sldMk cId="3892875898" sldId="260"/>
        </pc:sldMkLst>
        <pc:grpChg chg="mod topLvl">
          <ac:chgData name="Mira Ilieva" userId="S::497124@student.saxion.nl::1fa64334-c67a-4dda-8330-986d204488ba" providerId="AD" clId="Web-{6086E235-CFB1-B98E-AC4D-DC245A232520}" dt="2022-02-11T09:42:25.719" v="1"/>
          <ac:grpSpMkLst>
            <pc:docMk/>
            <pc:sldMk cId="3892875898" sldId="260"/>
            <ac:grpSpMk id="10" creationId="{9E741166-5348-4743-88F9-709B7595571F}"/>
          </ac:grpSpMkLst>
        </pc:grpChg>
        <pc:grpChg chg="add del">
          <ac:chgData name="Mira Ilieva" userId="S::497124@student.saxion.nl::1fa64334-c67a-4dda-8330-986d204488ba" providerId="AD" clId="Web-{6086E235-CFB1-B98E-AC4D-DC245A232520}" dt="2022-02-11T09:42:25.719" v="1"/>
          <ac:grpSpMkLst>
            <pc:docMk/>
            <pc:sldMk cId="3892875898" sldId="260"/>
            <ac:grpSpMk id="41" creationId="{829F8739-1319-432B-AE09-FEFB7477B29B}"/>
          </ac:grpSpMkLst>
        </pc:grpChg>
        <pc:grpChg chg="mod">
          <ac:chgData name="Mira Ilieva" userId="S::497124@student.saxion.nl::1fa64334-c67a-4dda-8330-986d204488ba" providerId="AD" clId="Web-{6086E235-CFB1-B98E-AC4D-DC245A232520}" dt="2022-02-11T09:45:46.725" v="3" actId="1076"/>
          <ac:grpSpMkLst>
            <pc:docMk/>
            <pc:sldMk cId="3892875898" sldId="260"/>
            <ac:grpSpMk id="47" creationId="{072698C2-6F69-4B8F-9EEB-A9484F1512A1}"/>
          </ac:grpSpMkLst>
        </pc:grpChg>
        <pc:picChg chg="mod">
          <ac:chgData name="Mira Ilieva" userId="S::497124@student.saxion.nl::1fa64334-c67a-4dda-8330-986d204488ba" providerId="AD" clId="Web-{6086E235-CFB1-B98E-AC4D-DC245A232520}" dt="2022-02-11T09:45:36.021" v="2" actId="1076"/>
          <ac:picMkLst>
            <pc:docMk/>
            <pc:sldMk cId="3892875898" sldId="260"/>
            <ac:picMk id="3" creationId="{CFBC8A8F-6CA6-48C8-9A71-F18D3BB99181}"/>
          </ac:picMkLst>
        </pc:picChg>
        <pc:picChg chg="mod topLvl">
          <ac:chgData name="Mira Ilieva" userId="S::497124@student.saxion.nl::1fa64334-c67a-4dda-8330-986d204488ba" providerId="AD" clId="Web-{6086E235-CFB1-B98E-AC4D-DC245A232520}" dt="2022-02-11T09:42:25.719" v="1"/>
          <ac:picMkLst>
            <pc:docMk/>
            <pc:sldMk cId="3892875898" sldId="260"/>
            <ac:picMk id="12" creationId="{28D7DDBB-F397-4B14-80B8-B03E18EE931C}"/>
          </ac:picMkLst>
        </pc:picChg>
        <pc:picChg chg="mod topLvl">
          <ac:chgData name="Mira Ilieva" userId="S::497124@student.saxion.nl::1fa64334-c67a-4dda-8330-986d204488ba" providerId="AD" clId="Web-{6086E235-CFB1-B98E-AC4D-DC245A232520}" dt="2022-02-11T09:42:25.719" v="1"/>
          <ac:picMkLst>
            <pc:docMk/>
            <pc:sldMk cId="3892875898" sldId="260"/>
            <ac:picMk id="14" creationId="{B1921776-5CEB-4599-B1D3-17EE85018016}"/>
          </ac:picMkLst>
        </pc:picChg>
        <pc:picChg chg="mod topLvl">
          <ac:chgData name="Mira Ilieva" userId="S::497124@student.saxion.nl::1fa64334-c67a-4dda-8330-986d204488ba" providerId="AD" clId="Web-{6086E235-CFB1-B98E-AC4D-DC245A232520}" dt="2022-02-11T09:42:25.719" v="1"/>
          <ac:picMkLst>
            <pc:docMk/>
            <pc:sldMk cId="3892875898" sldId="260"/>
            <ac:picMk id="15" creationId="{F722ADB8-5051-4DA3-98B5-D89AF46021E1}"/>
          </ac:picMkLst>
        </pc:picChg>
        <pc:picChg chg="mod topLvl">
          <ac:chgData name="Mira Ilieva" userId="S::497124@student.saxion.nl::1fa64334-c67a-4dda-8330-986d204488ba" providerId="AD" clId="Web-{6086E235-CFB1-B98E-AC4D-DC245A232520}" dt="2022-02-11T09:42:25.719" v="1"/>
          <ac:picMkLst>
            <pc:docMk/>
            <pc:sldMk cId="3892875898" sldId="260"/>
            <ac:picMk id="16" creationId="{6BC8958E-D8CC-4603-99A6-16737D866C31}"/>
          </ac:picMkLst>
        </pc:picChg>
        <pc:picChg chg="mod topLvl">
          <ac:chgData name="Mira Ilieva" userId="S::497124@student.saxion.nl::1fa64334-c67a-4dda-8330-986d204488ba" providerId="AD" clId="Web-{6086E235-CFB1-B98E-AC4D-DC245A232520}" dt="2022-02-11T09:42:25.719" v="1"/>
          <ac:picMkLst>
            <pc:docMk/>
            <pc:sldMk cId="3892875898" sldId="260"/>
            <ac:picMk id="17" creationId="{9A873CE0-EFE0-4991-872E-2CEB59BD7D31}"/>
          </ac:picMkLst>
        </pc:picChg>
        <pc:picChg chg="mod topLvl">
          <ac:chgData name="Mira Ilieva" userId="S::497124@student.saxion.nl::1fa64334-c67a-4dda-8330-986d204488ba" providerId="AD" clId="Web-{6086E235-CFB1-B98E-AC4D-DC245A232520}" dt="2022-02-11T09:42:25.719" v="1"/>
          <ac:picMkLst>
            <pc:docMk/>
            <pc:sldMk cId="3892875898" sldId="260"/>
            <ac:picMk id="20" creationId="{96880758-7C80-4D9E-9104-6E0F189DBC25}"/>
          </ac:picMkLst>
        </pc:picChg>
        <pc:picChg chg="mod">
          <ac:chgData name="Mira Ilieva" userId="S::497124@student.saxion.nl::1fa64334-c67a-4dda-8330-986d204488ba" providerId="AD" clId="Web-{6086E235-CFB1-B98E-AC4D-DC245A232520}" dt="2022-02-11T09:56:05.507" v="6" actId="1076"/>
          <ac:picMkLst>
            <pc:docMk/>
            <pc:sldMk cId="3892875898" sldId="260"/>
            <ac:picMk id="26" creationId="{023CE74E-D1F9-49F0-89A6-00BE1A8D6DCE}"/>
          </ac:picMkLst>
        </pc:picChg>
        <pc:picChg chg="mod topLvl">
          <ac:chgData name="Mira Ilieva" userId="S::497124@student.saxion.nl::1fa64334-c67a-4dda-8330-986d204488ba" providerId="AD" clId="Web-{6086E235-CFB1-B98E-AC4D-DC245A232520}" dt="2022-02-11T09:42:25.719" v="1"/>
          <ac:picMkLst>
            <pc:docMk/>
            <pc:sldMk cId="3892875898" sldId="260"/>
            <ac:picMk id="34" creationId="{DFDDFD90-795E-4C9E-8FF1-A043BCE3116F}"/>
          </ac:picMkLst>
        </pc:picChg>
        <pc:picChg chg="mod">
          <ac:chgData name="Mira Ilieva" userId="S::497124@student.saxion.nl::1fa64334-c67a-4dda-8330-986d204488ba" providerId="AD" clId="Web-{6086E235-CFB1-B98E-AC4D-DC245A232520}" dt="2022-02-11T09:56:05.507" v="7" actId="1076"/>
          <ac:picMkLst>
            <pc:docMk/>
            <pc:sldMk cId="3892875898" sldId="260"/>
            <ac:picMk id="1026" creationId="{ACD11137-FC12-4D76-977B-974F6403AE04}"/>
          </ac:picMkLst>
        </pc:picChg>
      </pc:sldChg>
    </pc:docChg>
  </pc:docChgLst>
  <pc:docChgLst>
    <pc:chgData name="Craig Chauraya" userId="d183af48-a546-4224-9ef5-37d6b888b158" providerId="ADAL" clId="{93A34BBF-8B69-4DE7-A573-7D7F181220CE}"/>
    <pc:docChg chg="custSel addSld delSld modSld">
      <pc:chgData name="Craig Chauraya" userId="d183af48-a546-4224-9ef5-37d6b888b158" providerId="ADAL" clId="{93A34BBF-8B69-4DE7-A573-7D7F181220CE}" dt="2022-02-09T19:23:55.743" v="1347" actId="20577"/>
      <pc:docMkLst>
        <pc:docMk/>
      </pc:docMkLst>
      <pc:sldChg chg="addSp modSp mod">
        <pc:chgData name="Craig Chauraya" userId="d183af48-a546-4224-9ef5-37d6b888b158" providerId="ADAL" clId="{93A34BBF-8B69-4DE7-A573-7D7F181220CE}" dt="2022-02-09T19:07:57.607" v="1324" actId="20577"/>
        <pc:sldMkLst>
          <pc:docMk/>
          <pc:sldMk cId="353898552" sldId="258"/>
        </pc:sldMkLst>
        <pc:spChg chg="add mod">
          <ac:chgData name="Craig Chauraya" userId="d183af48-a546-4224-9ef5-37d6b888b158" providerId="ADAL" clId="{93A34BBF-8B69-4DE7-A573-7D7F181220CE}" dt="2022-02-09T19:07:57.607" v="1324" actId="20577"/>
          <ac:spMkLst>
            <pc:docMk/>
            <pc:sldMk cId="353898552" sldId="258"/>
            <ac:spMk id="2" creationId="{A7E6F87E-90C3-4420-8D23-02440CE4FDBD}"/>
          </ac:spMkLst>
        </pc:spChg>
        <pc:spChg chg="mod">
          <ac:chgData name="Craig Chauraya" userId="d183af48-a546-4224-9ef5-37d6b888b158" providerId="ADAL" clId="{93A34BBF-8B69-4DE7-A573-7D7F181220CE}" dt="2022-02-09T18:59:04.336" v="1200" actId="1076"/>
          <ac:spMkLst>
            <pc:docMk/>
            <pc:sldMk cId="353898552" sldId="258"/>
            <ac:spMk id="4" creationId="{54A69020-5C1A-4340-9732-4777C7AAA793}"/>
          </ac:spMkLst>
        </pc:spChg>
      </pc:sldChg>
      <pc:sldChg chg="del">
        <pc:chgData name="Craig Chauraya" userId="d183af48-a546-4224-9ef5-37d6b888b158" providerId="ADAL" clId="{93A34BBF-8B69-4DE7-A573-7D7F181220CE}" dt="2022-02-09T19:00:31.866" v="1274" actId="47"/>
        <pc:sldMkLst>
          <pc:docMk/>
          <pc:sldMk cId="3702360343" sldId="259"/>
        </pc:sldMkLst>
      </pc:sldChg>
      <pc:sldChg chg="modSp mod">
        <pc:chgData name="Craig Chauraya" userId="d183af48-a546-4224-9ef5-37d6b888b158" providerId="ADAL" clId="{93A34BBF-8B69-4DE7-A573-7D7F181220CE}" dt="2022-02-09T19:23:55.743" v="1347" actId="20577"/>
        <pc:sldMkLst>
          <pc:docMk/>
          <pc:sldMk cId="2851408242" sldId="263"/>
        </pc:sldMkLst>
        <pc:spChg chg="mod">
          <ac:chgData name="Craig Chauraya" userId="d183af48-a546-4224-9ef5-37d6b888b158" providerId="ADAL" clId="{93A34BBF-8B69-4DE7-A573-7D7F181220CE}" dt="2022-02-09T18:28:31.509" v="110" actId="20577"/>
          <ac:spMkLst>
            <pc:docMk/>
            <pc:sldMk cId="2851408242" sldId="263"/>
            <ac:spMk id="2" creationId="{6A096470-32F3-43DE-8D24-18C03F82A319}"/>
          </ac:spMkLst>
        </pc:spChg>
        <pc:spChg chg="mod">
          <ac:chgData name="Craig Chauraya" userId="d183af48-a546-4224-9ef5-37d6b888b158" providerId="ADAL" clId="{93A34BBF-8B69-4DE7-A573-7D7F181220CE}" dt="2022-02-09T19:23:55.743" v="1347" actId="20577"/>
          <ac:spMkLst>
            <pc:docMk/>
            <pc:sldMk cId="2851408242" sldId="263"/>
            <ac:spMk id="3" creationId="{4AAE1980-B8C0-466E-8AA9-248F1572C150}"/>
          </ac:spMkLst>
        </pc:spChg>
      </pc:sldChg>
      <pc:sldChg chg="del">
        <pc:chgData name="Craig Chauraya" userId="d183af48-a546-4224-9ef5-37d6b888b158" providerId="ADAL" clId="{93A34BBF-8B69-4DE7-A573-7D7F181220CE}" dt="2022-02-09T19:00:13.437" v="1273" actId="47"/>
        <pc:sldMkLst>
          <pc:docMk/>
          <pc:sldMk cId="1564660453" sldId="264"/>
        </pc:sldMkLst>
      </pc:sldChg>
      <pc:sldChg chg="modSp new mod modNotesTx">
        <pc:chgData name="Craig Chauraya" userId="d183af48-a546-4224-9ef5-37d6b888b158" providerId="ADAL" clId="{93A34BBF-8B69-4DE7-A573-7D7F181220CE}" dt="2022-02-09T19:03:54.218" v="1312" actId="1076"/>
        <pc:sldMkLst>
          <pc:docMk/>
          <pc:sldMk cId="2665179263" sldId="265"/>
        </pc:sldMkLst>
        <pc:spChg chg="mod">
          <ac:chgData name="Craig Chauraya" userId="d183af48-a546-4224-9ef5-37d6b888b158" providerId="ADAL" clId="{93A34BBF-8B69-4DE7-A573-7D7F181220CE}" dt="2022-02-09T18:48:18.261" v="621" actId="20577"/>
          <ac:spMkLst>
            <pc:docMk/>
            <pc:sldMk cId="2665179263" sldId="265"/>
            <ac:spMk id="2" creationId="{62488F6B-12EC-43FC-80E8-3B12B185C585}"/>
          </ac:spMkLst>
        </pc:spChg>
        <pc:spChg chg="mod">
          <ac:chgData name="Craig Chauraya" userId="d183af48-a546-4224-9ef5-37d6b888b158" providerId="ADAL" clId="{93A34BBF-8B69-4DE7-A573-7D7F181220CE}" dt="2022-02-09T19:03:54.218" v="1312" actId="1076"/>
          <ac:spMkLst>
            <pc:docMk/>
            <pc:sldMk cId="2665179263" sldId="265"/>
            <ac:spMk id="3" creationId="{983590F8-0EF3-4292-AD85-3686C556D432}"/>
          </ac:spMkLst>
        </pc:spChg>
      </pc:sldChg>
      <pc:sldChg chg="modSp new mod">
        <pc:chgData name="Craig Chauraya" userId="d183af48-a546-4224-9ef5-37d6b888b158" providerId="ADAL" clId="{93A34BBF-8B69-4DE7-A573-7D7F181220CE}" dt="2022-02-09T19:03:42.478" v="1311" actId="20577"/>
        <pc:sldMkLst>
          <pc:docMk/>
          <pc:sldMk cId="3430892086" sldId="266"/>
        </pc:sldMkLst>
        <pc:spChg chg="mod">
          <ac:chgData name="Craig Chauraya" userId="d183af48-a546-4224-9ef5-37d6b888b158" providerId="ADAL" clId="{93A34BBF-8B69-4DE7-A573-7D7F181220CE}" dt="2022-02-09T18:57:09.805" v="1050" actId="20577"/>
          <ac:spMkLst>
            <pc:docMk/>
            <pc:sldMk cId="3430892086" sldId="266"/>
            <ac:spMk id="2" creationId="{A3EAE726-EB49-4181-9F2C-DE0CD9244332}"/>
          </ac:spMkLst>
        </pc:spChg>
        <pc:spChg chg="mod">
          <ac:chgData name="Craig Chauraya" userId="d183af48-a546-4224-9ef5-37d6b888b158" providerId="ADAL" clId="{93A34BBF-8B69-4DE7-A573-7D7F181220CE}" dt="2022-02-09T19:03:42.478" v="1311" actId="20577"/>
          <ac:spMkLst>
            <pc:docMk/>
            <pc:sldMk cId="3430892086" sldId="266"/>
            <ac:spMk id="3" creationId="{F100E262-0E91-4FEC-BCB9-083C813BAF60}"/>
          </ac:spMkLst>
        </pc:spChg>
      </pc:sldChg>
    </pc:docChg>
  </pc:docChgLst>
  <pc:docChgLst>
    <pc:chgData name="Craig Chauraya" userId="S::500215@student.saxion.nl::d183af48-a546-4224-9ef5-37d6b888b158" providerId="AD" clId="Web-{657BB8DA-7B0C-320F-7D2D-AD13E0F01E4B}"/>
    <pc:docChg chg="modSld">
      <pc:chgData name="Craig Chauraya" userId="S::500215@student.saxion.nl::d183af48-a546-4224-9ef5-37d6b888b158" providerId="AD" clId="Web-{657BB8DA-7B0C-320F-7D2D-AD13E0F01E4B}" dt="2022-02-09T18:24:55.672" v="148"/>
      <pc:docMkLst>
        <pc:docMk/>
      </pc:docMkLst>
      <pc:sldChg chg="modNotes">
        <pc:chgData name="Craig Chauraya" userId="S::500215@student.saxion.nl::d183af48-a546-4224-9ef5-37d6b888b158" providerId="AD" clId="Web-{657BB8DA-7B0C-320F-7D2D-AD13E0F01E4B}" dt="2022-02-09T18:24:37.484" v="144"/>
        <pc:sldMkLst>
          <pc:docMk/>
          <pc:sldMk cId="1965974315" sldId="257"/>
        </pc:sldMkLst>
      </pc:sldChg>
      <pc:sldChg chg="addSp delSp modSp">
        <pc:chgData name="Craig Chauraya" userId="S::500215@student.saxion.nl::d183af48-a546-4224-9ef5-37d6b888b158" providerId="AD" clId="Web-{657BB8DA-7B0C-320F-7D2D-AD13E0F01E4B}" dt="2022-02-09T18:24:55.672" v="148"/>
        <pc:sldMkLst>
          <pc:docMk/>
          <pc:sldMk cId="353898552" sldId="258"/>
        </pc:sldMkLst>
        <pc:spChg chg="add del mod">
          <ac:chgData name="Craig Chauraya" userId="S::500215@student.saxion.nl::d183af48-a546-4224-9ef5-37d6b888b158" providerId="AD" clId="Web-{657BB8DA-7B0C-320F-7D2D-AD13E0F01E4B}" dt="2022-02-09T18:24:55.672" v="148"/>
          <ac:spMkLst>
            <pc:docMk/>
            <pc:sldMk cId="353898552" sldId="258"/>
            <ac:spMk id="2" creationId="{196C6F7C-C390-48A7-9EFA-53AA04DDA3AF}"/>
          </ac:spMkLst>
        </pc:spChg>
      </pc:sldChg>
    </pc:docChg>
  </pc:docChgLst>
  <pc:docChgLst>
    <pc:chgData name="Peter Pintér" userId="S::490498@student.saxion.nl::991a9729-1dd3-4cc4-a65e-786c7df47fbf" providerId="AD" clId="Web-{07DA38AB-7921-4CC4-B678-40A4B55FBA15}"/>
    <pc:docChg chg="mod addSld delSld modSld addMainMaster delMainMaster modMainMaster setSldSz">
      <pc:chgData name="Peter Pintér" userId="S::490498@student.saxion.nl::991a9729-1dd3-4cc4-a65e-786c7df47fbf" providerId="AD" clId="Web-{07DA38AB-7921-4CC4-B678-40A4B55FBA15}" dt="2022-02-09T17:39:31.964" v="799"/>
      <pc:docMkLst>
        <pc:docMk/>
      </pc:docMkLst>
      <pc:sldChg chg="addSp delSp modSp del mod modClrScheme chgLayout">
        <pc:chgData name="Peter Pintér" userId="S::490498@student.saxion.nl::991a9729-1dd3-4cc4-a65e-786c7df47fbf" providerId="AD" clId="Web-{07DA38AB-7921-4CC4-B678-40A4B55FBA15}" dt="2022-02-09T17:06:04.666" v="228"/>
        <pc:sldMkLst>
          <pc:docMk/>
          <pc:sldMk cId="109857222" sldId="256"/>
        </pc:sldMkLst>
        <pc:spChg chg="del">
          <ac:chgData name="Peter Pintér" userId="S::490498@student.saxion.nl::991a9729-1dd3-4cc4-a65e-786c7df47fbf" providerId="AD" clId="Web-{07DA38AB-7921-4CC4-B678-40A4B55FBA15}" dt="2022-02-09T16:50:57.910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eter Pintér" userId="S::490498@student.saxion.nl::991a9729-1dd3-4cc4-a65e-786c7df47fbf" providerId="AD" clId="Web-{07DA38AB-7921-4CC4-B678-40A4B55FBA15}" dt="2022-02-09T16:50:57.910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6:53:18.991" v="36" actId="1076"/>
          <ac:spMkLst>
            <pc:docMk/>
            <pc:sldMk cId="109857222" sldId="256"/>
            <ac:spMk id="4" creationId="{5DFC70A9-1114-4DDD-9691-619D8FF53141}"/>
          </ac:spMkLst>
        </pc:spChg>
        <pc:spChg chg="add">
          <ac:chgData name="Peter Pintér" userId="S::490498@student.saxion.nl::991a9729-1dd3-4cc4-a65e-786c7df47fbf" providerId="AD" clId="Web-{07DA38AB-7921-4CC4-B678-40A4B55FBA15}" dt="2022-02-09T17:05:54.541" v="227"/>
          <ac:spMkLst>
            <pc:docMk/>
            <pc:sldMk cId="109857222" sldId="256"/>
            <ac:spMk id="5" creationId="{A0DA68BF-E150-4A44-8B6B-0A86BC805A42}"/>
          </ac:spMkLst>
        </pc:spChg>
      </pc:sldChg>
      <pc:sldChg chg="addSp delSp modSp new mod modClrScheme chgLayout modNotes">
        <pc:chgData name="Peter Pintér" userId="S::490498@student.saxion.nl::991a9729-1dd3-4cc4-a65e-786c7df47fbf" providerId="AD" clId="Web-{07DA38AB-7921-4CC4-B678-40A4B55FBA15}" dt="2022-02-09T17:39:31.964" v="799"/>
        <pc:sldMkLst>
          <pc:docMk/>
          <pc:sldMk cId="1965974315" sldId="257"/>
        </pc:sldMkLst>
        <pc:spChg chg="del">
          <ac:chgData name="Peter Pintér" userId="S::490498@student.saxion.nl::991a9729-1dd3-4cc4-a65e-786c7df47fbf" providerId="AD" clId="Web-{07DA38AB-7921-4CC4-B678-40A4B55FBA15}" dt="2022-02-09T16:53:30.960" v="39"/>
          <ac:spMkLst>
            <pc:docMk/>
            <pc:sldMk cId="1965974315" sldId="257"/>
            <ac:spMk id="2" creationId="{D9A4C77C-0C45-48CE-B30C-D26A24F31CED}"/>
          </ac:spMkLst>
        </pc:spChg>
        <pc:spChg chg="del">
          <ac:chgData name="Peter Pintér" userId="S::490498@student.saxion.nl::991a9729-1dd3-4cc4-a65e-786c7df47fbf" providerId="AD" clId="Web-{07DA38AB-7921-4CC4-B678-40A4B55FBA15}" dt="2022-02-09T16:53:30.960" v="38"/>
          <ac:spMkLst>
            <pc:docMk/>
            <pc:sldMk cId="1965974315" sldId="257"/>
            <ac:spMk id="3" creationId="{363C5B84-B6A9-4C72-9A1A-C97B67D5F255}"/>
          </ac:spMkLst>
        </pc:spChg>
        <pc:spChg chg="add del mod">
          <ac:chgData name="Peter Pintér" userId="S::490498@student.saxion.nl::991a9729-1dd3-4cc4-a65e-786c7df47fbf" providerId="AD" clId="Web-{07DA38AB-7921-4CC4-B678-40A4B55FBA15}" dt="2022-02-09T17:13:34.458" v="256"/>
          <ac:spMkLst>
            <pc:docMk/>
            <pc:sldMk cId="1965974315" sldId="257"/>
            <ac:spMk id="5" creationId="{29406B17-8423-426B-BF46-E398E58196A9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22:27.783" v="338"/>
          <ac:spMkLst>
            <pc:docMk/>
            <pc:sldMk cId="1965974315" sldId="257"/>
            <ac:spMk id="6" creationId="{220714DF-6FCB-406A-A4AE-CFCD5630F24E}"/>
          </ac:spMkLst>
        </pc:spChg>
        <pc:spChg chg="add del">
          <ac:chgData name="Peter Pintér" userId="S::490498@student.saxion.nl::991a9729-1dd3-4cc4-a65e-786c7df47fbf" providerId="AD" clId="Web-{07DA38AB-7921-4CC4-B678-40A4B55FBA15}" dt="2022-02-09T17:15:06.007" v="270"/>
          <ac:spMkLst>
            <pc:docMk/>
            <pc:sldMk cId="1965974315" sldId="257"/>
            <ac:spMk id="7" creationId="{8BD8357B-D8D3-4388-B8C5-13D5C5910553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20:46.109" v="320" actId="1076"/>
          <ac:spMkLst>
            <pc:docMk/>
            <pc:sldMk cId="1965974315" sldId="257"/>
            <ac:spMk id="9" creationId="{46C285B9-F6D2-4E46-A31A-E269CF1DABAF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20:37.187" v="318"/>
          <ac:spMkLst>
            <pc:docMk/>
            <pc:sldMk cId="1965974315" sldId="257"/>
            <ac:spMk id="11" creationId="{4A87AB04-B544-41C4-B5ED-9AA6F3F69310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23:43.020" v="360" actId="1076"/>
          <ac:spMkLst>
            <pc:docMk/>
            <pc:sldMk cId="1965974315" sldId="257"/>
            <ac:spMk id="13" creationId="{6DC8779A-204C-445B-80BA-C00335CC8263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22:08.705" v="334" actId="1076"/>
          <ac:spMkLst>
            <pc:docMk/>
            <pc:sldMk cId="1965974315" sldId="257"/>
            <ac:spMk id="15" creationId="{E5040727-FC58-495D-A1AC-55AB012E5256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23:12.566" v="349" actId="1076"/>
          <ac:spMkLst>
            <pc:docMk/>
            <pc:sldMk cId="1965974315" sldId="257"/>
            <ac:spMk id="17" creationId="{65C06EB4-E83D-476F-812F-D28C1F0FBE0A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26:52.962" v="385" actId="1076"/>
          <ac:spMkLst>
            <pc:docMk/>
            <pc:sldMk cId="1965974315" sldId="257"/>
            <ac:spMk id="19" creationId="{7F4F0DFC-A422-4E56-856B-473E4E340FD7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27:10.759" v="388" actId="1076"/>
          <ac:spMkLst>
            <pc:docMk/>
            <pc:sldMk cId="1965974315" sldId="257"/>
            <ac:spMk id="20" creationId="{35931CF4-7083-4750-8A7C-1CBFCD647EAC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29:38.794" v="420" actId="1076"/>
          <ac:spMkLst>
            <pc:docMk/>
            <pc:sldMk cId="1965974315" sldId="257"/>
            <ac:spMk id="26" creationId="{D8C0D579-D30D-4F0E-83BB-D3226CFAA989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30:42.217" v="433" actId="20577"/>
          <ac:spMkLst>
            <pc:docMk/>
            <pc:sldMk cId="1965974315" sldId="257"/>
            <ac:spMk id="28" creationId="{562C96EC-516E-47FF-93EB-035494539391}"/>
          </ac:spMkLst>
        </pc:spChg>
        <pc:picChg chg="add mod">
          <ac:chgData name="Peter Pintér" userId="S::490498@student.saxion.nl::991a9729-1dd3-4cc4-a65e-786c7df47fbf" providerId="AD" clId="Web-{07DA38AB-7921-4CC4-B678-40A4B55FBA15}" dt="2022-02-09T17:15:25.492" v="273" actId="1076"/>
          <ac:picMkLst>
            <pc:docMk/>
            <pc:sldMk cId="1965974315" sldId="257"/>
            <ac:picMk id="8" creationId="{600DC391-9742-446C-B565-EED0D2F7714A}"/>
          </ac:picMkLst>
        </pc:picChg>
        <pc:picChg chg="add mod">
          <ac:chgData name="Peter Pintér" userId="S::490498@student.saxion.nl::991a9729-1dd3-4cc4-a65e-786c7df47fbf" providerId="AD" clId="Web-{07DA38AB-7921-4CC4-B678-40A4B55FBA15}" dt="2022-02-09T17:18:14.887" v="290" actId="14100"/>
          <ac:picMkLst>
            <pc:docMk/>
            <pc:sldMk cId="1965974315" sldId="257"/>
            <ac:picMk id="10" creationId="{8E5DF558-5E4F-4CBD-B48B-63C60A44456F}"/>
          </ac:picMkLst>
        </pc:picChg>
        <pc:picChg chg="add mod">
          <ac:chgData name="Peter Pintér" userId="S::490498@student.saxion.nl::991a9729-1dd3-4cc4-a65e-786c7df47fbf" providerId="AD" clId="Web-{07DA38AB-7921-4CC4-B678-40A4B55FBA15}" dt="2022-02-09T17:20:09.139" v="317" actId="1076"/>
          <ac:picMkLst>
            <pc:docMk/>
            <pc:sldMk cId="1965974315" sldId="257"/>
            <ac:picMk id="12" creationId="{2C969260-0B30-401B-8E38-5D4A8250A161}"/>
          </ac:picMkLst>
        </pc:picChg>
        <pc:picChg chg="add mod">
          <ac:chgData name="Peter Pintér" userId="S::490498@student.saxion.nl::991a9729-1dd3-4cc4-a65e-786c7df47fbf" providerId="AD" clId="Web-{07DA38AB-7921-4CC4-B678-40A4B55FBA15}" dt="2022-02-09T17:21:52.439" v="323" actId="1076"/>
          <ac:picMkLst>
            <pc:docMk/>
            <pc:sldMk cId="1965974315" sldId="257"/>
            <ac:picMk id="14" creationId="{DFDC5031-B5FA-4CC1-A9B4-4FA8786D5002}"/>
          </ac:picMkLst>
        </pc:picChg>
        <pc:picChg chg="add mod">
          <ac:chgData name="Peter Pintér" userId="S::490498@student.saxion.nl::991a9729-1dd3-4cc4-a65e-786c7df47fbf" providerId="AD" clId="Web-{07DA38AB-7921-4CC4-B678-40A4B55FBA15}" dt="2022-02-09T17:22:57.644" v="341" actId="1076"/>
          <ac:picMkLst>
            <pc:docMk/>
            <pc:sldMk cId="1965974315" sldId="257"/>
            <ac:picMk id="16" creationId="{22785D6C-5FE8-4558-B8A3-8ED33E16F0AA}"/>
          </ac:picMkLst>
        </pc:picChg>
        <pc:picChg chg="add mod">
          <ac:chgData name="Peter Pintér" userId="S::490498@student.saxion.nl::991a9729-1dd3-4cc4-a65e-786c7df47fbf" providerId="AD" clId="Web-{07DA38AB-7921-4CC4-B678-40A4B55FBA15}" dt="2022-02-09T17:26:01.304" v="364" actId="1076"/>
          <ac:picMkLst>
            <pc:docMk/>
            <pc:sldMk cId="1965974315" sldId="257"/>
            <ac:picMk id="18" creationId="{9338553F-C0E4-46D9-8E30-90FB2CF42273}"/>
          </ac:picMkLst>
        </pc:picChg>
        <pc:picChg chg="add del mod">
          <ac:chgData name="Peter Pintér" userId="S::490498@student.saxion.nl::991a9729-1dd3-4cc4-a65e-786c7df47fbf" providerId="AD" clId="Web-{07DA38AB-7921-4CC4-B678-40A4B55FBA15}" dt="2022-02-09T17:28:27.011" v="391"/>
          <ac:picMkLst>
            <pc:docMk/>
            <pc:sldMk cId="1965974315" sldId="257"/>
            <ac:picMk id="21" creationId="{3532BFB1-5465-4E29-BAB2-B5BF228AB0CB}"/>
          </ac:picMkLst>
        </pc:picChg>
        <pc:picChg chg="add del mod">
          <ac:chgData name="Peter Pintér" userId="S::490498@student.saxion.nl::991a9729-1dd3-4cc4-a65e-786c7df47fbf" providerId="AD" clId="Web-{07DA38AB-7921-4CC4-B678-40A4B55FBA15}" dt="2022-02-09T17:28:34.495" v="393"/>
          <ac:picMkLst>
            <pc:docMk/>
            <pc:sldMk cId="1965974315" sldId="257"/>
            <ac:picMk id="22" creationId="{F70C96CE-2905-4DA6-972F-4937F029702E}"/>
          </ac:picMkLst>
        </pc:picChg>
        <pc:picChg chg="add del mod">
          <ac:chgData name="Peter Pintér" userId="S::490498@student.saxion.nl::991a9729-1dd3-4cc4-a65e-786c7df47fbf" providerId="AD" clId="Web-{07DA38AB-7921-4CC4-B678-40A4B55FBA15}" dt="2022-02-09T17:28:43.417" v="395"/>
          <ac:picMkLst>
            <pc:docMk/>
            <pc:sldMk cId="1965974315" sldId="257"/>
            <ac:picMk id="23" creationId="{A7378BCE-2842-4D78-ADA6-3CE5621F421D}"/>
          </ac:picMkLst>
        </pc:picChg>
        <pc:picChg chg="add del mod">
          <ac:chgData name="Peter Pintér" userId="S::490498@student.saxion.nl::991a9729-1dd3-4cc4-a65e-786c7df47fbf" providerId="AD" clId="Web-{07DA38AB-7921-4CC4-B678-40A4B55FBA15}" dt="2022-02-09T17:28:54.152" v="397"/>
          <ac:picMkLst>
            <pc:docMk/>
            <pc:sldMk cId="1965974315" sldId="257"/>
            <ac:picMk id="24" creationId="{C9FEC655-54EF-48D4-9C5F-D3445A278876}"/>
          </ac:picMkLst>
        </pc:picChg>
        <pc:picChg chg="add mod">
          <ac:chgData name="Peter Pintér" userId="S::490498@student.saxion.nl::991a9729-1dd3-4cc4-a65e-786c7df47fbf" providerId="AD" clId="Web-{07DA38AB-7921-4CC4-B678-40A4B55FBA15}" dt="2022-02-09T17:29:23.184" v="402" actId="1076"/>
          <ac:picMkLst>
            <pc:docMk/>
            <pc:sldMk cId="1965974315" sldId="257"/>
            <ac:picMk id="25" creationId="{3111C1E6-A108-4F50-BC23-03DEDEE68309}"/>
          </ac:picMkLst>
        </pc:picChg>
        <pc:picChg chg="add mod">
          <ac:chgData name="Peter Pintér" userId="S::490498@student.saxion.nl::991a9729-1dd3-4cc4-a65e-786c7df47fbf" providerId="AD" clId="Web-{07DA38AB-7921-4CC4-B678-40A4B55FBA15}" dt="2022-02-09T17:30:33.983" v="425" actId="1076"/>
          <ac:picMkLst>
            <pc:docMk/>
            <pc:sldMk cId="1965974315" sldId="257"/>
            <ac:picMk id="27" creationId="{C04D7BFE-C7B1-48DC-871C-BE1FA2D7EA11}"/>
          </ac:picMkLst>
        </pc:picChg>
      </pc:sldChg>
      <pc:sldChg chg="addSp delSp modSp new mod modClrScheme chgLayout">
        <pc:chgData name="Peter Pintér" userId="S::490498@student.saxion.nl::991a9729-1dd3-4cc4-a65e-786c7df47fbf" providerId="AD" clId="Web-{07DA38AB-7921-4CC4-B678-40A4B55FBA15}" dt="2022-02-09T17:05:26.931" v="226"/>
        <pc:sldMkLst>
          <pc:docMk/>
          <pc:sldMk cId="353898552" sldId="258"/>
        </pc:sldMkLst>
        <pc:spChg chg="del">
          <ac:chgData name="Peter Pintér" userId="S::490498@student.saxion.nl::991a9729-1dd3-4cc4-a65e-786c7df47fbf" providerId="AD" clId="Web-{07DA38AB-7921-4CC4-B678-40A4B55FBA15}" dt="2022-02-09T16:56:44.465" v="76"/>
          <ac:spMkLst>
            <pc:docMk/>
            <pc:sldMk cId="353898552" sldId="258"/>
            <ac:spMk id="2" creationId="{1952B44E-CFFD-4A14-8C1D-9CA3F92AE6CD}"/>
          </ac:spMkLst>
        </pc:spChg>
        <pc:spChg chg="del">
          <ac:chgData name="Peter Pintér" userId="S::490498@student.saxion.nl::991a9729-1dd3-4cc4-a65e-786c7df47fbf" providerId="AD" clId="Web-{07DA38AB-7921-4CC4-B678-40A4B55FBA15}" dt="2022-02-09T16:56:44.465" v="75"/>
          <ac:spMkLst>
            <pc:docMk/>
            <pc:sldMk cId="353898552" sldId="258"/>
            <ac:spMk id="3" creationId="{A9C0F7C4-9EDC-4FBF-BA95-181FDADBF985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6:58:26.233" v="155" actId="1076"/>
          <ac:spMkLst>
            <pc:docMk/>
            <pc:sldMk cId="353898552" sldId="258"/>
            <ac:spMk id="4" creationId="{54A69020-5C1A-4340-9732-4777C7AAA793}"/>
          </ac:spMkLst>
        </pc:spChg>
      </pc:sldChg>
      <pc:sldChg chg="mod modClrScheme chgLayout">
        <pc:chgData name="Peter Pintér" userId="S::490498@student.saxion.nl::991a9729-1dd3-4cc4-a65e-786c7df47fbf" providerId="AD" clId="Web-{07DA38AB-7921-4CC4-B678-40A4B55FBA15}" dt="2022-02-09T17:05:26.931" v="226"/>
        <pc:sldMkLst>
          <pc:docMk/>
          <pc:sldMk cId="3702360343" sldId="259"/>
        </pc:sldMkLst>
      </pc:sldChg>
      <pc:sldChg chg="addSp delSp modSp new mod modClrScheme chgLayout">
        <pc:chgData name="Peter Pintér" userId="S::490498@student.saxion.nl::991a9729-1dd3-4cc4-a65e-786c7df47fbf" providerId="AD" clId="Web-{07DA38AB-7921-4CC4-B678-40A4B55FBA15}" dt="2022-02-09T17:05:26.931" v="226"/>
        <pc:sldMkLst>
          <pc:docMk/>
          <pc:sldMk cId="3892875898" sldId="260"/>
        </pc:sldMkLst>
        <pc:spChg chg="del">
          <ac:chgData name="Peter Pintér" userId="S::490498@student.saxion.nl::991a9729-1dd3-4cc4-a65e-786c7df47fbf" providerId="AD" clId="Web-{07DA38AB-7921-4CC4-B678-40A4B55FBA15}" dt="2022-02-09T16:58:42.171" v="158"/>
          <ac:spMkLst>
            <pc:docMk/>
            <pc:sldMk cId="3892875898" sldId="260"/>
            <ac:spMk id="2" creationId="{2B9C2369-F724-462A-BA7C-C6AD825AEF77}"/>
          </ac:spMkLst>
        </pc:spChg>
        <pc:spChg chg="del">
          <ac:chgData name="Peter Pintér" userId="S::490498@student.saxion.nl::991a9729-1dd3-4cc4-a65e-786c7df47fbf" providerId="AD" clId="Web-{07DA38AB-7921-4CC4-B678-40A4B55FBA15}" dt="2022-02-09T16:58:42.171" v="157"/>
          <ac:spMkLst>
            <pc:docMk/>
            <pc:sldMk cId="3892875898" sldId="260"/>
            <ac:spMk id="3" creationId="{C4B84B43-18A4-4600-9E8F-5CDD25078526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6:59:38.594" v="200" actId="14100"/>
          <ac:spMkLst>
            <pc:docMk/>
            <pc:sldMk cId="3892875898" sldId="260"/>
            <ac:spMk id="4" creationId="{101D4E8A-40FC-4547-ACB9-BB2CBA159D84}"/>
          </ac:spMkLst>
        </pc:spChg>
      </pc:sldChg>
      <pc:sldChg chg="addSp delSp modSp new mod setBg modClrScheme chgLayout">
        <pc:chgData name="Peter Pintér" userId="S::490498@student.saxion.nl::991a9729-1dd3-4cc4-a65e-786c7df47fbf" providerId="AD" clId="Web-{07DA38AB-7921-4CC4-B678-40A4B55FBA15}" dt="2022-02-09T17:09:47.906" v="255" actId="1076"/>
        <pc:sldMkLst>
          <pc:docMk/>
          <pc:sldMk cId="1122141518" sldId="261"/>
        </pc:sldMkLst>
        <pc:spChg chg="del">
          <ac:chgData name="Peter Pintér" userId="S::490498@student.saxion.nl::991a9729-1dd3-4cc4-a65e-786c7df47fbf" providerId="AD" clId="Web-{07DA38AB-7921-4CC4-B678-40A4B55FBA15}" dt="2022-02-09T17:01:09.628" v="203"/>
          <ac:spMkLst>
            <pc:docMk/>
            <pc:sldMk cId="1122141518" sldId="261"/>
            <ac:spMk id="2" creationId="{13AA1453-C7EF-420D-A500-BA0801B9CBBE}"/>
          </ac:spMkLst>
        </pc:spChg>
        <pc:spChg chg="del">
          <ac:chgData name="Peter Pintér" userId="S::490498@student.saxion.nl::991a9729-1dd3-4cc4-a65e-786c7df47fbf" providerId="AD" clId="Web-{07DA38AB-7921-4CC4-B678-40A4B55FBA15}" dt="2022-02-09T17:01:09.628" v="202"/>
          <ac:spMkLst>
            <pc:docMk/>
            <pc:sldMk cId="1122141518" sldId="261"/>
            <ac:spMk id="3" creationId="{3698E6F3-3CFE-40C8-8341-D5D23F3EC8EF}"/>
          </ac:spMkLst>
        </pc:spChg>
        <pc:spChg chg="add mod">
          <ac:chgData name="Peter Pintér" userId="S::490498@student.saxion.nl::991a9729-1dd3-4cc4-a65e-786c7df47fbf" providerId="AD" clId="Web-{07DA38AB-7921-4CC4-B678-40A4B55FBA15}" dt="2022-02-09T17:09:47.906" v="255" actId="1076"/>
          <ac:spMkLst>
            <pc:docMk/>
            <pc:sldMk cId="1122141518" sldId="261"/>
            <ac:spMk id="4" creationId="{423D59A2-CCC2-430C-AE09-72FC89D2EFBC}"/>
          </ac:spMkLst>
        </pc:spChg>
        <pc:spChg chg="add">
          <ac:chgData name="Peter Pintér" userId="S::490498@student.saxion.nl::991a9729-1dd3-4cc4-a65e-786c7df47fbf" providerId="AD" clId="Web-{07DA38AB-7921-4CC4-B678-40A4B55FBA15}" dt="2022-02-09T17:09:18.436" v="238"/>
          <ac:spMkLst>
            <pc:docMk/>
            <pc:sldMk cId="1122141518" sldId="261"/>
            <ac:spMk id="14" creationId="{3F088236-D655-4F88-B238-E16762358025}"/>
          </ac:spMkLst>
        </pc:spChg>
        <pc:spChg chg="add">
          <ac:chgData name="Peter Pintér" userId="S::490498@student.saxion.nl::991a9729-1dd3-4cc4-a65e-786c7df47fbf" providerId="AD" clId="Web-{07DA38AB-7921-4CC4-B678-40A4B55FBA15}" dt="2022-02-09T17:09:18.436" v="238"/>
          <ac:spMkLst>
            <pc:docMk/>
            <pc:sldMk cId="1122141518" sldId="261"/>
            <ac:spMk id="16" creationId="{3DAC0C92-199E-475C-9390-119A9B027276}"/>
          </ac:spMkLst>
        </pc:spChg>
        <pc:spChg chg="add">
          <ac:chgData name="Peter Pintér" userId="S::490498@student.saxion.nl::991a9729-1dd3-4cc4-a65e-786c7df47fbf" providerId="AD" clId="Web-{07DA38AB-7921-4CC4-B678-40A4B55FBA15}" dt="2022-02-09T17:09:18.436" v="238"/>
          <ac:spMkLst>
            <pc:docMk/>
            <pc:sldMk cId="1122141518" sldId="261"/>
            <ac:spMk id="18" creationId="{C4CFB339-0ED8-4FE2-9EF1-6D1375B8499B}"/>
          </ac:spMkLst>
        </pc:spChg>
        <pc:spChg chg="add">
          <ac:chgData name="Peter Pintér" userId="S::490498@student.saxion.nl::991a9729-1dd3-4cc4-a65e-786c7df47fbf" providerId="AD" clId="Web-{07DA38AB-7921-4CC4-B678-40A4B55FBA15}" dt="2022-02-09T17:09:18.436" v="238"/>
          <ac:spMkLst>
            <pc:docMk/>
            <pc:sldMk cId="1122141518" sldId="261"/>
            <ac:spMk id="20" creationId="{31896C80-2069-4431-9C19-83B913734490}"/>
          </ac:spMkLst>
        </pc:spChg>
        <pc:spChg chg="add">
          <ac:chgData name="Peter Pintér" userId="S::490498@student.saxion.nl::991a9729-1dd3-4cc4-a65e-786c7df47fbf" providerId="AD" clId="Web-{07DA38AB-7921-4CC4-B678-40A4B55FBA15}" dt="2022-02-09T17:09:18.436" v="238"/>
          <ac:spMkLst>
            <pc:docMk/>
            <pc:sldMk cId="1122141518" sldId="261"/>
            <ac:spMk id="22" creationId="{BF120A21-0841-4823-B0C4-28AEBCEF9B78}"/>
          </ac:spMkLst>
        </pc:spChg>
        <pc:spChg chg="add">
          <ac:chgData name="Peter Pintér" userId="S::490498@student.saxion.nl::991a9729-1dd3-4cc4-a65e-786c7df47fbf" providerId="AD" clId="Web-{07DA38AB-7921-4CC4-B678-40A4B55FBA15}" dt="2022-02-09T17:09:18.436" v="238"/>
          <ac:spMkLst>
            <pc:docMk/>
            <pc:sldMk cId="1122141518" sldId="261"/>
            <ac:spMk id="24" creationId="{DBB05BAE-BBD3-4289-899F-A6851503C6B0}"/>
          </ac:spMkLst>
        </pc:spChg>
        <pc:spChg chg="add">
          <ac:chgData name="Peter Pintér" userId="S::490498@student.saxion.nl::991a9729-1dd3-4cc4-a65e-786c7df47fbf" providerId="AD" clId="Web-{07DA38AB-7921-4CC4-B678-40A4B55FBA15}" dt="2022-02-09T17:09:18.436" v="238"/>
          <ac:spMkLst>
            <pc:docMk/>
            <pc:sldMk cId="1122141518" sldId="261"/>
            <ac:spMk id="26" creationId="{9874D11C-36F5-4BBE-A490-019A54E953B0}"/>
          </ac:spMkLst>
        </pc:spChg>
        <pc:picChg chg="add">
          <ac:chgData name="Peter Pintér" userId="S::490498@student.saxion.nl::991a9729-1dd3-4cc4-a65e-786c7df47fbf" providerId="AD" clId="Web-{07DA38AB-7921-4CC4-B678-40A4B55FBA15}" dt="2022-02-09T17:09:18.436" v="238"/>
          <ac:picMkLst>
            <pc:docMk/>
            <pc:sldMk cId="1122141518" sldId="261"/>
            <ac:picMk id="6" creationId="{F7F237D1-A20F-482F-A466-A6D1A7FB089C}"/>
          </ac:picMkLst>
        </pc:picChg>
        <pc:cxnChg chg="add">
          <ac:chgData name="Peter Pintér" userId="S::490498@student.saxion.nl::991a9729-1dd3-4cc4-a65e-786c7df47fbf" providerId="AD" clId="Web-{07DA38AB-7921-4CC4-B678-40A4B55FBA15}" dt="2022-02-09T17:09:18.436" v="238"/>
          <ac:cxnSpMkLst>
            <pc:docMk/>
            <pc:sldMk cId="1122141518" sldId="261"/>
            <ac:cxnSpMk id="10" creationId="{64FA5DFF-7FE6-4855-84E6-DFA78EE978BD}"/>
          </ac:cxnSpMkLst>
        </pc:cxnChg>
        <pc:cxnChg chg="add">
          <ac:chgData name="Peter Pintér" userId="S::490498@student.saxion.nl::991a9729-1dd3-4cc4-a65e-786c7df47fbf" providerId="AD" clId="Web-{07DA38AB-7921-4CC4-B678-40A4B55FBA15}" dt="2022-02-09T17:09:18.436" v="238"/>
          <ac:cxnSpMkLst>
            <pc:docMk/>
            <pc:sldMk cId="1122141518" sldId="261"/>
            <ac:cxnSpMk id="12" creationId="{2AFD8CBA-54A3-4363-991B-B9C631BBFA74}"/>
          </ac:cxnSpMkLst>
        </pc:cxnChg>
      </pc:sldChg>
      <pc:sldChg chg="modSp mod modClrScheme chgLayout">
        <pc:chgData name="Peter Pintér" userId="S::490498@student.saxion.nl::991a9729-1dd3-4cc4-a65e-786c7df47fbf" providerId="AD" clId="Web-{07DA38AB-7921-4CC4-B678-40A4B55FBA15}" dt="2022-02-09T17:05:26.931" v="226"/>
        <pc:sldMkLst>
          <pc:docMk/>
          <pc:sldMk cId="653878164" sldId="262"/>
        </pc:sldMkLst>
        <pc:spChg chg="mod ord">
          <ac:chgData name="Peter Pintér" userId="S::490498@student.saxion.nl::991a9729-1dd3-4cc4-a65e-786c7df47fbf" providerId="AD" clId="Web-{07DA38AB-7921-4CC4-B678-40A4B55FBA15}" dt="2022-02-09T17:05:26.931" v="226"/>
          <ac:spMkLst>
            <pc:docMk/>
            <pc:sldMk cId="653878164" sldId="262"/>
            <ac:spMk id="2" creationId="{9D516C8A-489F-4D6F-B5F0-0FBFFEBFE616}"/>
          </ac:spMkLst>
        </pc:spChg>
        <pc:spChg chg="mod ord">
          <ac:chgData name="Peter Pintér" userId="S::490498@student.saxion.nl::991a9729-1dd3-4cc4-a65e-786c7df47fbf" providerId="AD" clId="Web-{07DA38AB-7921-4CC4-B678-40A4B55FBA15}" dt="2022-02-09T17:05:26.931" v="226"/>
          <ac:spMkLst>
            <pc:docMk/>
            <pc:sldMk cId="653878164" sldId="262"/>
            <ac:spMk id="3" creationId="{DA9E8D92-C5CA-4446-BFF1-34D5F5B983BA}"/>
          </ac:spMkLst>
        </pc:spChg>
      </pc:sldChg>
      <pc:sldMasterChg chg="modSp del delSldLayout modSldLayout">
        <pc:chgData name="Peter Pintér" userId="S::490498@student.saxion.nl::991a9729-1dd3-4cc4-a65e-786c7df47fbf" providerId="AD" clId="Web-{07DA38AB-7921-4CC4-B678-40A4B55FBA15}" dt="2022-02-09T16:52:23.396" v="3"/>
        <pc:sldMasterMkLst>
          <pc:docMk/>
          <pc:sldMasterMk cId="2460954070" sldId="2147483660"/>
        </pc:sldMasterMkLst>
        <pc:spChg chg="mod">
          <ac:chgData name="Peter Pintér" userId="S::490498@student.saxion.nl::991a9729-1dd3-4cc4-a65e-786c7df47fbf" providerId="AD" clId="Web-{07DA38AB-7921-4CC4-B678-40A4B55FBA15}" dt="2022-02-09T16:52:23.318" v="2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Peter Pintér" userId="S::490498@student.saxion.nl::991a9729-1dd3-4cc4-a65e-786c7df47fbf" providerId="AD" clId="Web-{07DA38AB-7921-4CC4-B678-40A4B55FBA15}" dt="2022-02-09T16:52:23.318" v="2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Peter Pintér" userId="S::490498@student.saxion.nl::991a9729-1dd3-4cc4-a65e-786c7df47fbf" providerId="AD" clId="Web-{07DA38AB-7921-4CC4-B678-40A4B55FBA15}" dt="2022-02-09T16:52:23.318" v="2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Peter Pintér" userId="S::490498@student.saxion.nl::991a9729-1dd3-4cc4-a65e-786c7df47fbf" providerId="AD" clId="Web-{07DA38AB-7921-4CC4-B678-40A4B55FBA15}" dt="2022-02-09T16:52:23.318" v="2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Peter Pintér" userId="S::490498@student.saxion.nl::991a9729-1dd3-4cc4-a65e-786c7df47fbf" providerId="AD" clId="Web-{07DA38AB-7921-4CC4-B678-40A4B55FBA15}" dt="2022-02-09T16:52:23.318" v="2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Peter Pintér" userId="S::490498@student.saxion.nl::991a9729-1dd3-4cc4-a65e-786c7df47fbf" providerId="AD" clId="Web-{07DA38AB-7921-4CC4-B678-40A4B55FBA15}" dt="2022-02-09T16:52:23.396" v="3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Peter Pintér" userId="S::490498@student.saxion.nl::991a9729-1dd3-4cc4-a65e-786c7df47fbf" providerId="AD" clId="Web-{07DA38AB-7921-4CC4-B678-40A4B55FBA15}" dt="2022-02-09T16:52:23.318" v="2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2:55.771" v="217"/>
        <pc:sldMasterMkLst>
          <pc:docMk/>
          <pc:sldMasterMk cId="4249774193" sldId="2147483672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3961862488" sldId="214748367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1889148283" sldId="214748367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2567032630" sldId="214748367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1345281069" sldId="214748367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143898446" sldId="214748367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2041252804" sldId="214748367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1865672335" sldId="214748367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653399080" sldId="214748368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4016694398" sldId="214748368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3692825839" sldId="214748368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2:55.771" v="217"/>
          <pc:sldLayoutMkLst>
            <pc:docMk/>
            <pc:sldMasterMk cId="4249774193" sldId="2147483672"/>
            <pc:sldLayoutMk cId="2572159194" sldId="2147483683"/>
          </pc:sldLayoutMkLst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3:05.677" v="218"/>
        <pc:sldMasterMkLst>
          <pc:docMk/>
          <pc:sldMasterMk cId="1344212461" sldId="2147483684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794600527" sldId="214748368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2217828606" sldId="214748368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3888195347" sldId="214748368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622860947" sldId="214748368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522557927" sldId="214748368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4155721803" sldId="214748369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2017943868" sldId="214748369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81334609" sldId="214748369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2082804680" sldId="214748369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3717458710" sldId="214748369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05.677" v="218"/>
          <pc:sldLayoutMkLst>
            <pc:docMk/>
            <pc:sldMasterMk cId="1344212461" sldId="2147483684"/>
            <pc:sldLayoutMk cId="2022881810" sldId="2147483695"/>
          </pc:sldLayoutMkLst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3:21.146" v="219"/>
        <pc:sldMasterMkLst>
          <pc:docMk/>
          <pc:sldMasterMk cId="3493620257" sldId="2147483696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159153957" sldId="214748369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4142968215" sldId="214748369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3940570232" sldId="214748369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3176005608" sldId="214748370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1667591633" sldId="214748370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3103456723" sldId="214748370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98903464" sldId="214748370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3686057434" sldId="214748370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2718544325" sldId="214748370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241396746" sldId="214748370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3846982747" sldId="214748370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1077536498" sldId="214748370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3286645245" sldId="214748370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2929600890" sldId="214748371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1102211580" sldId="214748371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1972146353" sldId="214748371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3:21.146" v="219"/>
          <pc:sldLayoutMkLst>
            <pc:docMk/>
            <pc:sldMasterMk cId="3493620257" sldId="2147483696"/>
            <pc:sldLayoutMk cId="1807987637" sldId="2147483713"/>
          </pc:sldLayoutMkLst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4:38.258" v="220"/>
        <pc:sldMasterMkLst>
          <pc:docMk/>
          <pc:sldMasterMk cId="3364484806" sldId="2147483714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1829581969" sldId="214748371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844901886" sldId="214748371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605800226" sldId="214748371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3680527596" sldId="214748371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1704711521" sldId="214748371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1358107115" sldId="214748372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1554472004" sldId="214748372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1432438841" sldId="214748372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1791784400" sldId="214748372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2658247518" sldId="214748372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38.258" v="220"/>
          <pc:sldLayoutMkLst>
            <pc:docMk/>
            <pc:sldMasterMk cId="3364484806" sldId="2147483714"/>
            <pc:sldLayoutMk cId="2557142090" sldId="2147483725"/>
          </pc:sldLayoutMkLst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4:46.352" v="221"/>
        <pc:sldMasterMkLst>
          <pc:docMk/>
          <pc:sldMasterMk cId="3644580386" sldId="2147483726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4019711804" sldId="214748372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1451149375" sldId="214748372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3164618286" sldId="214748372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573036321" sldId="214748373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1709432266" sldId="214748373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3516072582" sldId="214748373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179451432" sldId="214748373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3015922564" sldId="214748373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3722339052" sldId="214748373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1991488962" sldId="214748373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46.352" v="221"/>
          <pc:sldLayoutMkLst>
            <pc:docMk/>
            <pc:sldMasterMk cId="3644580386" sldId="2147483726"/>
            <pc:sldLayoutMk cId="2465749444" sldId="2147483737"/>
          </pc:sldLayoutMkLst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4:54.586" v="222"/>
        <pc:sldMasterMkLst>
          <pc:docMk/>
          <pc:sldMasterMk cId="3179740165" sldId="2147483738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2217706470" sldId="214748373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161607632" sldId="214748374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1846764676" sldId="214748374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740969124" sldId="214748374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2521124797" sldId="214748374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1873611769" sldId="214748374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3202315908" sldId="214748374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3102890348" sldId="214748374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1687379386" sldId="214748374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2606772090" sldId="214748374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4:54.586" v="222"/>
          <pc:sldLayoutMkLst>
            <pc:docMk/>
            <pc:sldMasterMk cId="3179740165" sldId="2147483738"/>
            <pc:sldLayoutMk cId="1849207713" sldId="2147483749"/>
          </pc:sldLayoutMkLst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5:01.993" v="223"/>
        <pc:sldMasterMkLst>
          <pc:docMk/>
          <pc:sldMasterMk cId="3036022631" sldId="2147483750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2254060039" sldId="214748375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1760125079" sldId="214748375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3393089003" sldId="214748375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2385553918" sldId="214748375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2552714919" sldId="214748375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2311526018" sldId="214748375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3753429547" sldId="214748375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1453614372" sldId="214748375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1084795216" sldId="214748375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1396809360" sldId="214748376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01.993" v="223"/>
          <pc:sldLayoutMkLst>
            <pc:docMk/>
            <pc:sldMasterMk cId="3036022631" sldId="2147483750"/>
            <pc:sldLayoutMk cId="3734022501" sldId="2147483761"/>
          </pc:sldLayoutMkLst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5:11.977" v="224"/>
        <pc:sldMasterMkLst>
          <pc:docMk/>
          <pc:sldMasterMk cId="3262690854" sldId="2147483762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109271206" sldId="214748376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1908004119" sldId="214748376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156692108" sldId="214748376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3975501524" sldId="214748376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876668110" sldId="214748376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3021873299" sldId="214748376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4079327285" sldId="214748376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515960358" sldId="214748377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2889918031" sldId="214748377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2063200288" sldId="214748377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2737322207" sldId="214748377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2679077446" sldId="214748377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4269685888" sldId="214748377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1.977" v="224"/>
          <pc:sldLayoutMkLst>
            <pc:docMk/>
            <pc:sldMasterMk cId="3262690854" sldId="2147483762"/>
            <pc:sldLayoutMk cId="3186594887" sldId="2147483776"/>
          </pc:sldLayoutMkLst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5:19.087" v="225"/>
        <pc:sldMasterMkLst>
          <pc:docMk/>
          <pc:sldMasterMk cId="725927577" sldId="2147483777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1484835808" sldId="214748377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3152192576" sldId="214748377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813592583" sldId="214748378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951319964" sldId="214748378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2494989" sldId="214748378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2627284579" sldId="214748378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346309743" sldId="214748378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3909514245" sldId="214748378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851073165" sldId="214748378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2216820272" sldId="214748378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474107493" sldId="214748378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337121891" sldId="214748378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1325091699" sldId="214748379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169273756" sldId="214748379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1022090241" sldId="214748379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3710186854" sldId="214748379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19.087" v="225"/>
          <pc:sldLayoutMkLst>
            <pc:docMk/>
            <pc:sldMasterMk cId="725927577" sldId="2147483777"/>
            <pc:sldLayoutMk cId="1502384317" sldId="2147483794"/>
          </pc:sldLayoutMkLst>
        </pc:sldLayoutChg>
      </pc:sldMasterChg>
      <pc:sldMasterChg chg="add del addSldLayout delSldLayout modSldLayout">
        <pc:chgData name="Peter Pintér" userId="S::490498@student.saxion.nl::991a9729-1dd3-4cc4-a65e-786c7df47fbf" providerId="AD" clId="Web-{07DA38AB-7921-4CC4-B678-40A4B55FBA15}" dt="2022-02-09T17:05:26.931" v="226"/>
        <pc:sldMasterMkLst>
          <pc:docMk/>
          <pc:sldMasterMk cId="88159958" sldId="2147483795"/>
        </pc:sldMasterMkLst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3245952543" sldId="214748379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1370084009" sldId="214748379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1909364606" sldId="214748379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3930999685" sldId="214748379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1284736072" sldId="214748380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842575903" sldId="2147483801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2750142166" sldId="2147483802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2026675194" sldId="2147483803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3916386244" sldId="2147483804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3094678390" sldId="2147483805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422825510" sldId="2147483806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2992057674" sldId="2147483807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2763135386" sldId="2147483808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612251526" sldId="2147483809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2312733734" sldId="2147483810"/>
          </pc:sldLayoutMkLst>
        </pc:sldLayoutChg>
        <pc:sldLayoutChg chg="add del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88159958" sldId="2147483795"/>
            <pc:sldLayoutMk cId="703628816" sldId="2147483811"/>
          </pc:sldLayoutMkLst>
        </pc:sldLayoutChg>
      </pc:sldMasterChg>
      <pc:sldMasterChg chg="add addSldLayout modSldLayout">
        <pc:chgData name="Peter Pintér" userId="S::490498@student.saxion.nl::991a9729-1dd3-4cc4-a65e-786c7df47fbf" providerId="AD" clId="Web-{07DA38AB-7921-4CC4-B678-40A4B55FBA15}" dt="2022-02-09T17:05:26.931" v="226"/>
        <pc:sldMasterMkLst>
          <pc:docMk/>
          <pc:sldMasterMk cId="444389199" sldId="2147483812"/>
        </pc:sldMasterMkLst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3392752123" sldId="2147483813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652906140" sldId="2147483814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1945814571" sldId="2147483815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3514694870" sldId="2147483816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574879570" sldId="2147483817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827160449" sldId="2147483818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2781490711" sldId="2147483819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3331561156" sldId="2147483820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3821831086" sldId="2147483821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1675093677" sldId="2147483822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2411971713" sldId="2147483823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3497345556" sldId="2147483824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1451517206" sldId="2147483825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2544291121" sldId="2147483826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10521650" sldId="2147483827"/>
          </pc:sldLayoutMkLst>
        </pc:sldLayoutChg>
        <pc:sldLayoutChg chg="add mod replId">
          <pc:chgData name="Peter Pintér" userId="S::490498@student.saxion.nl::991a9729-1dd3-4cc4-a65e-786c7df47fbf" providerId="AD" clId="Web-{07DA38AB-7921-4CC4-B678-40A4B55FBA15}" dt="2022-02-09T17:05:26.931" v="226"/>
          <pc:sldLayoutMkLst>
            <pc:docMk/>
            <pc:sldMasterMk cId="444389199" sldId="2147483812"/>
            <pc:sldLayoutMk cId="474548287" sldId="2147483828"/>
          </pc:sldLayoutMkLst>
        </pc:sldLayoutChg>
      </pc:sldMasterChg>
    </pc:docChg>
  </pc:docChgLst>
  <pc:docChgLst>
    <pc:chgData name="Mira Ilieva" userId="1fa64334-c67a-4dda-8330-986d204488ba" providerId="ADAL" clId="{1BDF6450-265C-481F-9DB7-271D787F0A63}"/>
    <pc:docChg chg="undo custSel modSld">
      <pc:chgData name="Mira Ilieva" userId="1fa64334-c67a-4dda-8330-986d204488ba" providerId="ADAL" clId="{1BDF6450-265C-481F-9DB7-271D787F0A63}" dt="2022-02-10T13:37:59.117" v="417" actId="11529"/>
      <pc:docMkLst>
        <pc:docMk/>
      </pc:docMkLst>
      <pc:sldChg chg="addSp delSp modSp mod">
        <pc:chgData name="Mira Ilieva" userId="1fa64334-c67a-4dda-8330-986d204488ba" providerId="ADAL" clId="{1BDF6450-265C-481F-9DB7-271D787F0A63}" dt="2022-02-10T13:37:59.117" v="417" actId="11529"/>
        <pc:sldMkLst>
          <pc:docMk/>
          <pc:sldMk cId="3892875898" sldId="260"/>
        </pc:sldMkLst>
        <pc:spChg chg="mod">
          <ac:chgData name="Mira Ilieva" userId="1fa64334-c67a-4dda-8330-986d204488ba" providerId="ADAL" clId="{1BDF6450-265C-481F-9DB7-271D787F0A63}" dt="2022-02-10T11:43:42.546" v="350" actId="1076"/>
          <ac:spMkLst>
            <pc:docMk/>
            <pc:sldMk cId="3892875898" sldId="260"/>
            <ac:spMk id="4" creationId="{101D4E8A-40FC-4547-ACB9-BB2CBA159D84}"/>
          </ac:spMkLst>
        </pc:spChg>
        <pc:spChg chg="del">
          <ac:chgData name="Mira Ilieva" userId="1fa64334-c67a-4dda-8330-986d204488ba" providerId="ADAL" clId="{1BDF6450-265C-481F-9DB7-271D787F0A63}" dt="2022-02-10T10:36:09.235" v="5" actId="478"/>
          <ac:spMkLst>
            <pc:docMk/>
            <pc:sldMk cId="3892875898" sldId="260"/>
            <ac:spMk id="5" creationId="{C943C52E-45FF-4C8E-8AE3-94B78E78AC36}"/>
          </ac:spMkLst>
        </pc:spChg>
        <pc:spChg chg="add del">
          <ac:chgData name="Mira Ilieva" userId="1fa64334-c67a-4dda-8330-986d204488ba" providerId="ADAL" clId="{1BDF6450-265C-481F-9DB7-271D787F0A63}" dt="2022-02-10T10:37:25.573" v="13" actId="478"/>
          <ac:spMkLst>
            <pc:docMk/>
            <pc:sldMk cId="3892875898" sldId="260"/>
            <ac:spMk id="6" creationId="{CA2F5195-ED0D-4A14-B847-2CBD4D326490}"/>
          </ac:spMkLst>
        </pc:spChg>
        <pc:spChg chg="add del">
          <ac:chgData name="Mira Ilieva" userId="1fa64334-c67a-4dda-8330-986d204488ba" providerId="ADAL" clId="{1BDF6450-265C-481F-9DB7-271D787F0A63}" dt="2022-02-10T10:37:36.261" v="15" actId="478"/>
          <ac:spMkLst>
            <pc:docMk/>
            <pc:sldMk cId="3892875898" sldId="260"/>
            <ac:spMk id="7" creationId="{C2ED1F30-21D9-4FE4-BE69-94C30D58EBAF}"/>
          </ac:spMkLst>
        </pc:spChg>
        <pc:spChg chg="add mod">
          <ac:chgData name="Mira Ilieva" userId="1fa64334-c67a-4dda-8330-986d204488ba" providerId="ADAL" clId="{1BDF6450-265C-481F-9DB7-271D787F0A63}" dt="2022-02-10T11:31:49.753" v="211" actId="165"/>
          <ac:spMkLst>
            <pc:docMk/>
            <pc:sldMk cId="3892875898" sldId="260"/>
            <ac:spMk id="8" creationId="{6153E047-49E5-44D5-B308-F78494A50949}"/>
          </ac:spMkLst>
        </pc:spChg>
        <pc:spChg chg="add mod ord">
          <ac:chgData name="Mira Ilieva" userId="1fa64334-c67a-4dda-8330-986d204488ba" providerId="ADAL" clId="{1BDF6450-265C-481F-9DB7-271D787F0A63}" dt="2022-02-10T11:31:49.753" v="211" actId="165"/>
          <ac:spMkLst>
            <pc:docMk/>
            <pc:sldMk cId="3892875898" sldId="260"/>
            <ac:spMk id="9" creationId="{8D5FE7FF-9180-42D6-B103-C74AD81FC535}"/>
          </ac:spMkLst>
        </pc:spChg>
        <pc:spChg chg="add del">
          <ac:chgData name="Mira Ilieva" userId="1fa64334-c67a-4dda-8330-986d204488ba" providerId="ADAL" clId="{1BDF6450-265C-481F-9DB7-271D787F0A63}" dt="2022-02-10T10:39:57.394" v="28" actId="478"/>
          <ac:spMkLst>
            <pc:docMk/>
            <pc:sldMk cId="3892875898" sldId="260"/>
            <ac:spMk id="11" creationId="{95B53757-682D-403E-B9F0-8C518159F307}"/>
          </ac:spMkLst>
        </pc:spChg>
        <pc:spChg chg="add mod ord">
          <ac:chgData name="Mira Ilieva" userId="1fa64334-c67a-4dda-8330-986d204488ba" providerId="ADAL" clId="{1BDF6450-265C-481F-9DB7-271D787F0A63}" dt="2022-02-10T11:45:35.041" v="374" actId="20577"/>
          <ac:spMkLst>
            <pc:docMk/>
            <pc:sldMk cId="3892875898" sldId="260"/>
            <ac:spMk id="38" creationId="{B0C600B8-BEB4-4653-92F1-E5A2C1B254BE}"/>
          </ac:spMkLst>
        </pc:spChg>
        <pc:spChg chg="add mod">
          <ac:chgData name="Mira Ilieva" userId="1fa64334-c67a-4dda-8330-986d204488ba" providerId="ADAL" clId="{1BDF6450-265C-481F-9DB7-271D787F0A63}" dt="2022-02-10T11:43:00.617" v="342" actId="1076"/>
          <ac:spMkLst>
            <pc:docMk/>
            <pc:sldMk cId="3892875898" sldId="260"/>
            <ac:spMk id="39" creationId="{C43CBAE1-56B9-4031-9823-501611A94880}"/>
          </ac:spMkLst>
        </pc:spChg>
        <pc:spChg chg="add mod">
          <ac:chgData name="Mira Ilieva" userId="1fa64334-c67a-4dda-8330-986d204488ba" providerId="ADAL" clId="{1BDF6450-265C-481F-9DB7-271D787F0A63}" dt="2022-02-10T11:43:35.664" v="349" actId="404"/>
          <ac:spMkLst>
            <pc:docMk/>
            <pc:sldMk cId="3892875898" sldId="260"/>
            <ac:spMk id="44" creationId="{4091D98E-783A-46C1-BD54-4D76CFCA41AC}"/>
          </ac:spMkLst>
        </pc:spChg>
        <pc:spChg chg="add mod">
          <ac:chgData name="Mira Ilieva" userId="1fa64334-c67a-4dda-8330-986d204488ba" providerId="ADAL" clId="{1BDF6450-265C-481F-9DB7-271D787F0A63}" dt="2022-02-10T11:42:14.381" v="334" actId="1076"/>
          <ac:spMkLst>
            <pc:docMk/>
            <pc:sldMk cId="3892875898" sldId="260"/>
            <ac:spMk id="45" creationId="{CD9C090E-75C7-4EA3-BE2F-55100DC238CB}"/>
          </ac:spMkLst>
        </pc:spChg>
        <pc:spChg chg="add del">
          <ac:chgData name="Mira Ilieva" userId="1fa64334-c67a-4dda-8330-986d204488ba" providerId="ADAL" clId="{1BDF6450-265C-481F-9DB7-271D787F0A63}" dt="2022-02-10T13:37:27.011" v="412" actId="478"/>
          <ac:spMkLst>
            <pc:docMk/>
            <pc:sldMk cId="3892875898" sldId="260"/>
            <ac:spMk id="48" creationId="{457F0B96-EB36-4743-85DB-2A896EC6D02F}"/>
          </ac:spMkLst>
        </pc:spChg>
        <pc:spChg chg="add">
          <ac:chgData name="Mira Ilieva" userId="1fa64334-c67a-4dda-8330-986d204488ba" providerId="ADAL" clId="{1BDF6450-265C-481F-9DB7-271D787F0A63}" dt="2022-02-10T13:37:36.014" v="413" actId="11529"/>
          <ac:spMkLst>
            <pc:docMk/>
            <pc:sldMk cId="3892875898" sldId="260"/>
            <ac:spMk id="49" creationId="{22F7E643-E21D-49E0-B5EF-9C9E2680F0AA}"/>
          </ac:spMkLst>
        </pc:spChg>
        <pc:spChg chg="add">
          <ac:chgData name="Mira Ilieva" userId="1fa64334-c67a-4dda-8330-986d204488ba" providerId="ADAL" clId="{1BDF6450-265C-481F-9DB7-271D787F0A63}" dt="2022-02-10T13:37:48.964" v="416" actId="11529"/>
          <ac:spMkLst>
            <pc:docMk/>
            <pc:sldMk cId="3892875898" sldId="260"/>
            <ac:spMk id="50" creationId="{DE32DF53-6070-4909-989C-3061D77B87B9}"/>
          </ac:spMkLst>
        </pc:spChg>
        <pc:spChg chg="add">
          <ac:chgData name="Mira Ilieva" userId="1fa64334-c67a-4dda-8330-986d204488ba" providerId="ADAL" clId="{1BDF6450-265C-481F-9DB7-271D787F0A63}" dt="2022-02-10T13:37:59.117" v="417" actId="11529"/>
          <ac:spMkLst>
            <pc:docMk/>
            <pc:sldMk cId="3892875898" sldId="260"/>
            <ac:spMk id="51" creationId="{B6CE733F-393C-4578-9926-9034917AB405}"/>
          </ac:spMkLst>
        </pc:spChg>
        <pc:grpChg chg="add mod topLvl">
          <ac:chgData name="Mira Ilieva" userId="1fa64334-c67a-4dda-8330-986d204488ba" providerId="ADAL" clId="{1BDF6450-265C-481F-9DB7-271D787F0A63}" dt="2022-02-10T11:39:43.036" v="295" actId="164"/>
          <ac:grpSpMkLst>
            <pc:docMk/>
            <pc:sldMk cId="3892875898" sldId="260"/>
            <ac:grpSpMk id="10" creationId="{9E741166-5348-4743-88F9-709B7595571F}"/>
          </ac:grpSpMkLst>
        </pc:grpChg>
        <pc:grpChg chg="add del mod topLvl">
          <ac:chgData name="Mira Ilieva" userId="1fa64334-c67a-4dda-8330-986d204488ba" providerId="ADAL" clId="{1BDF6450-265C-481F-9DB7-271D787F0A63}" dt="2022-02-10T11:31:49.753" v="211" actId="165"/>
          <ac:grpSpMkLst>
            <pc:docMk/>
            <pc:sldMk cId="3892875898" sldId="260"/>
            <ac:grpSpMk id="18" creationId="{86EA9D72-1083-4D6A-86BD-0ACF41038E9C}"/>
          </ac:grpSpMkLst>
        </pc:grpChg>
        <pc:grpChg chg="add del mod ord">
          <ac:chgData name="Mira Ilieva" userId="1fa64334-c67a-4dda-8330-986d204488ba" providerId="ADAL" clId="{1BDF6450-265C-481F-9DB7-271D787F0A63}" dt="2022-02-10T11:31:43.433" v="210" actId="165"/>
          <ac:grpSpMkLst>
            <pc:docMk/>
            <pc:sldMk cId="3892875898" sldId="260"/>
            <ac:grpSpMk id="21" creationId="{A36B1B34-ADC2-4AAD-A5D3-6A3F58A5B46D}"/>
          </ac:grpSpMkLst>
        </pc:grpChg>
        <pc:grpChg chg="add mod topLvl">
          <ac:chgData name="Mira Ilieva" userId="1fa64334-c67a-4dda-8330-986d204488ba" providerId="ADAL" clId="{1BDF6450-265C-481F-9DB7-271D787F0A63}" dt="2022-02-10T12:10:42.113" v="375" actId="1076"/>
          <ac:grpSpMkLst>
            <pc:docMk/>
            <pc:sldMk cId="3892875898" sldId="260"/>
            <ac:grpSpMk id="24" creationId="{A66E99E1-8444-424F-9F65-830FF777647D}"/>
          </ac:grpSpMkLst>
        </pc:grpChg>
        <pc:grpChg chg="add del mod">
          <ac:chgData name="Mira Ilieva" userId="1fa64334-c67a-4dda-8330-986d204488ba" providerId="ADAL" clId="{1BDF6450-265C-481F-9DB7-271D787F0A63}" dt="2022-02-10T10:59:10.896" v="152" actId="165"/>
          <ac:grpSpMkLst>
            <pc:docMk/>
            <pc:sldMk cId="3892875898" sldId="260"/>
            <ac:grpSpMk id="27" creationId="{BD7E9260-0FF6-44B6-871F-4CF8A8181AD0}"/>
          </ac:grpSpMkLst>
        </pc:grpChg>
        <pc:grpChg chg="add mod">
          <ac:chgData name="Mira Ilieva" userId="1fa64334-c67a-4dda-8330-986d204488ba" providerId="ADAL" clId="{1BDF6450-265C-481F-9DB7-271D787F0A63}" dt="2022-02-10T11:43:23.039" v="346" actId="1076"/>
          <ac:grpSpMkLst>
            <pc:docMk/>
            <pc:sldMk cId="3892875898" sldId="260"/>
            <ac:grpSpMk id="40" creationId="{5BF59925-9257-420C-8F7A-EED840AA5249}"/>
          </ac:grpSpMkLst>
        </pc:grpChg>
        <pc:grpChg chg="add mod">
          <ac:chgData name="Mira Ilieva" userId="1fa64334-c67a-4dda-8330-986d204488ba" providerId="ADAL" clId="{1BDF6450-265C-481F-9DB7-271D787F0A63}" dt="2022-02-10T13:37:38.934" v="415" actId="1076"/>
          <ac:grpSpMkLst>
            <pc:docMk/>
            <pc:sldMk cId="3892875898" sldId="260"/>
            <ac:grpSpMk id="41" creationId="{829F8739-1319-432B-AE09-FEFB7477B29B}"/>
          </ac:grpSpMkLst>
        </pc:grpChg>
        <pc:grpChg chg="add mod">
          <ac:chgData name="Mira Ilieva" userId="1fa64334-c67a-4dda-8330-986d204488ba" providerId="ADAL" clId="{1BDF6450-265C-481F-9DB7-271D787F0A63}" dt="2022-02-10T11:44:24.052" v="358" actId="14100"/>
          <ac:grpSpMkLst>
            <pc:docMk/>
            <pc:sldMk cId="3892875898" sldId="260"/>
            <ac:grpSpMk id="46" creationId="{F7A697BE-7AA5-4225-AE14-E2790ADC8CD5}"/>
          </ac:grpSpMkLst>
        </pc:grpChg>
        <pc:grpChg chg="add mod">
          <ac:chgData name="Mira Ilieva" userId="1fa64334-c67a-4dda-8330-986d204488ba" providerId="ADAL" clId="{1BDF6450-265C-481F-9DB7-271D787F0A63}" dt="2022-02-10T12:10:42.113" v="375" actId="1076"/>
          <ac:grpSpMkLst>
            <pc:docMk/>
            <pc:sldMk cId="3892875898" sldId="260"/>
            <ac:grpSpMk id="47" creationId="{072698C2-6F69-4B8F-9EEB-A9484F1512A1}"/>
          </ac:grpSpMkLst>
        </pc:grpChg>
        <pc:picChg chg="add mod">
          <ac:chgData name="Mira Ilieva" userId="1fa64334-c67a-4dda-8330-986d204488ba" providerId="ADAL" clId="{1BDF6450-265C-481F-9DB7-271D787F0A63}" dt="2022-02-10T11:31:49.753" v="211" actId="165"/>
          <ac:picMkLst>
            <pc:docMk/>
            <pc:sldMk cId="3892875898" sldId="260"/>
            <ac:picMk id="3" creationId="{CFBC8A8F-6CA6-48C8-9A71-F18D3BB99181}"/>
          </ac:picMkLst>
        </pc:picChg>
        <pc:picChg chg="add mod topLvl">
          <ac:chgData name="Mira Ilieva" userId="1fa64334-c67a-4dda-8330-986d204488ba" providerId="ADAL" clId="{1BDF6450-265C-481F-9DB7-271D787F0A63}" dt="2022-02-10T11:39:43.036" v="295" actId="164"/>
          <ac:picMkLst>
            <pc:docMk/>
            <pc:sldMk cId="3892875898" sldId="260"/>
            <ac:picMk id="12" creationId="{28D7DDBB-F397-4B14-80B8-B03E18EE931C}"/>
          </ac:picMkLst>
        </pc:picChg>
        <pc:picChg chg="add del mod">
          <ac:chgData name="Mira Ilieva" userId="1fa64334-c67a-4dda-8330-986d204488ba" providerId="ADAL" clId="{1BDF6450-265C-481F-9DB7-271D787F0A63}" dt="2022-02-10T10:41:46.852" v="35" actId="478"/>
          <ac:picMkLst>
            <pc:docMk/>
            <pc:sldMk cId="3892875898" sldId="260"/>
            <ac:picMk id="13" creationId="{4C56D872-90A6-4A44-AA09-53867A85DEA5}"/>
          </ac:picMkLst>
        </pc:picChg>
        <pc:picChg chg="add mod ord topLvl">
          <ac:chgData name="Mira Ilieva" userId="1fa64334-c67a-4dda-8330-986d204488ba" providerId="ADAL" clId="{1BDF6450-265C-481F-9DB7-271D787F0A63}" dt="2022-02-10T11:39:43.036" v="295" actId="164"/>
          <ac:picMkLst>
            <pc:docMk/>
            <pc:sldMk cId="3892875898" sldId="260"/>
            <ac:picMk id="14" creationId="{B1921776-5CEB-4599-B1D3-17EE85018016}"/>
          </ac:picMkLst>
        </pc:picChg>
        <pc:picChg chg="add mod ord topLvl">
          <ac:chgData name="Mira Ilieva" userId="1fa64334-c67a-4dda-8330-986d204488ba" providerId="ADAL" clId="{1BDF6450-265C-481F-9DB7-271D787F0A63}" dt="2022-02-10T11:39:43.036" v="295" actId="164"/>
          <ac:picMkLst>
            <pc:docMk/>
            <pc:sldMk cId="3892875898" sldId="260"/>
            <ac:picMk id="15" creationId="{F722ADB8-5051-4DA3-98B5-D89AF46021E1}"/>
          </ac:picMkLst>
        </pc:picChg>
        <pc:picChg chg="add mod ord topLvl">
          <ac:chgData name="Mira Ilieva" userId="1fa64334-c67a-4dda-8330-986d204488ba" providerId="ADAL" clId="{1BDF6450-265C-481F-9DB7-271D787F0A63}" dt="2022-02-10T11:39:43.036" v="295" actId="164"/>
          <ac:picMkLst>
            <pc:docMk/>
            <pc:sldMk cId="3892875898" sldId="260"/>
            <ac:picMk id="16" creationId="{6BC8958E-D8CC-4603-99A6-16737D866C31}"/>
          </ac:picMkLst>
        </pc:picChg>
        <pc:picChg chg="add mod ord topLvl">
          <ac:chgData name="Mira Ilieva" userId="1fa64334-c67a-4dda-8330-986d204488ba" providerId="ADAL" clId="{1BDF6450-265C-481F-9DB7-271D787F0A63}" dt="2022-02-10T11:39:43.036" v="295" actId="164"/>
          <ac:picMkLst>
            <pc:docMk/>
            <pc:sldMk cId="3892875898" sldId="260"/>
            <ac:picMk id="17" creationId="{9A873CE0-EFE0-4991-872E-2CEB59BD7D31}"/>
          </ac:picMkLst>
        </pc:picChg>
        <pc:picChg chg="add mod">
          <ac:chgData name="Mira Ilieva" userId="1fa64334-c67a-4dda-8330-986d204488ba" providerId="ADAL" clId="{1BDF6450-265C-481F-9DB7-271D787F0A63}" dt="2022-02-10T12:10:42.113" v="375" actId="1076"/>
          <ac:picMkLst>
            <pc:docMk/>
            <pc:sldMk cId="3892875898" sldId="260"/>
            <ac:picMk id="19" creationId="{0C300486-6ACE-4200-848E-FB1A4F807B3B}"/>
          </ac:picMkLst>
        </pc:picChg>
        <pc:picChg chg="add mod ord topLvl">
          <ac:chgData name="Mira Ilieva" userId="1fa64334-c67a-4dda-8330-986d204488ba" providerId="ADAL" clId="{1BDF6450-265C-481F-9DB7-271D787F0A63}" dt="2022-02-10T11:39:43.036" v="295" actId="164"/>
          <ac:picMkLst>
            <pc:docMk/>
            <pc:sldMk cId="3892875898" sldId="260"/>
            <ac:picMk id="20" creationId="{96880758-7C80-4D9E-9104-6E0F189DBC25}"/>
          </ac:picMkLst>
        </pc:picChg>
        <pc:picChg chg="add mod">
          <ac:chgData name="Mira Ilieva" userId="1fa64334-c67a-4dda-8330-986d204488ba" providerId="ADAL" clId="{1BDF6450-265C-481F-9DB7-271D787F0A63}" dt="2022-02-10T12:10:42.113" v="375" actId="1076"/>
          <ac:picMkLst>
            <pc:docMk/>
            <pc:sldMk cId="3892875898" sldId="260"/>
            <ac:picMk id="22" creationId="{B0D40DF8-92A8-48F3-92A8-BC4F8C74FCC3}"/>
          </ac:picMkLst>
        </pc:picChg>
        <pc:picChg chg="add del">
          <ac:chgData name="Mira Ilieva" userId="1fa64334-c67a-4dda-8330-986d204488ba" providerId="ADAL" clId="{1BDF6450-265C-481F-9DB7-271D787F0A63}" dt="2022-02-10T10:52:30.152" v="105" actId="478"/>
          <ac:picMkLst>
            <pc:docMk/>
            <pc:sldMk cId="3892875898" sldId="260"/>
            <ac:picMk id="23" creationId="{2D8A0BF5-9F88-4B50-ABBB-E9DCF7B723DD}"/>
          </ac:picMkLst>
        </pc:picChg>
        <pc:picChg chg="add mod ord topLvl">
          <ac:chgData name="Mira Ilieva" userId="1fa64334-c67a-4dda-8330-986d204488ba" providerId="ADAL" clId="{1BDF6450-265C-481F-9DB7-271D787F0A63}" dt="2022-02-10T12:10:42.113" v="375" actId="1076"/>
          <ac:picMkLst>
            <pc:docMk/>
            <pc:sldMk cId="3892875898" sldId="260"/>
            <ac:picMk id="26" creationId="{023CE74E-D1F9-49F0-89A6-00BE1A8D6DCE}"/>
          </ac:picMkLst>
        </pc:picChg>
        <pc:picChg chg="add del mod">
          <ac:chgData name="Mira Ilieva" userId="1fa64334-c67a-4dda-8330-986d204488ba" providerId="ADAL" clId="{1BDF6450-265C-481F-9DB7-271D787F0A63}" dt="2022-02-10T11:09:02.300" v="187" actId="478"/>
          <ac:picMkLst>
            <pc:docMk/>
            <pc:sldMk cId="3892875898" sldId="260"/>
            <ac:picMk id="29" creationId="{8E78E6AA-B85D-4D1A-AB07-0E6D3F47E86B}"/>
          </ac:picMkLst>
        </pc:picChg>
        <pc:picChg chg="add del mod">
          <ac:chgData name="Mira Ilieva" userId="1fa64334-c67a-4dda-8330-986d204488ba" providerId="ADAL" clId="{1BDF6450-265C-481F-9DB7-271D787F0A63}" dt="2022-02-10T11:30:33.191" v="198" actId="478"/>
          <ac:picMkLst>
            <pc:docMk/>
            <pc:sldMk cId="3892875898" sldId="260"/>
            <ac:picMk id="30" creationId="{897E85E6-AA88-44D5-A3BD-2F3202B21D0B}"/>
          </ac:picMkLst>
        </pc:picChg>
        <pc:picChg chg="add del mod">
          <ac:chgData name="Mira Ilieva" userId="1fa64334-c67a-4dda-8330-986d204488ba" providerId="ADAL" clId="{1BDF6450-265C-481F-9DB7-271D787F0A63}" dt="2022-02-10T11:30:32.072" v="197" actId="478"/>
          <ac:picMkLst>
            <pc:docMk/>
            <pc:sldMk cId="3892875898" sldId="260"/>
            <ac:picMk id="31" creationId="{AA1B596A-13FF-45D0-815D-C6C49B13181B}"/>
          </ac:picMkLst>
        </pc:picChg>
        <pc:picChg chg="add del mod">
          <ac:chgData name="Mira Ilieva" userId="1fa64334-c67a-4dda-8330-986d204488ba" providerId="ADAL" clId="{1BDF6450-265C-481F-9DB7-271D787F0A63}" dt="2022-02-10T11:30:30.690" v="196" actId="478"/>
          <ac:picMkLst>
            <pc:docMk/>
            <pc:sldMk cId="3892875898" sldId="260"/>
            <ac:picMk id="32" creationId="{2F0F602F-05B8-4D0F-93A2-86E5AAA9E4F8}"/>
          </ac:picMkLst>
        </pc:picChg>
        <pc:picChg chg="add mod">
          <ac:chgData name="Mira Ilieva" userId="1fa64334-c67a-4dda-8330-986d204488ba" providerId="ADAL" clId="{1BDF6450-265C-481F-9DB7-271D787F0A63}" dt="2022-02-10T11:39:43.036" v="295" actId="164"/>
          <ac:picMkLst>
            <pc:docMk/>
            <pc:sldMk cId="3892875898" sldId="260"/>
            <ac:picMk id="34" creationId="{DFDDFD90-795E-4C9E-8FF1-A043BCE3116F}"/>
          </ac:picMkLst>
        </pc:picChg>
        <pc:picChg chg="add del mod">
          <ac:chgData name="Mira Ilieva" userId="1fa64334-c67a-4dda-8330-986d204488ba" providerId="ADAL" clId="{1BDF6450-265C-481F-9DB7-271D787F0A63}" dt="2022-02-10T11:37:39.825" v="240" actId="478"/>
          <ac:picMkLst>
            <pc:docMk/>
            <pc:sldMk cId="3892875898" sldId="260"/>
            <ac:picMk id="36" creationId="{3B930F9B-4676-438E-9A5D-B44B7D71944C}"/>
          </ac:picMkLst>
        </pc:picChg>
        <pc:picChg chg="add mod">
          <ac:chgData name="Mira Ilieva" userId="1fa64334-c67a-4dda-8330-986d204488ba" providerId="ADAL" clId="{1BDF6450-265C-481F-9DB7-271D787F0A63}" dt="2022-02-10T11:43:12.749" v="345" actId="1076"/>
          <ac:picMkLst>
            <pc:docMk/>
            <pc:sldMk cId="3892875898" sldId="260"/>
            <ac:picMk id="37" creationId="{E2AB3501-A8F6-4A7A-ABDD-0D0A997F274A}"/>
          </ac:picMkLst>
        </pc:picChg>
        <pc:picChg chg="add mod">
          <ac:chgData name="Mira Ilieva" userId="1fa64334-c67a-4dda-8330-986d204488ba" providerId="ADAL" clId="{1BDF6450-265C-481F-9DB7-271D787F0A63}" dt="2022-02-10T11:42:20.235" v="337" actId="14100"/>
          <ac:picMkLst>
            <pc:docMk/>
            <pc:sldMk cId="3892875898" sldId="260"/>
            <ac:picMk id="43" creationId="{6BA70B77-D5AC-40DC-927B-48ECB9E1245B}"/>
          </ac:picMkLst>
        </pc:picChg>
        <pc:picChg chg="add mod">
          <ac:chgData name="Mira Ilieva" userId="1fa64334-c67a-4dda-8330-986d204488ba" providerId="ADAL" clId="{1BDF6450-265C-481F-9DB7-271D787F0A63}" dt="2022-02-10T12:10:42.113" v="375" actId="1076"/>
          <ac:picMkLst>
            <pc:docMk/>
            <pc:sldMk cId="3892875898" sldId="260"/>
            <ac:picMk id="1026" creationId="{ACD11137-FC12-4D76-977B-974F6403AE04}"/>
          </ac:picMkLst>
        </pc:picChg>
      </pc:sldChg>
      <pc:sldChg chg="addSp delSp modSp mod setBg addAnim delAnim">
        <pc:chgData name="Mira Ilieva" userId="1fa64334-c67a-4dda-8330-986d204488ba" providerId="ADAL" clId="{1BDF6450-265C-481F-9DB7-271D787F0A63}" dt="2022-02-10T13:37:01.922" v="410" actId="1076"/>
        <pc:sldMkLst>
          <pc:docMk/>
          <pc:sldMk cId="2851408242" sldId="263"/>
        </pc:sldMkLst>
        <pc:spChg chg="mo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2" creationId="{6A096470-32F3-43DE-8D24-18C03F82A319}"/>
          </ac:spMkLst>
        </pc:spChg>
        <pc:spChg chg="mo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3" creationId="{4AAE1980-B8C0-466E-8AA9-248F1572C150}"/>
          </ac:spMkLst>
        </pc:spChg>
        <pc:spChg chg="add del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13" creationId="{66D61E08-70C3-48D8-BEA0-787111DC30DA}"/>
          </ac:spMkLst>
        </pc:spChg>
        <pc:spChg chg="add del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15" creationId="{FC55298F-0AE5-478E-AD2B-03C2614C5833}"/>
          </ac:spMkLst>
        </pc:spChg>
        <pc:spChg chg="add del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17" creationId="{C180E4EA-0B63-4779-A895-7E90E71088F3}"/>
          </ac:spMkLst>
        </pc:spChg>
        <pc:spChg chg="add del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19" creationId="{CEE01D9D-3DE8-4EED-B0D3-8F3C79CC7673}"/>
          </ac:spMkLst>
        </pc:spChg>
        <pc:spChg chg="add del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21" creationId="{89AF5CE9-607F-43F4-8983-DCD6DA4051FD}"/>
          </ac:spMkLst>
        </pc:spChg>
        <pc:spChg chg="add del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23" creationId="{6EEA2DBD-9E1E-4521-8C01-F32AD18A89E3}"/>
          </ac:spMkLst>
        </pc:spChg>
        <pc:spChg chg="add del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25" creationId="{15BBD2C1-BA9B-46A9-A27A-33498B169272}"/>
          </ac:spMkLst>
        </pc:spChg>
        <pc:spChg chg="ad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27" creationId="{832EB25C-DD4B-4B00-866F-7285459080BB}"/>
          </ac:spMkLst>
        </pc:spChg>
        <pc:spChg chg="ad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28" creationId="{188A7307-991C-4F29-BE00-08B39B63B14B}"/>
          </ac:spMkLst>
        </pc:spChg>
        <pc:spChg chg="add del">
          <ac:chgData name="Mira Ilieva" userId="1fa64334-c67a-4dda-8330-986d204488ba" providerId="ADAL" clId="{1BDF6450-265C-481F-9DB7-271D787F0A63}" dt="2022-02-10T12:11:49.341" v="389" actId="26606"/>
          <ac:spMkLst>
            <pc:docMk/>
            <pc:sldMk cId="2851408242" sldId="263"/>
            <ac:spMk id="30" creationId="{643561E9-1291-4440-A6DF-5F15C8890C1E}"/>
          </ac:spMkLst>
        </pc:spChg>
        <pc:spChg chg="add del">
          <ac:chgData name="Mira Ilieva" userId="1fa64334-c67a-4dda-8330-986d204488ba" providerId="ADAL" clId="{1BDF6450-265C-481F-9DB7-271D787F0A63}" dt="2022-02-10T12:11:50.949" v="393" actId="26606"/>
          <ac:spMkLst>
            <pc:docMk/>
            <pc:sldMk cId="2851408242" sldId="263"/>
            <ac:spMk id="32" creationId="{372CE066-DF97-4C55-9917-67390D2F9864}"/>
          </ac:spMkLst>
        </pc:spChg>
        <pc:spChg chg="add del">
          <ac:chgData name="Mira Ilieva" userId="1fa64334-c67a-4dda-8330-986d204488ba" providerId="ADAL" clId="{1BDF6450-265C-481F-9DB7-271D787F0A63}" dt="2022-02-10T12:11:54.479" v="395" actId="26606"/>
          <ac:spMkLst>
            <pc:docMk/>
            <pc:sldMk cId="2851408242" sldId="263"/>
            <ac:spMk id="34" creationId="{643561E9-1291-4440-A6DF-5F15C8890C1E}"/>
          </ac:spMkLst>
        </pc:spChg>
        <pc:spChg chg="add del">
          <ac:chgData name="Mira Ilieva" userId="1fa64334-c67a-4dda-8330-986d204488ba" providerId="ADAL" clId="{1BDF6450-265C-481F-9DB7-271D787F0A63}" dt="2022-02-10T12:12:01.303" v="397" actId="26606"/>
          <ac:spMkLst>
            <pc:docMk/>
            <pc:sldMk cId="2851408242" sldId="263"/>
            <ac:spMk id="36" creationId="{96BB0C7B-066D-4300-A949-D2A6A68A8037}"/>
          </ac:spMkLst>
        </pc:spChg>
        <pc:spChg chg="ad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38" creationId="{E7B687B0-7476-474B-9459-AB1DC5256205}"/>
          </ac:spMkLst>
        </pc:spChg>
        <pc:spChg chg="ad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40" creationId="{AB2E67F6-0308-49E3-96B0-4965A1620B02}"/>
          </ac:spMkLst>
        </pc:spChg>
        <pc:spChg chg="ad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42" creationId="{7026DEEB-B30A-4061-B89E-0FA2399F93F7}"/>
          </ac:spMkLst>
        </pc:spChg>
        <pc:spChg chg="ad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44" creationId="{BD29FF26-681C-4E29-936F-972C081E5876}"/>
          </ac:spMkLst>
        </pc:spChg>
        <pc:spChg chg="ad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46" creationId="{819FD6C5-CB99-4C76-9E9F-0D2A0D1C049C}"/>
          </ac:spMkLst>
        </pc:spChg>
        <pc:spChg chg="ad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48" creationId="{61B57FE0-8BC0-4391-98C7-D3EA0AC32E93}"/>
          </ac:spMkLst>
        </pc:spChg>
        <pc:spChg chg="add">
          <ac:chgData name="Mira Ilieva" userId="1fa64334-c67a-4dda-8330-986d204488ba" providerId="ADAL" clId="{1BDF6450-265C-481F-9DB7-271D787F0A63}" dt="2022-02-10T12:12:19.640" v="408" actId="26606"/>
          <ac:spMkLst>
            <pc:docMk/>
            <pc:sldMk cId="2851408242" sldId="263"/>
            <ac:spMk id="50" creationId="{BE0CE3EE-50D8-4235-8A71-1FBCA2322F4D}"/>
          </ac:spMkLst>
        </pc:spChg>
        <pc:picChg chg="add mod ord">
          <ac:chgData name="Mira Ilieva" userId="1fa64334-c67a-4dda-8330-986d204488ba" providerId="ADAL" clId="{1BDF6450-265C-481F-9DB7-271D787F0A63}" dt="2022-02-10T13:37:01.922" v="410" actId="1076"/>
          <ac:picMkLst>
            <pc:docMk/>
            <pc:sldMk cId="2851408242" sldId="263"/>
            <ac:picMk id="4" creationId="{CED54648-C781-4EF8-8ABF-01B83858131B}"/>
          </ac:picMkLst>
        </pc:picChg>
        <pc:cxnChg chg="add del">
          <ac:chgData name="Mira Ilieva" userId="1fa64334-c67a-4dda-8330-986d204488ba" providerId="ADAL" clId="{1BDF6450-265C-481F-9DB7-271D787F0A63}" dt="2022-02-10T12:12:19.640" v="408" actId="26606"/>
          <ac:cxnSpMkLst>
            <pc:docMk/>
            <pc:sldMk cId="2851408242" sldId="263"/>
            <ac:cxnSpMk id="9" creationId="{A57C1A16-B8AB-4D99-A195-A38F556A6486}"/>
          </ac:cxnSpMkLst>
        </pc:cxnChg>
        <pc:cxnChg chg="add del">
          <ac:chgData name="Mira Ilieva" userId="1fa64334-c67a-4dda-8330-986d204488ba" providerId="ADAL" clId="{1BDF6450-265C-481F-9DB7-271D787F0A63}" dt="2022-02-10T12:12:19.640" v="408" actId="26606"/>
          <ac:cxnSpMkLst>
            <pc:docMk/>
            <pc:sldMk cId="2851408242" sldId="263"/>
            <ac:cxnSpMk id="11" creationId="{F8A9B20B-D1DD-4573-B5EC-558029519236}"/>
          </ac:cxnSpMkLst>
        </pc:cxnChg>
        <pc:cxnChg chg="add">
          <ac:chgData name="Mira Ilieva" userId="1fa64334-c67a-4dda-8330-986d204488ba" providerId="ADAL" clId="{1BDF6450-265C-481F-9DB7-271D787F0A63}" dt="2022-02-10T12:12:19.640" v="408" actId="26606"/>
          <ac:cxnSpMkLst>
            <pc:docMk/>
            <pc:sldMk cId="2851408242" sldId="263"/>
            <ac:cxnSpMk id="29" creationId="{C8345E99-1DB1-4AD8-B840-EDBE927B02BE}"/>
          </ac:cxnSpMkLst>
        </pc:cxnChg>
        <pc:cxnChg chg="add">
          <ac:chgData name="Mira Ilieva" userId="1fa64334-c67a-4dda-8330-986d204488ba" providerId="ADAL" clId="{1BDF6450-265C-481F-9DB7-271D787F0A63}" dt="2022-02-10T12:12:19.640" v="408" actId="26606"/>
          <ac:cxnSpMkLst>
            <pc:docMk/>
            <pc:sldMk cId="2851408242" sldId="263"/>
            <ac:cxnSpMk id="31" creationId="{2C1F8DFB-4FF5-4F08-B50C-F3901123456B}"/>
          </ac:cxnSpMkLst>
        </pc:cxnChg>
      </pc:sldChg>
    </pc:docChg>
  </pc:docChgLst>
  <pc:docChgLst>
    <pc:chgData name="Craig Chauraya" userId="S::500215@student.saxion.nl::d183af48-a546-4224-9ef5-37d6b888b158" providerId="AD" clId="Web-{9E5D7CC6-E445-38C1-70AC-FAB4994F58BF}"/>
    <pc:docChg chg="modSld">
      <pc:chgData name="Craig Chauraya" userId="S::500215@student.saxion.nl::d183af48-a546-4224-9ef5-37d6b888b158" providerId="AD" clId="Web-{9E5D7CC6-E445-38C1-70AC-FAB4994F58BF}" dt="2022-02-10T13:53:10.950" v="10" actId="20577"/>
      <pc:docMkLst>
        <pc:docMk/>
      </pc:docMkLst>
      <pc:sldChg chg="modSp">
        <pc:chgData name="Craig Chauraya" userId="S::500215@student.saxion.nl::d183af48-a546-4224-9ef5-37d6b888b158" providerId="AD" clId="Web-{9E5D7CC6-E445-38C1-70AC-FAB4994F58BF}" dt="2022-02-10T13:53:10.950" v="10" actId="20577"/>
        <pc:sldMkLst>
          <pc:docMk/>
          <pc:sldMk cId="2851408242" sldId="263"/>
        </pc:sldMkLst>
        <pc:spChg chg="mod">
          <ac:chgData name="Craig Chauraya" userId="S::500215@student.saxion.nl::d183af48-a546-4224-9ef5-37d6b888b158" providerId="AD" clId="Web-{9E5D7CC6-E445-38C1-70AC-FAB4994F58BF}" dt="2022-02-10T13:53:10.950" v="10" actId="20577"/>
          <ac:spMkLst>
            <pc:docMk/>
            <pc:sldMk cId="2851408242" sldId="263"/>
            <ac:spMk id="3" creationId="{4AAE1980-B8C0-466E-8AA9-248F1572C150}"/>
          </ac:spMkLst>
        </pc:spChg>
      </pc:sldChg>
    </pc:docChg>
  </pc:docChgLst>
  <pc:docChgLst>
    <pc:chgData name="Filippos Slicher" userId="fccfdf51-7fc0-4713-a72f-ae0a84187082" providerId="ADAL" clId="{E7166DF4-9A9F-4565-A55A-4181BD9A6621}"/>
    <pc:docChg chg="undo custSel addSld delSld modSld sldOrd">
      <pc:chgData name="Filippos Slicher" userId="fccfdf51-7fc0-4713-a72f-ae0a84187082" providerId="ADAL" clId="{E7166DF4-9A9F-4565-A55A-4181BD9A6621}" dt="2022-02-10T12:07:09.232" v="1373" actId="20577"/>
      <pc:docMkLst>
        <pc:docMk/>
      </pc:docMkLst>
      <pc:sldChg chg="modSp mod">
        <pc:chgData name="Filippos Slicher" userId="fccfdf51-7fc0-4713-a72f-ae0a84187082" providerId="ADAL" clId="{E7166DF4-9A9F-4565-A55A-4181BD9A6621}" dt="2022-02-09T16:56:38.811" v="51" actId="20577"/>
        <pc:sldMkLst>
          <pc:docMk/>
          <pc:sldMk cId="1965974315" sldId="257"/>
        </pc:sldMkLst>
        <pc:spChg chg="mod">
          <ac:chgData name="Filippos Slicher" userId="fccfdf51-7fc0-4713-a72f-ae0a84187082" providerId="ADAL" clId="{E7166DF4-9A9F-4565-A55A-4181BD9A6621}" dt="2022-02-09T16:56:38.811" v="51" actId="20577"/>
          <ac:spMkLst>
            <pc:docMk/>
            <pc:sldMk cId="1965974315" sldId="257"/>
            <ac:spMk id="5" creationId="{29406B17-8423-426B-BF46-E398E58196A9}"/>
          </ac:spMkLst>
        </pc:spChg>
      </pc:sldChg>
      <pc:sldChg chg="modSp mod">
        <pc:chgData name="Filippos Slicher" userId="fccfdf51-7fc0-4713-a72f-ae0a84187082" providerId="ADAL" clId="{E7166DF4-9A9F-4565-A55A-4181BD9A6621}" dt="2022-02-10T12:07:09.232" v="1373" actId="20577"/>
        <pc:sldMkLst>
          <pc:docMk/>
          <pc:sldMk cId="353898552" sldId="258"/>
        </pc:sldMkLst>
        <pc:spChg chg="mod">
          <ac:chgData name="Filippos Slicher" userId="fccfdf51-7fc0-4713-a72f-ae0a84187082" providerId="ADAL" clId="{E7166DF4-9A9F-4565-A55A-4181BD9A6621}" dt="2022-02-10T12:07:09.232" v="1373" actId="20577"/>
          <ac:spMkLst>
            <pc:docMk/>
            <pc:sldMk cId="353898552" sldId="258"/>
            <ac:spMk id="2" creationId="{A7E6F87E-90C3-4420-8D23-02440CE4FDBD}"/>
          </ac:spMkLst>
        </pc:spChg>
        <pc:spChg chg="mod">
          <ac:chgData name="Filippos Slicher" userId="fccfdf51-7fc0-4713-a72f-ae0a84187082" providerId="ADAL" clId="{E7166DF4-9A9F-4565-A55A-4181BD9A6621}" dt="2022-02-09T19:07:34.934" v="544" actId="1076"/>
          <ac:spMkLst>
            <pc:docMk/>
            <pc:sldMk cId="353898552" sldId="258"/>
            <ac:spMk id="4" creationId="{54A69020-5C1A-4340-9732-4777C7AAA793}"/>
          </ac:spMkLst>
        </pc:spChg>
      </pc:sldChg>
      <pc:sldChg chg="new del">
        <pc:chgData name="Filippos Slicher" userId="fccfdf51-7fc0-4713-a72f-ae0a84187082" providerId="ADAL" clId="{E7166DF4-9A9F-4565-A55A-4181BD9A6621}" dt="2022-02-09T16:58:06.196" v="160" actId="47"/>
        <pc:sldMkLst>
          <pc:docMk/>
          <pc:sldMk cId="1891123294" sldId="259"/>
        </pc:sldMkLst>
      </pc:sldChg>
      <pc:sldChg chg="addSp delSp modSp new mod">
        <pc:chgData name="Filippos Slicher" userId="fccfdf51-7fc0-4713-a72f-ae0a84187082" providerId="ADAL" clId="{E7166DF4-9A9F-4565-A55A-4181BD9A6621}" dt="2022-02-09T17:00:09.995" v="376" actId="1076"/>
        <pc:sldMkLst>
          <pc:docMk/>
          <pc:sldMk cId="3702360343" sldId="259"/>
        </pc:sldMkLst>
        <pc:spChg chg="del">
          <ac:chgData name="Filippos Slicher" userId="fccfdf51-7fc0-4713-a72f-ae0a84187082" providerId="ADAL" clId="{E7166DF4-9A9F-4565-A55A-4181BD9A6621}" dt="2022-02-09T16:58:13.757" v="162" actId="478"/>
          <ac:spMkLst>
            <pc:docMk/>
            <pc:sldMk cId="3702360343" sldId="259"/>
            <ac:spMk id="2" creationId="{676A7669-F863-43EF-A342-10EE885E6C45}"/>
          </ac:spMkLst>
        </pc:spChg>
        <pc:spChg chg="del">
          <ac:chgData name="Filippos Slicher" userId="fccfdf51-7fc0-4713-a72f-ae0a84187082" providerId="ADAL" clId="{E7166DF4-9A9F-4565-A55A-4181BD9A6621}" dt="2022-02-09T16:58:15.068" v="163" actId="478"/>
          <ac:spMkLst>
            <pc:docMk/>
            <pc:sldMk cId="3702360343" sldId="259"/>
            <ac:spMk id="3" creationId="{8779CFC5-D451-4C6D-8C9C-FD4468593014}"/>
          </ac:spMkLst>
        </pc:spChg>
        <pc:spChg chg="add mod">
          <ac:chgData name="Filippos Slicher" userId="fccfdf51-7fc0-4713-a72f-ae0a84187082" providerId="ADAL" clId="{E7166DF4-9A9F-4565-A55A-4181BD9A6621}" dt="2022-02-09T17:00:09.995" v="376" actId="1076"/>
          <ac:spMkLst>
            <pc:docMk/>
            <pc:sldMk cId="3702360343" sldId="259"/>
            <ac:spMk id="4" creationId="{53B1E44F-B0AF-4A23-9AA0-EA44423ECE11}"/>
          </ac:spMkLst>
        </pc:spChg>
      </pc:sldChg>
      <pc:sldChg chg="addSp modSp mod">
        <pc:chgData name="Filippos Slicher" userId="fccfdf51-7fc0-4713-a72f-ae0a84187082" providerId="ADAL" clId="{E7166DF4-9A9F-4565-A55A-4181BD9A6621}" dt="2022-02-09T19:07:12.295" v="534" actId="1076"/>
        <pc:sldMkLst>
          <pc:docMk/>
          <pc:sldMk cId="3892875898" sldId="260"/>
        </pc:sldMkLst>
        <pc:spChg chg="mod">
          <ac:chgData name="Filippos Slicher" userId="fccfdf51-7fc0-4713-a72f-ae0a84187082" providerId="ADAL" clId="{E7166DF4-9A9F-4565-A55A-4181BD9A6621}" dt="2022-02-09T19:07:12.295" v="534" actId="1076"/>
          <ac:spMkLst>
            <pc:docMk/>
            <pc:sldMk cId="3892875898" sldId="260"/>
            <ac:spMk id="4" creationId="{101D4E8A-40FC-4547-ACB9-BB2CBA159D84}"/>
          </ac:spMkLst>
        </pc:spChg>
        <pc:spChg chg="add mod">
          <ac:chgData name="Filippos Slicher" userId="fccfdf51-7fc0-4713-a72f-ae0a84187082" providerId="ADAL" clId="{E7166DF4-9A9F-4565-A55A-4181BD9A6621}" dt="2022-02-09T19:07:08.975" v="533" actId="1076"/>
          <ac:spMkLst>
            <pc:docMk/>
            <pc:sldMk cId="3892875898" sldId="260"/>
            <ac:spMk id="5" creationId="{C943C52E-45FF-4C8E-8AE3-94B78E78AC36}"/>
          </ac:spMkLst>
        </pc:spChg>
      </pc:sldChg>
      <pc:sldChg chg="modSp mod ord">
        <pc:chgData name="Filippos Slicher" userId="fccfdf51-7fc0-4713-a72f-ae0a84187082" providerId="ADAL" clId="{E7166DF4-9A9F-4565-A55A-4181BD9A6621}" dt="2022-02-09T19:07:48.884" v="547"/>
        <pc:sldMkLst>
          <pc:docMk/>
          <pc:sldMk cId="1122141518" sldId="261"/>
        </pc:sldMkLst>
        <pc:spChg chg="mod">
          <ac:chgData name="Filippos Slicher" userId="fccfdf51-7fc0-4713-a72f-ae0a84187082" providerId="ADAL" clId="{E7166DF4-9A9F-4565-A55A-4181BD9A6621}" dt="2022-02-09T19:07:48.884" v="547"/>
          <ac:spMkLst>
            <pc:docMk/>
            <pc:sldMk cId="1122141518" sldId="261"/>
            <ac:spMk id="4" creationId="{423D59A2-CCC2-430C-AE09-72FC89D2EFBC}"/>
          </ac:spMkLst>
        </pc:spChg>
      </pc:sldChg>
      <pc:sldChg chg="new del">
        <pc:chgData name="Filippos Slicher" userId="fccfdf51-7fc0-4713-a72f-ae0a84187082" providerId="ADAL" clId="{E7166DF4-9A9F-4565-A55A-4181BD9A6621}" dt="2022-02-09T17:08:08.059" v="423" actId="47"/>
        <pc:sldMkLst>
          <pc:docMk/>
          <pc:sldMk cId="653878164" sldId="262"/>
        </pc:sldMkLst>
      </pc:sldChg>
      <pc:sldChg chg="modSp new mod ord">
        <pc:chgData name="Filippos Slicher" userId="fccfdf51-7fc0-4713-a72f-ae0a84187082" providerId="ADAL" clId="{E7166DF4-9A9F-4565-A55A-4181BD9A6621}" dt="2022-02-09T19:35:46.892" v="1245" actId="1076"/>
        <pc:sldMkLst>
          <pc:docMk/>
          <pc:sldMk cId="2851408242" sldId="263"/>
        </pc:sldMkLst>
        <pc:spChg chg="mod">
          <ac:chgData name="Filippos Slicher" userId="fccfdf51-7fc0-4713-a72f-ae0a84187082" providerId="ADAL" clId="{E7166DF4-9A9F-4565-A55A-4181BD9A6621}" dt="2022-02-09T19:34:27.898" v="1223" actId="1076"/>
          <ac:spMkLst>
            <pc:docMk/>
            <pc:sldMk cId="2851408242" sldId="263"/>
            <ac:spMk id="2" creationId="{6A096470-32F3-43DE-8D24-18C03F82A319}"/>
          </ac:spMkLst>
        </pc:spChg>
        <pc:spChg chg="mod">
          <ac:chgData name="Filippos Slicher" userId="fccfdf51-7fc0-4713-a72f-ae0a84187082" providerId="ADAL" clId="{E7166DF4-9A9F-4565-A55A-4181BD9A6621}" dt="2022-02-09T19:35:46.892" v="1245" actId="1076"/>
          <ac:spMkLst>
            <pc:docMk/>
            <pc:sldMk cId="2851408242" sldId="263"/>
            <ac:spMk id="3" creationId="{4AAE1980-B8C0-466E-8AA9-248F1572C150}"/>
          </ac:spMkLst>
        </pc:spChg>
      </pc:sldChg>
      <pc:sldChg chg="new del">
        <pc:chgData name="Filippos Slicher" userId="fccfdf51-7fc0-4713-a72f-ae0a84187082" providerId="ADAL" clId="{E7166DF4-9A9F-4565-A55A-4181BD9A6621}" dt="2022-02-09T17:08:18.709" v="425" actId="47"/>
        <pc:sldMkLst>
          <pc:docMk/>
          <pc:sldMk cId="674152219" sldId="264"/>
        </pc:sldMkLst>
      </pc:sldChg>
      <pc:sldChg chg="modSp add mod ord">
        <pc:chgData name="Filippos Slicher" userId="fccfdf51-7fc0-4713-a72f-ae0a84187082" providerId="ADAL" clId="{E7166DF4-9A9F-4565-A55A-4181BD9A6621}" dt="2022-02-09T17:09:16.697" v="494"/>
        <pc:sldMkLst>
          <pc:docMk/>
          <pc:sldMk cId="1564660453" sldId="264"/>
        </pc:sldMkLst>
        <pc:spChg chg="mod">
          <ac:chgData name="Filippos Slicher" userId="fccfdf51-7fc0-4713-a72f-ae0a84187082" providerId="ADAL" clId="{E7166DF4-9A9F-4565-A55A-4181BD9A6621}" dt="2022-02-09T17:09:02.900" v="492" actId="20577"/>
          <ac:spMkLst>
            <pc:docMk/>
            <pc:sldMk cId="1564660453" sldId="264"/>
            <ac:spMk id="5" creationId="{29406B17-8423-426B-BF46-E398E58196A9}"/>
          </ac:spMkLst>
        </pc:spChg>
      </pc:sldChg>
      <pc:sldChg chg="modSp mod">
        <pc:chgData name="Filippos Slicher" userId="fccfdf51-7fc0-4713-a72f-ae0a84187082" providerId="ADAL" clId="{E7166DF4-9A9F-4565-A55A-4181BD9A6621}" dt="2022-02-09T19:06:37.755" v="525"/>
        <pc:sldMkLst>
          <pc:docMk/>
          <pc:sldMk cId="2665179263" sldId="265"/>
        </pc:sldMkLst>
        <pc:spChg chg="mod">
          <ac:chgData name="Filippos Slicher" userId="fccfdf51-7fc0-4713-a72f-ae0a84187082" providerId="ADAL" clId="{E7166DF4-9A9F-4565-A55A-4181BD9A6621}" dt="2022-02-09T19:06:37.755" v="525"/>
          <ac:spMkLst>
            <pc:docMk/>
            <pc:sldMk cId="2665179263" sldId="265"/>
            <ac:spMk id="2" creationId="{62488F6B-12EC-43FC-80E8-3B12B185C585}"/>
          </ac:spMkLst>
        </pc:spChg>
      </pc:sldChg>
      <pc:sldChg chg="modSp mod">
        <pc:chgData name="Filippos Slicher" userId="fccfdf51-7fc0-4713-a72f-ae0a84187082" providerId="ADAL" clId="{E7166DF4-9A9F-4565-A55A-4181BD9A6621}" dt="2022-02-09T19:06:32.241" v="523" actId="403"/>
        <pc:sldMkLst>
          <pc:docMk/>
          <pc:sldMk cId="3430892086" sldId="266"/>
        </pc:sldMkLst>
        <pc:spChg chg="mod">
          <ac:chgData name="Filippos Slicher" userId="fccfdf51-7fc0-4713-a72f-ae0a84187082" providerId="ADAL" clId="{E7166DF4-9A9F-4565-A55A-4181BD9A6621}" dt="2022-02-09T19:06:32.241" v="523" actId="403"/>
          <ac:spMkLst>
            <pc:docMk/>
            <pc:sldMk cId="3430892086" sldId="266"/>
            <ac:spMk id="2" creationId="{A3EAE726-EB49-4181-9F2C-DE0CD9244332}"/>
          </ac:spMkLst>
        </pc:spChg>
      </pc:sldChg>
    </pc:docChg>
  </pc:docChgLst>
  <pc:docChgLst>
    <pc:chgData name="Vincenzo Savarese" userId="S::498899@student.saxion.nl::b317b989-15a1-40d6-8b23-c78481812a62" providerId="AD" clId="Web-{34909324-D0C4-79AE-E41E-AF591A22A0C9}"/>
    <pc:docChg chg="modSld">
      <pc:chgData name="Vincenzo Savarese" userId="S::498899@student.saxion.nl::b317b989-15a1-40d6-8b23-c78481812a62" providerId="AD" clId="Web-{34909324-D0C4-79AE-E41E-AF591A22A0C9}" dt="2022-02-10T11:51:52.613" v="9" actId="20577"/>
      <pc:docMkLst>
        <pc:docMk/>
      </pc:docMkLst>
      <pc:sldChg chg="modSp">
        <pc:chgData name="Vincenzo Savarese" userId="S::498899@student.saxion.nl::b317b989-15a1-40d6-8b23-c78481812a62" providerId="AD" clId="Web-{34909324-D0C4-79AE-E41E-AF591A22A0C9}" dt="2022-02-10T11:51:52.613" v="9" actId="20577"/>
        <pc:sldMkLst>
          <pc:docMk/>
          <pc:sldMk cId="1965974315" sldId="257"/>
        </pc:sldMkLst>
        <pc:spChg chg="mod">
          <ac:chgData name="Vincenzo Savarese" userId="S::498899@student.saxion.nl::b317b989-15a1-40d6-8b23-c78481812a62" providerId="AD" clId="Web-{34909324-D0C4-79AE-E41E-AF591A22A0C9}" dt="2022-02-10T11:51:52.613" v="9" actId="20577"/>
          <ac:spMkLst>
            <pc:docMk/>
            <pc:sldMk cId="1965974315" sldId="257"/>
            <ac:spMk id="19" creationId="{7F4F0DFC-A422-4E56-856B-473E4E340FD7}"/>
          </ac:spMkLst>
        </pc:spChg>
      </pc:sldChg>
    </pc:docChg>
  </pc:docChgLst>
  <pc:docChgLst>
    <pc:chgData name="Craig Chauraya" userId="d183af48-a546-4224-9ef5-37d6b888b158" providerId="ADAL" clId="{721631FA-71AE-4090-99BE-3A8C50A34C89}"/>
    <pc:docChg chg="modSld">
      <pc:chgData name="Craig Chauraya" userId="d183af48-a546-4224-9ef5-37d6b888b158" providerId="ADAL" clId="{721631FA-71AE-4090-99BE-3A8C50A34C89}" dt="2022-02-10T12:15:24.283" v="123" actId="1035"/>
      <pc:docMkLst>
        <pc:docMk/>
      </pc:docMkLst>
      <pc:sldChg chg="modSp mod">
        <pc:chgData name="Craig Chauraya" userId="d183af48-a546-4224-9ef5-37d6b888b158" providerId="ADAL" clId="{721631FA-71AE-4090-99BE-3A8C50A34C89}" dt="2022-02-10T12:15:24.283" v="123" actId="1035"/>
        <pc:sldMkLst>
          <pc:docMk/>
          <pc:sldMk cId="3892875898" sldId="260"/>
        </pc:sldMkLst>
        <pc:spChg chg="mod">
          <ac:chgData name="Craig Chauraya" userId="d183af48-a546-4224-9ef5-37d6b888b158" providerId="ADAL" clId="{721631FA-71AE-4090-99BE-3A8C50A34C89}" dt="2022-02-10T12:15:24.283" v="123" actId="1035"/>
          <ac:spMkLst>
            <pc:docMk/>
            <pc:sldMk cId="3892875898" sldId="260"/>
            <ac:spMk id="4" creationId="{101D4E8A-40FC-4547-ACB9-BB2CBA159D84}"/>
          </ac:spMkLst>
        </pc:spChg>
      </pc:sldChg>
      <pc:sldChg chg="modSp mod">
        <pc:chgData name="Craig Chauraya" userId="d183af48-a546-4224-9ef5-37d6b888b158" providerId="ADAL" clId="{721631FA-71AE-4090-99BE-3A8C50A34C89}" dt="2022-02-10T12:11:44.997" v="116" actId="20577"/>
        <pc:sldMkLst>
          <pc:docMk/>
          <pc:sldMk cId="3430892086" sldId="266"/>
        </pc:sldMkLst>
        <pc:spChg chg="mod">
          <ac:chgData name="Craig Chauraya" userId="d183af48-a546-4224-9ef5-37d6b888b158" providerId="ADAL" clId="{721631FA-71AE-4090-99BE-3A8C50A34C89}" dt="2022-02-10T12:11:44.997" v="116" actId="20577"/>
          <ac:spMkLst>
            <pc:docMk/>
            <pc:sldMk cId="3430892086" sldId="266"/>
            <ac:spMk id="3" creationId="{F100E262-0E91-4FEC-BCB9-083C813BAF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96059-E231-4FED-9222-C9D0A0CA5C1E}" type="datetimeFigureOut"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BF53D-B1A0-4B7A-AD76-D00300A73F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We are making a web browser game so it won't use much computer resources, aka, wider audience because of tiny system requirements</a:t>
            </a:r>
          </a:p>
          <a:p>
            <a:r>
              <a:rPr lang="en-US" dirty="0">
                <a:cs typeface="Calibri"/>
              </a:rPr>
              <a:t>- MMO makes people socialize. Thus, people motivate each other to play to game (since its also team-based), making it more addictive</a:t>
            </a:r>
          </a:p>
          <a:p>
            <a:r>
              <a:rPr lang="en-US" dirty="0">
                <a:cs typeface="Calibri"/>
              </a:rPr>
              <a:t>- Ranking makes people compete against each other endlessly</a:t>
            </a:r>
          </a:p>
          <a:p>
            <a:r>
              <a:rPr lang="en-US" dirty="0">
                <a:cs typeface="Calibri"/>
              </a:rPr>
              <a:t>- Most important concept: EMERALD MINE since it is asked by the publisher</a:t>
            </a:r>
          </a:p>
          <a:p>
            <a:r>
              <a:rPr lang="en-US" dirty="0">
                <a:cs typeface="Calibri"/>
              </a:rPr>
              <a:t>- In game chatting making communication possible between the teams</a:t>
            </a:r>
          </a:p>
          <a:p>
            <a:r>
              <a:rPr lang="en-US" dirty="0">
                <a:cs typeface="Calibri"/>
              </a:rPr>
              <a:t>- Moderation is used to avoid cheating by for example, kicking out a suspected cheater.</a:t>
            </a:r>
          </a:p>
          <a:p>
            <a:r>
              <a:rPr lang="en-US" dirty="0">
                <a:cs typeface="Calibri"/>
              </a:rPr>
              <a:t>-Emerald mine based MMO can overwhelm the web browser</a:t>
            </a:r>
          </a:p>
          <a:p>
            <a:r>
              <a:rPr lang="en-US" dirty="0">
                <a:cs typeface="Calibri"/>
              </a:rPr>
              <a:t>- No game engine is being used. Therefore easier to work on and making it fully functional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BF53D-B1A0-4B7A-AD76-D00300A73F4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6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BF53D-B1A0-4B7A-AD76-D00300A73F4D}" type="slidenum">
              <a:rPr lang="en-ZW" smtClean="0"/>
              <a:t>3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3743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864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>
              <a:buFontTx/>
              <a:buNone/>
              <a:defRPr/>
            </a:lvl2pPr>
            <a:lvl3pPr marL="1463040" indent="0">
              <a:buFontTx/>
              <a:buNone/>
              <a:defRPr/>
            </a:lvl3pPr>
            <a:lvl4pPr marL="2194560" indent="0">
              <a:buFontTx/>
              <a:buNone/>
              <a:defRPr/>
            </a:lvl4pPr>
            <a:lvl5pPr marL="2926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/>
          <a:p>
            <a:pPr lvl="0"/>
            <a:r>
              <a:rPr lang="en-US" sz="128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/>
          <a:p>
            <a:pPr lvl="0"/>
            <a:r>
              <a:rPr lang="en-US" sz="128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97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5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8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31520" indent="0">
              <a:buFontTx/>
              <a:buNone/>
              <a:defRPr/>
            </a:lvl2pPr>
            <a:lvl3pPr marL="1463040" indent="0">
              <a:buFontTx/>
              <a:buNone/>
              <a:defRPr/>
            </a:lvl3pPr>
            <a:lvl4pPr marL="2194560" indent="0">
              <a:buFontTx/>
              <a:buNone/>
              <a:defRPr/>
            </a:lvl4pPr>
            <a:lvl5pPr marL="2926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/>
          <a:p>
            <a:pPr lvl="0"/>
            <a:r>
              <a:rPr lang="en-US" sz="128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146304" tIns="73152" rIns="146304" bIns="73152" rtlCol="0" anchor="ctr">
            <a:noAutofit/>
          </a:bodyPr>
          <a:lstStyle/>
          <a:p>
            <a:pPr lvl="0"/>
            <a:r>
              <a:rPr lang="en-US" sz="128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517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704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840">
                <a:solidFill>
                  <a:schemeClr val="accent1"/>
                </a:solidFill>
              </a:defRPr>
            </a:lvl1pPr>
            <a:lvl2pPr marL="731520" indent="0">
              <a:buFontTx/>
              <a:buNone/>
              <a:defRPr/>
            </a:lvl2pPr>
            <a:lvl3pPr marL="1463040" indent="0">
              <a:buFontTx/>
              <a:buNone/>
              <a:defRPr/>
            </a:lvl3pPr>
            <a:lvl4pPr marL="2194560" indent="0">
              <a:buFontTx/>
              <a:buNone/>
              <a:defRPr/>
            </a:lvl4pPr>
            <a:lvl5pPr marL="2926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28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9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4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3840" b="0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3840" b="0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6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2240"/>
            </a:lvl1pPr>
            <a:lvl2pPr marL="731301" indent="0">
              <a:buNone/>
              <a:defRPr sz="2240"/>
            </a:lvl2pPr>
            <a:lvl3pPr marL="1462602" indent="0">
              <a:buNone/>
              <a:defRPr sz="1920"/>
            </a:lvl3pPr>
            <a:lvl4pPr marL="2193902" indent="0">
              <a:buNone/>
              <a:defRPr sz="1600"/>
            </a:lvl4pPr>
            <a:lvl5pPr marL="2925202" indent="0">
              <a:buNone/>
              <a:defRPr sz="1600"/>
            </a:lvl5pPr>
            <a:lvl6pPr marL="3656502" indent="0">
              <a:buNone/>
              <a:defRPr sz="1600"/>
            </a:lvl6pPr>
            <a:lvl7pPr marL="4387803" indent="0">
              <a:buNone/>
              <a:defRPr sz="1600"/>
            </a:lvl7pPr>
            <a:lvl8pPr marL="5119104" indent="0">
              <a:buNone/>
              <a:defRPr sz="1600"/>
            </a:lvl8pPr>
            <a:lvl9pPr marL="5850405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384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2560"/>
            </a:lvl1pPr>
            <a:lvl2pPr marL="731520" indent="0">
              <a:buNone/>
              <a:defRPr sz="2560"/>
            </a:lvl2pPr>
            <a:lvl3pPr marL="1463040" indent="0">
              <a:buNone/>
              <a:defRPr sz="2560"/>
            </a:lvl3pPr>
            <a:lvl4pPr marL="2194560" indent="0">
              <a:buNone/>
              <a:defRPr sz="2560"/>
            </a:lvl4pPr>
            <a:lvl5pPr marL="2926080" indent="0">
              <a:buNone/>
              <a:defRPr sz="2560"/>
            </a:lvl5pPr>
            <a:lvl6pPr marL="3657600" indent="0">
              <a:buNone/>
              <a:defRPr sz="2560"/>
            </a:lvl6pPr>
            <a:lvl7pPr marL="4389120" indent="0">
              <a:buNone/>
              <a:defRPr sz="2560"/>
            </a:lvl7pPr>
            <a:lvl8pPr marL="5120640" indent="0">
              <a:buNone/>
              <a:defRPr sz="2560"/>
            </a:lvl8pPr>
            <a:lvl9pPr marL="5852160" indent="0">
              <a:buNone/>
              <a:defRPr sz="256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9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54648-C781-4EF8-8ABF-01B838581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9" t="5940" b="2317"/>
          <a:stretch/>
        </p:blipFill>
        <p:spPr>
          <a:xfrm>
            <a:off x="-466772" y="76210"/>
            <a:ext cx="9143980" cy="5714990"/>
          </a:xfrm>
          <a:prstGeom prst="rect">
            <a:avLst/>
          </a:prstGeom>
        </p:spPr>
      </p:pic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832EB25C-DD4B-4B00-866F-728545908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Parallelogram 31">
            <a:extLst>
              <a:ext uri="{FF2B5EF4-FFF2-40B4-BE49-F238E27FC236}">
                <a16:creationId xmlns:a16="http://schemas.microsoft.com/office/drawing/2014/main" id="{188A7307-991C-4F29-BE00-08B39B63B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3405" y="0"/>
            <a:ext cx="5486400" cy="5715000"/>
          </a:xfrm>
          <a:prstGeom prst="parallelogram">
            <a:avLst>
              <a:gd name="adj" fmla="val 14937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33">
            <a:extLst>
              <a:ext uri="{FF2B5EF4-FFF2-40B4-BE49-F238E27FC236}">
                <a16:creationId xmlns:a16="http://schemas.microsoft.com/office/drawing/2014/main" id="{C8345E99-1DB1-4AD8-B840-EDBE927B0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715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5">
            <a:extLst>
              <a:ext uri="{FF2B5EF4-FFF2-40B4-BE49-F238E27FC236}">
                <a16:creationId xmlns:a16="http://schemas.microsoft.com/office/drawing/2014/main" id="{2C1F8DFB-4FF5-4F08-B50C-F3901123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067844"/>
            <a:ext cx="3572668" cy="264715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E7B687B0-7476-474B-9459-AB1DC5256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7055"/>
            <a:ext cx="2255511" cy="5722055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AB2E67F6-0308-49E3-96B0-4965A162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7055"/>
            <a:ext cx="1941419" cy="5722055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26DEEB-B30A-4061-B89E-0FA2399F9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540000"/>
            <a:ext cx="2444751" cy="3175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96470-32F3-43DE-8D24-18C03F82A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8150" y="1398887"/>
            <a:ext cx="3427352" cy="19742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/>
              <a:t>Sketchy 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E1980-B8C0-466E-8AA9-248F1572C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5723" y="3375693"/>
            <a:ext cx="3429777" cy="914082"/>
          </a:xfrm>
        </p:spPr>
        <p:txBody>
          <a:bodyPr>
            <a:normAutofit/>
          </a:bodyPr>
          <a:lstStyle/>
          <a:p>
            <a:r>
              <a:rPr lang="en-US"/>
              <a:t>DHI2V.So2</a:t>
            </a:r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BD29FF26-681C-4E29-936F-972C081E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7055"/>
            <a:ext cx="2140744" cy="5722055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819FD6C5-CB99-4C76-9E9F-0D2A0D1C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7055"/>
            <a:ext cx="967571" cy="572205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1B57FE0-8BC0-4391-98C7-D3EA0AC3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7055"/>
            <a:ext cx="937369" cy="5722055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E0CE3EE-50D8-4235-8A71-1FBCA2322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991555"/>
            <a:ext cx="1362869" cy="2723445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4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0714DF-6FCB-406A-A4AE-CFCD5630F24E}"/>
              </a:ext>
            </a:extLst>
          </p:cNvPr>
          <p:cNvSpPr txBox="1"/>
          <p:nvPr/>
        </p:nvSpPr>
        <p:spPr>
          <a:xfrm>
            <a:off x="285" y="-45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90C226"/>
                </a:solidFill>
              </a:rPr>
              <a:t>Core game idea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00DC391-9742-446C-B565-EED0D2F7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8" y="1025801"/>
            <a:ext cx="1853328" cy="1193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285B9-F6D2-4E46-A31A-E269CF1DABAF}"/>
              </a:ext>
            </a:extLst>
          </p:cNvPr>
          <p:cNvSpPr txBox="1"/>
          <p:nvPr/>
        </p:nvSpPr>
        <p:spPr>
          <a:xfrm>
            <a:off x="342810" y="2218526"/>
            <a:ext cx="21841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Web browser based</a:t>
            </a:r>
          </a:p>
        </p:txBody>
      </p:sp>
      <p:pic>
        <p:nvPicPr>
          <p:cNvPr id="10" name="Picture 10" descr="Logo, icon&#10;&#10;Description automatically generated">
            <a:extLst>
              <a:ext uri="{FF2B5EF4-FFF2-40B4-BE49-F238E27FC236}">
                <a16:creationId xmlns:a16="http://schemas.microsoft.com/office/drawing/2014/main" id="{8E5DF558-5E4F-4CBD-B48B-63C60A44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992" y="1023909"/>
            <a:ext cx="1203038" cy="1197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87AB04-B544-41C4-B5ED-9AA6F3F69310}"/>
              </a:ext>
            </a:extLst>
          </p:cNvPr>
          <p:cNvSpPr txBox="1"/>
          <p:nvPr/>
        </p:nvSpPr>
        <p:spPr>
          <a:xfrm>
            <a:off x="3308975" y="2218525"/>
            <a:ext cx="9634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Online</a:t>
            </a:r>
          </a:p>
        </p:txBody>
      </p:sp>
      <p:pic>
        <p:nvPicPr>
          <p:cNvPr id="12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2C969260-0B30-401B-8E38-5D4A8250A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933" y="972742"/>
            <a:ext cx="1916075" cy="12998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C8779A-204C-445B-80BA-C00335CC8263}"/>
              </a:ext>
            </a:extLst>
          </p:cNvPr>
          <p:cNvSpPr txBox="1"/>
          <p:nvPr/>
        </p:nvSpPr>
        <p:spPr>
          <a:xfrm>
            <a:off x="4780688" y="2218525"/>
            <a:ext cx="2549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Multiplayer/Multirole</a:t>
            </a:r>
          </a:p>
        </p:txBody>
      </p:sp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DFDC5031-B5FA-4CC1-A9B4-4FA8786D5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25" y="2854762"/>
            <a:ext cx="1710721" cy="17051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040727-FC58-495D-A1AC-55AB012E5256}"/>
              </a:ext>
            </a:extLst>
          </p:cNvPr>
          <p:cNvSpPr txBox="1"/>
          <p:nvPr/>
        </p:nvSpPr>
        <p:spPr>
          <a:xfrm>
            <a:off x="667452" y="4517072"/>
            <a:ext cx="15338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Team-based</a:t>
            </a:r>
          </a:p>
        </p:txBody>
      </p:sp>
      <p:pic>
        <p:nvPicPr>
          <p:cNvPr id="16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22785D6C-5FE8-4558-B8A3-8ED33E16F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717" y="2603804"/>
            <a:ext cx="2195587" cy="22070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C06EB4-E83D-476F-812F-D28C1F0FBE0A}"/>
              </a:ext>
            </a:extLst>
          </p:cNvPr>
          <p:cNvSpPr txBox="1"/>
          <p:nvPr/>
        </p:nvSpPr>
        <p:spPr>
          <a:xfrm>
            <a:off x="3023228" y="4517071"/>
            <a:ext cx="15338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Ranking</a:t>
            </a:r>
          </a:p>
        </p:txBody>
      </p:sp>
      <p:pic>
        <p:nvPicPr>
          <p:cNvPr id="18" name="Picture 1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9338553F-C0E4-46D9-8E30-90FB2CF42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960" y="3100975"/>
            <a:ext cx="2189883" cy="14180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4F0DFC-A422-4E56-856B-473E4E340FD7}"/>
              </a:ext>
            </a:extLst>
          </p:cNvPr>
          <p:cNvSpPr txBox="1"/>
          <p:nvPr/>
        </p:nvSpPr>
        <p:spPr>
          <a:xfrm>
            <a:off x="5253216" y="4517070"/>
            <a:ext cx="16936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Emerald Mine</a:t>
            </a:r>
            <a:br>
              <a:rPr lang="en-US"/>
            </a:br>
            <a:r>
              <a:rPr lang="en-US"/>
              <a:t>inspired</a:t>
            </a: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35931CF4-7083-4750-8A7C-1CBFCD647EAC}"/>
              </a:ext>
            </a:extLst>
          </p:cNvPr>
          <p:cNvSpPr/>
          <p:nvPr/>
        </p:nvSpPr>
        <p:spPr>
          <a:xfrm>
            <a:off x="4730865" y="2759626"/>
            <a:ext cx="667289" cy="68443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3111C1E6-A108-4F50-BC23-03DEDEE683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689" y="5101977"/>
            <a:ext cx="524227" cy="5359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C0D579-D30D-4F0E-83BB-D3226CFAA989}"/>
              </a:ext>
            </a:extLst>
          </p:cNvPr>
          <p:cNvSpPr txBox="1"/>
          <p:nvPr/>
        </p:nvSpPr>
        <p:spPr>
          <a:xfrm>
            <a:off x="1192485" y="51841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game chatting </a:t>
            </a:r>
          </a:p>
        </p:txBody>
      </p:sp>
      <p:pic>
        <p:nvPicPr>
          <p:cNvPr id="27" name="Picture 27" descr="Logo&#10;&#10;Description automatically generated">
            <a:extLst>
              <a:ext uri="{FF2B5EF4-FFF2-40B4-BE49-F238E27FC236}">
                <a16:creationId xmlns:a16="http://schemas.microsoft.com/office/drawing/2014/main" id="{C04D7BFE-C7B1-48DC-871C-BE1FA2D7EA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9632" y="5101977"/>
            <a:ext cx="512818" cy="518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62C96EC-516E-47FF-93EB-035494539391}"/>
              </a:ext>
            </a:extLst>
          </p:cNvPr>
          <p:cNvSpPr txBox="1"/>
          <p:nvPr/>
        </p:nvSpPr>
        <p:spPr>
          <a:xfrm>
            <a:off x="4152852" y="5172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Moderation</a:t>
            </a:r>
          </a:p>
        </p:txBody>
      </p:sp>
    </p:spTree>
    <p:extLst>
      <p:ext uri="{BB962C8B-B14F-4D97-AF65-F5344CB8AC3E}">
        <p14:creationId xmlns:p14="http://schemas.microsoft.com/office/powerpoint/2010/main" val="196597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8F6B-12EC-43FC-80E8-3B12B185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400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90F8-0EF3-4292-AD85-3686C55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503125"/>
            <a:ext cx="6447501" cy="3233978"/>
          </a:xfrm>
        </p:spPr>
        <p:txBody>
          <a:bodyPr/>
          <a:lstStyle/>
          <a:p>
            <a:r>
              <a:rPr lang="en-ZW"/>
              <a:t>1 team draws, the other teams guess.</a:t>
            </a:r>
          </a:p>
          <a:p>
            <a:r>
              <a:rPr lang="en-ZW"/>
              <a:t>Infinite rounds of drawing and guessing.</a:t>
            </a:r>
          </a:p>
          <a:p>
            <a:r>
              <a:rPr lang="en-ZW"/>
              <a:t>This is all time based.</a:t>
            </a:r>
          </a:p>
          <a:p>
            <a:r>
              <a:rPr lang="en-ZW"/>
              <a:t>The guessing team that gets it correct first will dig the longest distance, followed by the runner ups then the losers.</a:t>
            </a:r>
          </a:p>
          <a:p>
            <a:r>
              <a:rPr lang="en-ZW"/>
              <a:t>The drawing team make sure their drawing is recognisable in order to earn digging points.</a:t>
            </a:r>
          </a:p>
          <a:p>
            <a:r>
              <a:rPr lang="en-ZW"/>
              <a:t>Each completed level is a shard.</a:t>
            </a:r>
          </a:p>
        </p:txBody>
      </p:sp>
    </p:spTree>
    <p:extLst>
      <p:ext uri="{BB962C8B-B14F-4D97-AF65-F5344CB8AC3E}">
        <p14:creationId xmlns:p14="http://schemas.microsoft.com/office/powerpoint/2010/main" val="266517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E726-EB49-4181-9F2C-DE0CD924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4000"/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E262-0E91-4FEC-BCB9-083C813B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/>
              <a:t>Total number of emeralds per player earned from the team based matches.</a:t>
            </a:r>
          </a:p>
          <a:p>
            <a:r>
              <a:rPr lang="en-ZW"/>
              <a:t>Each player in a team gets equal total number of shards.</a:t>
            </a:r>
          </a:p>
          <a:p>
            <a:r>
              <a:rPr lang="en-ZW"/>
              <a:t>If player leaves match before completing a level with the team, they lose the previously accumulated shards.</a:t>
            </a:r>
          </a:p>
          <a:p>
            <a:r>
              <a:rPr lang="en-ZW"/>
              <a:t>Basically, the ranking system keeps on from playing as much as possible. The more you play, the higher you go.</a:t>
            </a:r>
          </a:p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3089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A69020-5C1A-4340-9732-4777C7AAA793}"/>
              </a:ext>
            </a:extLst>
          </p:cNvPr>
          <p:cNvSpPr txBox="1"/>
          <p:nvPr/>
        </p:nvSpPr>
        <p:spPr>
          <a:xfrm>
            <a:off x="189502" y="474733"/>
            <a:ext cx="864261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Differences from the proposed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6F87E-90C3-4420-8D23-02440CE4FDBD}"/>
              </a:ext>
            </a:extLst>
          </p:cNvPr>
          <p:cNvSpPr txBox="1"/>
          <p:nvPr/>
        </p:nvSpPr>
        <p:spPr>
          <a:xfrm>
            <a:off x="449766" y="1798172"/>
            <a:ext cx="7337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/>
              <a:t>Comparison:</a:t>
            </a:r>
          </a:p>
          <a:p>
            <a:pPr marL="285750" indent="-285750">
              <a:buFontTx/>
              <a:buChar char="-"/>
            </a:pPr>
            <a:r>
              <a:rPr lang="en-ZW"/>
              <a:t>Sketchy Mine is an MMO, large number of players. </a:t>
            </a:r>
          </a:p>
          <a:p>
            <a:pPr marL="285750" indent="-285750">
              <a:buFontTx/>
              <a:buChar char="-"/>
            </a:pPr>
            <a:r>
              <a:rPr lang="en-ZW"/>
              <a:t>Character is not controlled, progress bar is used instead.</a:t>
            </a:r>
          </a:p>
          <a:p>
            <a:pPr marL="285750" indent="-285750">
              <a:buFontTx/>
              <a:buChar char="-"/>
            </a:pPr>
            <a:r>
              <a:rPr lang="en-ZW"/>
              <a:t>Game is strictly team based, no single player available</a:t>
            </a:r>
          </a:p>
          <a:p>
            <a:pPr marL="285750" indent="-285750">
              <a:buFontTx/>
              <a:buChar char="-"/>
            </a:pPr>
            <a:r>
              <a:rPr lang="en-ZW"/>
              <a:t>Emeralds are earned through accumulating the shards.</a:t>
            </a:r>
          </a:p>
          <a:p>
            <a:pPr marL="285750" indent="-285750">
              <a:buFontTx/>
              <a:buChar char="-"/>
            </a:pPr>
            <a:r>
              <a:rPr lang="en-ZW"/>
              <a:t>Ranking system per individual player on the leader board.</a:t>
            </a:r>
          </a:p>
          <a:p>
            <a:pPr marL="285750" indent="-285750">
              <a:buFontTx/>
              <a:buChar char="-"/>
            </a:pPr>
            <a:r>
              <a:rPr lang="en-ZW"/>
              <a:t>Moderators can influence teams</a:t>
            </a:r>
          </a:p>
          <a:p>
            <a:pPr marL="285750" indent="-285750">
              <a:buFontTx/>
              <a:buChar char="-"/>
            </a:pPr>
            <a:r>
              <a:rPr lang="en-ZW"/>
              <a:t>Spectate-only mode</a:t>
            </a:r>
          </a:p>
          <a:p>
            <a:pPr marL="285750" indent="-285750">
              <a:buFontTx/>
              <a:buChar char="-"/>
            </a:pPr>
            <a:endParaRPr lang="en-ZW"/>
          </a:p>
          <a:p>
            <a:r>
              <a:rPr lang="en-ZW"/>
              <a:t>Original Idea integration:</a:t>
            </a:r>
          </a:p>
          <a:p>
            <a:pPr marL="285750" indent="-285750">
              <a:buFontTx/>
              <a:buChar char="-"/>
            </a:pPr>
            <a:r>
              <a:rPr lang="en-ZW"/>
              <a:t>Digging</a:t>
            </a:r>
          </a:p>
          <a:p>
            <a:pPr marL="285750" indent="-285750">
              <a:buFontTx/>
              <a:buChar char="-"/>
            </a:pPr>
            <a:r>
              <a:rPr lang="en-ZW"/>
              <a:t>Emeralds</a:t>
            </a:r>
          </a:p>
          <a:p>
            <a:pPr marL="285750" indent="-285750">
              <a:buFontTx/>
              <a:buChar char="-"/>
            </a:pPr>
            <a:r>
              <a:rPr lang="en-ZW"/>
              <a:t>Levels</a:t>
            </a:r>
          </a:p>
          <a:p>
            <a:pPr marL="285750" indent="-285750">
              <a:buFontTx/>
              <a:buChar char="-"/>
            </a:pPr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389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1D4E8A-40FC-4547-ACB9-BB2CBA159D84}"/>
              </a:ext>
            </a:extLst>
          </p:cNvPr>
          <p:cNvSpPr txBox="1"/>
          <p:nvPr/>
        </p:nvSpPr>
        <p:spPr>
          <a:xfrm>
            <a:off x="2853240" y="1749"/>
            <a:ext cx="50363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en-US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9F8739-1319-432B-AE09-FEFB7477B29B}"/>
              </a:ext>
            </a:extLst>
          </p:cNvPr>
          <p:cNvGrpSpPr/>
          <p:nvPr/>
        </p:nvGrpSpPr>
        <p:grpSpPr>
          <a:xfrm>
            <a:off x="576882" y="1068575"/>
            <a:ext cx="7442344" cy="4504819"/>
            <a:chOff x="552933" y="1052018"/>
            <a:chExt cx="7442344" cy="45048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741166-5348-4743-88F9-709B7595571F}"/>
                </a:ext>
              </a:extLst>
            </p:cNvPr>
            <p:cNvGrpSpPr/>
            <p:nvPr/>
          </p:nvGrpSpPr>
          <p:grpSpPr>
            <a:xfrm>
              <a:off x="552933" y="1052018"/>
              <a:ext cx="7389544" cy="4504819"/>
              <a:chOff x="788018" y="1073025"/>
              <a:chExt cx="7389544" cy="4504819"/>
            </a:xfrm>
          </p:grpSpPr>
          <p:pic>
            <p:nvPicPr>
              <p:cNvPr id="3" name="Picture 2" descr="Diagram&#10;&#10;Description automatically generated with medium confidence">
                <a:extLst>
                  <a:ext uri="{FF2B5EF4-FFF2-40B4-BE49-F238E27FC236}">
                    <a16:creationId xmlns:a16="http://schemas.microsoft.com/office/drawing/2014/main" id="{CFBC8A8F-6CA6-48C8-9A71-F18D3BB99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018" y="1073025"/>
                <a:ext cx="7389544" cy="4504819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D5FE7FF-9180-42D6-B103-C74AD81FC535}"/>
                  </a:ext>
                </a:extLst>
              </p:cNvPr>
              <p:cNvSpPr/>
              <p:nvPr/>
            </p:nvSpPr>
            <p:spPr>
              <a:xfrm>
                <a:off x="2341755" y="1971490"/>
                <a:ext cx="3999571" cy="27078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153E047-49E5-44D5-B308-F78494A50949}"/>
                  </a:ext>
                </a:extLst>
              </p:cNvPr>
              <p:cNvSpPr/>
              <p:nvPr/>
            </p:nvSpPr>
            <p:spPr>
              <a:xfrm>
                <a:off x="3236895" y="2549912"/>
                <a:ext cx="1721681" cy="1761893"/>
              </a:xfrm>
              <a:custGeom>
                <a:avLst/>
                <a:gdLst>
                  <a:gd name="connsiteX0" fmla="*/ 443007 w 1721681"/>
                  <a:gd name="connsiteY0" fmla="*/ 44605 h 1761893"/>
                  <a:gd name="connsiteX1" fmla="*/ 361232 w 1721681"/>
                  <a:gd name="connsiteY1" fmla="*/ 22303 h 1761893"/>
                  <a:gd name="connsiteX2" fmla="*/ 272022 w 1721681"/>
                  <a:gd name="connsiteY2" fmla="*/ 0 h 1761893"/>
                  <a:gd name="connsiteX3" fmla="*/ 160510 w 1721681"/>
                  <a:gd name="connsiteY3" fmla="*/ 14868 h 1761893"/>
                  <a:gd name="connsiteX4" fmla="*/ 71300 w 1721681"/>
                  <a:gd name="connsiteY4" fmla="*/ 66908 h 1761893"/>
                  <a:gd name="connsiteX5" fmla="*/ 48998 w 1721681"/>
                  <a:gd name="connsiteY5" fmla="*/ 96644 h 1761893"/>
                  <a:gd name="connsiteX6" fmla="*/ 26695 w 1721681"/>
                  <a:gd name="connsiteY6" fmla="*/ 118947 h 1761893"/>
                  <a:gd name="connsiteX7" fmla="*/ 19261 w 1721681"/>
                  <a:gd name="connsiteY7" fmla="*/ 141249 h 1761893"/>
                  <a:gd name="connsiteX8" fmla="*/ 34129 w 1721681"/>
                  <a:gd name="connsiteY8" fmla="*/ 832625 h 1761893"/>
                  <a:gd name="connsiteX9" fmla="*/ 78734 w 1721681"/>
                  <a:gd name="connsiteY9" fmla="*/ 973873 h 1761893"/>
                  <a:gd name="connsiteX10" fmla="*/ 123339 w 1721681"/>
                  <a:gd name="connsiteY10" fmla="*/ 1092820 h 1761893"/>
                  <a:gd name="connsiteX11" fmla="*/ 167944 w 1721681"/>
                  <a:gd name="connsiteY11" fmla="*/ 1182029 h 1761893"/>
                  <a:gd name="connsiteX12" fmla="*/ 205115 w 1721681"/>
                  <a:gd name="connsiteY12" fmla="*/ 1234068 h 1761893"/>
                  <a:gd name="connsiteX13" fmla="*/ 309193 w 1721681"/>
                  <a:gd name="connsiteY13" fmla="*/ 1353015 h 1761893"/>
                  <a:gd name="connsiteX14" fmla="*/ 405837 w 1721681"/>
                  <a:gd name="connsiteY14" fmla="*/ 1434790 h 1761893"/>
                  <a:gd name="connsiteX15" fmla="*/ 554520 w 1721681"/>
                  <a:gd name="connsiteY15" fmla="*/ 1546303 h 1761893"/>
                  <a:gd name="connsiteX16" fmla="*/ 613993 w 1721681"/>
                  <a:gd name="connsiteY16" fmla="*/ 1583473 h 1761893"/>
                  <a:gd name="connsiteX17" fmla="*/ 680900 w 1721681"/>
                  <a:gd name="connsiteY17" fmla="*/ 1613210 h 1761893"/>
                  <a:gd name="connsiteX18" fmla="*/ 837017 w 1721681"/>
                  <a:gd name="connsiteY18" fmla="*/ 1687551 h 1761893"/>
                  <a:gd name="connsiteX19" fmla="*/ 1097212 w 1721681"/>
                  <a:gd name="connsiteY19" fmla="*/ 1754459 h 1761893"/>
                  <a:gd name="connsiteX20" fmla="*/ 1193856 w 1721681"/>
                  <a:gd name="connsiteY20" fmla="*/ 1761893 h 1761893"/>
                  <a:gd name="connsiteX21" fmla="*/ 1387144 w 1721681"/>
                  <a:gd name="connsiteY21" fmla="*/ 1754459 h 1761893"/>
                  <a:gd name="connsiteX22" fmla="*/ 1461485 w 1721681"/>
                  <a:gd name="connsiteY22" fmla="*/ 1717288 h 1761893"/>
                  <a:gd name="connsiteX23" fmla="*/ 1506090 w 1721681"/>
                  <a:gd name="connsiteY23" fmla="*/ 1694986 h 1761893"/>
                  <a:gd name="connsiteX24" fmla="*/ 1543261 w 1721681"/>
                  <a:gd name="connsiteY24" fmla="*/ 1642947 h 1761893"/>
                  <a:gd name="connsiteX25" fmla="*/ 1617603 w 1721681"/>
                  <a:gd name="connsiteY25" fmla="*/ 1568605 h 1761893"/>
                  <a:gd name="connsiteX26" fmla="*/ 1647339 w 1721681"/>
                  <a:gd name="connsiteY26" fmla="*/ 1546303 h 1761893"/>
                  <a:gd name="connsiteX27" fmla="*/ 1677076 w 1721681"/>
                  <a:gd name="connsiteY27" fmla="*/ 1509132 h 1761893"/>
                  <a:gd name="connsiteX28" fmla="*/ 1691944 w 1721681"/>
                  <a:gd name="connsiteY28" fmla="*/ 1471961 h 1761893"/>
                  <a:gd name="connsiteX29" fmla="*/ 1721681 w 1721681"/>
                  <a:gd name="connsiteY29" fmla="*/ 1419922 h 1761893"/>
                  <a:gd name="connsiteX30" fmla="*/ 1550695 w 1721681"/>
                  <a:gd name="connsiteY30" fmla="*/ 1419922 h 1761893"/>
                  <a:gd name="connsiteX31" fmla="*/ 1141817 w 1721681"/>
                  <a:gd name="connsiteY31" fmla="*/ 1412488 h 1761893"/>
                  <a:gd name="connsiteX32" fmla="*/ 1052607 w 1721681"/>
                  <a:gd name="connsiteY32" fmla="*/ 1375317 h 1761893"/>
                  <a:gd name="connsiteX33" fmla="*/ 1015437 w 1721681"/>
                  <a:gd name="connsiteY33" fmla="*/ 1345581 h 1761893"/>
                  <a:gd name="connsiteX34" fmla="*/ 963398 w 1721681"/>
                  <a:gd name="connsiteY34" fmla="*/ 1330712 h 1761893"/>
                  <a:gd name="connsiteX35" fmla="*/ 926227 w 1721681"/>
                  <a:gd name="connsiteY35" fmla="*/ 1308410 h 1761893"/>
                  <a:gd name="connsiteX36" fmla="*/ 903925 w 1721681"/>
                  <a:gd name="connsiteY36" fmla="*/ 1300976 h 1761893"/>
                  <a:gd name="connsiteX37" fmla="*/ 851885 w 1721681"/>
                  <a:gd name="connsiteY37" fmla="*/ 1271239 h 1761893"/>
                  <a:gd name="connsiteX38" fmla="*/ 829583 w 1721681"/>
                  <a:gd name="connsiteY38" fmla="*/ 1248937 h 1761893"/>
                  <a:gd name="connsiteX39" fmla="*/ 814715 w 1721681"/>
                  <a:gd name="connsiteY39" fmla="*/ 1226634 h 1761893"/>
                  <a:gd name="connsiteX40" fmla="*/ 777544 w 1721681"/>
                  <a:gd name="connsiteY40" fmla="*/ 1219200 h 1761893"/>
                  <a:gd name="connsiteX41" fmla="*/ 740373 w 1721681"/>
                  <a:gd name="connsiteY41" fmla="*/ 1182029 h 1761893"/>
                  <a:gd name="connsiteX42" fmla="*/ 688334 w 1721681"/>
                  <a:gd name="connsiteY42" fmla="*/ 1144859 h 1761893"/>
                  <a:gd name="connsiteX43" fmla="*/ 658598 w 1721681"/>
                  <a:gd name="connsiteY43" fmla="*/ 1107688 h 1761893"/>
                  <a:gd name="connsiteX44" fmla="*/ 591690 w 1721681"/>
                  <a:gd name="connsiteY44" fmla="*/ 1063083 h 1761893"/>
                  <a:gd name="connsiteX45" fmla="*/ 547085 w 1721681"/>
                  <a:gd name="connsiteY45" fmla="*/ 1011044 h 1761893"/>
                  <a:gd name="connsiteX46" fmla="*/ 532217 w 1721681"/>
                  <a:gd name="connsiteY46" fmla="*/ 988742 h 1761893"/>
                  <a:gd name="connsiteX47" fmla="*/ 472744 w 1721681"/>
                  <a:gd name="connsiteY47" fmla="*/ 892098 h 1761893"/>
                  <a:gd name="connsiteX48" fmla="*/ 465310 w 1721681"/>
                  <a:gd name="connsiteY48" fmla="*/ 862361 h 1761893"/>
                  <a:gd name="connsiteX49" fmla="*/ 457876 w 1721681"/>
                  <a:gd name="connsiteY49" fmla="*/ 817756 h 1761893"/>
                  <a:gd name="connsiteX50" fmla="*/ 443007 w 1721681"/>
                  <a:gd name="connsiteY50" fmla="*/ 780586 h 1761893"/>
                  <a:gd name="connsiteX51" fmla="*/ 435573 w 1721681"/>
                  <a:gd name="connsiteY51" fmla="*/ 750849 h 1761893"/>
                  <a:gd name="connsiteX52" fmla="*/ 428139 w 1721681"/>
                  <a:gd name="connsiteY52" fmla="*/ 713678 h 1761893"/>
                  <a:gd name="connsiteX53" fmla="*/ 405837 w 1721681"/>
                  <a:gd name="connsiteY53" fmla="*/ 669073 h 1761893"/>
                  <a:gd name="connsiteX54" fmla="*/ 398403 w 1721681"/>
                  <a:gd name="connsiteY54" fmla="*/ 617034 h 1761893"/>
                  <a:gd name="connsiteX55" fmla="*/ 368666 w 1721681"/>
                  <a:gd name="connsiteY55" fmla="*/ 505522 h 1761893"/>
                  <a:gd name="connsiteX56" fmla="*/ 353798 w 1721681"/>
                  <a:gd name="connsiteY56" fmla="*/ 446049 h 1761893"/>
                  <a:gd name="connsiteX57" fmla="*/ 346364 w 1721681"/>
                  <a:gd name="connsiteY57" fmla="*/ 371708 h 1761893"/>
                  <a:gd name="connsiteX58" fmla="*/ 331495 w 1721681"/>
                  <a:gd name="connsiteY58" fmla="*/ 327103 h 1761893"/>
                  <a:gd name="connsiteX59" fmla="*/ 346364 w 1721681"/>
                  <a:gd name="connsiteY59" fmla="*/ 141249 h 1761893"/>
                  <a:gd name="connsiteX60" fmla="*/ 368666 w 1721681"/>
                  <a:gd name="connsiteY60" fmla="*/ 118947 h 1761893"/>
                  <a:gd name="connsiteX61" fmla="*/ 405837 w 1721681"/>
                  <a:gd name="connsiteY61" fmla="*/ 81776 h 1761893"/>
                  <a:gd name="connsiteX62" fmla="*/ 443007 w 1721681"/>
                  <a:gd name="connsiteY62" fmla="*/ 44605 h 1761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721681" h="1761893">
                    <a:moveTo>
                      <a:pt x="443007" y="44605"/>
                    </a:moveTo>
                    <a:cubicBezTo>
                      <a:pt x="435573" y="34693"/>
                      <a:pt x="451098" y="44770"/>
                      <a:pt x="361232" y="22303"/>
                    </a:cubicBezTo>
                    <a:cubicBezTo>
                      <a:pt x="243422" y="-7150"/>
                      <a:pt x="388739" y="19452"/>
                      <a:pt x="272022" y="0"/>
                    </a:cubicBezTo>
                    <a:cubicBezTo>
                      <a:pt x="234851" y="4956"/>
                      <a:pt x="196085" y="3009"/>
                      <a:pt x="160510" y="14868"/>
                    </a:cubicBezTo>
                    <a:cubicBezTo>
                      <a:pt x="127850" y="25755"/>
                      <a:pt x="71300" y="66908"/>
                      <a:pt x="71300" y="66908"/>
                    </a:cubicBezTo>
                    <a:cubicBezTo>
                      <a:pt x="63866" y="76820"/>
                      <a:pt x="57061" y="87237"/>
                      <a:pt x="48998" y="96644"/>
                    </a:cubicBezTo>
                    <a:cubicBezTo>
                      <a:pt x="42156" y="104627"/>
                      <a:pt x="32527" y="110199"/>
                      <a:pt x="26695" y="118947"/>
                    </a:cubicBezTo>
                    <a:cubicBezTo>
                      <a:pt x="22348" y="125467"/>
                      <a:pt x="21739" y="133815"/>
                      <a:pt x="19261" y="141249"/>
                    </a:cubicBezTo>
                    <a:cubicBezTo>
                      <a:pt x="-9159" y="397031"/>
                      <a:pt x="-7683" y="354112"/>
                      <a:pt x="34129" y="832625"/>
                    </a:cubicBezTo>
                    <a:cubicBezTo>
                      <a:pt x="38427" y="881812"/>
                      <a:pt x="66759" y="925973"/>
                      <a:pt x="78734" y="973873"/>
                    </a:cubicBezTo>
                    <a:cubicBezTo>
                      <a:pt x="98979" y="1054849"/>
                      <a:pt x="84464" y="1015069"/>
                      <a:pt x="123339" y="1092820"/>
                    </a:cubicBezTo>
                    <a:cubicBezTo>
                      <a:pt x="134731" y="1161171"/>
                      <a:pt x="120127" y="1119868"/>
                      <a:pt x="167944" y="1182029"/>
                    </a:cubicBezTo>
                    <a:cubicBezTo>
                      <a:pt x="180941" y="1198925"/>
                      <a:pt x="192028" y="1217241"/>
                      <a:pt x="205115" y="1234068"/>
                    </a:cubicBezTo>
                    <a:cubicBezTo>
                      <a:pt x="235703" y="1273396"/>
                      <a:pt x="270708" y="1318806"/>
                      <a:pt x="309193" y="1353015"/>
                    </a:cubicBezTo>
                    <a:cubicBezTo>
                      <a:pt x="340733" y="1381051"/>
                      <a:pt x="373558" y="1407608"/>
                      <a:pt x="405837" y="1434790"/>
                    </a:cubicBezTo>
                    <a:cubicBezTo>
                      <a:pt x="457697" y="1478462"/>
                      <a:pt x="490859" y="1506515"/>
                      <a:pt x="554520" y="1546303"/>
                    </a:cubicBezTo>
                    <a:cubicBezTo>
                      <a:pt x="574344" y="1558693"/>
                      <a:pt x="593332" y="1572535"/>
                      <a:pt x="613993" y="1583473"/>
                    </a:cubicBezTo>
                    <a:cubicBezTo>
                      <a:pt x="635563" y="1594892"/>
                      <a:pt x="658784" y="1602889"/>
                      <a:pt x="680900" y="1613210"/>
                    </a:cubicBezTo>
                    <a:cubicBezTo>
                      <a:pt x="733130" y="1637584"/>
                      <a:pt x="781482" y="1672125"/>
                      <a:pt x="837017" y="1687551"/>
                    </a:cubicBezTo>
                    <a:cubicBezTo>
                      <a:pt x="899253" y="1704839"/>
                      <a:pt x="1031665" y="1743534"/>
                      <a:pt x="1097212" y="1754459"/>
                    </a:cubicBezTo>
                    <a:cubicBezTo>
                      <a:pt x="1129082" y="1759771"/>
                      <a:pt x="1161641" y="1759415"/>
                      <a:pt x="1193856" y="1761893"/>
                    </a:cubicBezTo>
                    <a:cubicBezTo>
                      <a:pt x="1258285" y="1759415"/>
                      <a:pt x="1322967" y="1760670"/>
                      <a:pt x="1387144" y="1754459"/>
                    </a:cubicBezTo>
                    <a:cubicBezTo>
                      <a:pt x="1409000" y="1752344"/>
                      <a:pt x="1443980" y="1726836"/>
                      <a:pt x="1461485" y="1717288"/>
                    </a:cubicBezTo>
                    <a:cubicBezTo>
                      <a:pt x="1476078" y="1709328"/>
                      <a:pt x="1491222" y="1702420"/>
                      <a:pt x="1506090" y="1694986"/>
                    </a:cubicBezTo>
                    <a:cubicBezTo>
                      <a:pt x="1518480" y="1677640"/>
                      <a:pt x="1529157" y="1658931"/>
                      <a:pt x="1543261" y="1642947"/>
                    </a:cubicBezTo>
                    <a:cubicBezTo>
                      <a:pt x="1566448" y="1616669"/>
                      <a:pt x="1589567" y="1589632"/>
                      <a:pt x="1617603" y="1568605"/>
                    </a:cubicBezTo>
                    <a:cubicBezTo>
                      <a:pt x="1627515" y="1561171"/>
                      <a:pt x="1638578" y="1555064"/>
                      <a:pt x="1647339" y="1546303"/>
                    </a:cubicBezTo>
                    <a:cubicBezTo>
                      <a:pt x="1658559" y="1535083"/>
                      <a:pt x="1667164" y="1521522"/>
                      <a:pt x="1677076" y="1509132"/>
                    </a:cubicBezTo>
                    <a:cubicBezTo>
                      <a:pt x="1682032" y="1496742"/>
                      <a:pt x="1685463" y="1483626"/>
                      <a:pt x="1691944" y="1471961"/>
                    </a:cubicBezTo>
                    <a:cubicBezTo>
                      <a:pt x="1729453" y="1404444"/>
                      <a:pt x="1703683" y="1473910"/>
                      <a:pt x="1721681" y="1419922"/>
                    </a:cubicBezTo>
                    <a:cubicBezTo>
                      <a:pt x="1629199" y="1401426"/>
                      <a:pt x="1737802" y="1419922"/>
                      <a:pt x="1550695" y="1419922"/>
                    </a:cubicBezTo>
                    <a:cubicBezTo>
                      <a:pt x="1414380" y="1419922"/>
                      <a:pt x="1278110" y="1414966"/>
                      <a:pt x="1141817" y="1412488"/>
                    </a:cubicBezTo>
                    <a:cubicBezTo>
                      <a:pt x="1106311" y="1400653"/>
                      <a:pt x="1084852" y="1395837"/>
                      <a:pt x="1052607" y="1375317"/>
                    </a:cubicBezTo>
                    <a:cubicBezTo>
                      <a:pt x="1039221" y="1366798"/>
                      <a:pt x="1029629" y="1352677"/>
                      <a:pt x="1015437" y="1345581"/>
                    </a:cubicBezTo>
                    <a:cubicBezTo>
                      <a:pt x="999301" y="1337513"/>
                      <a:pt x="980744" y="1335668"/>
                      <a:pt x="963398" y="1330712"/>
                    </a:cubicBezTo>
                    <a:cubicBezTo>
                      <a:pt x="951008" y="1323278"/>
                      <a:pt x="939151" y="1314872"/>
                      <a:pt x="926227" y="1308410"/>
                    </a:cubicBezTo>
                    <a:cubicBezTo>
                      <a:pt x="919218" y="1304906"/>
                      <a:pt x="911128" y="1304063"/>
                      <a:pt x="903925" y="1300976"/>
                    </a:cubicBezTo>
                    <a:cubicBezTo>
                      <a:pt x="888952" y="1294559"/>
                      <a:pt x="865063" y="1282220"/>
                      <a:pt x="851885" y="1271239"/>
                    </a:cubicBezTo>
                    <a:cubicBezTo>
                      <a:pt x="843809" y="1264509"/>
                      <a:pt x="836313" y="1257014"/>
                      <a:pt x="829583" y="1248937"/>
                    </a:cubicBezTo>
                    <a:cubicBezTo>
                      <a:pt x="823863" y="1242073"/>
                      <a:pt x="822473" y="1231067"/>
                      <a:pt x="814715" y="1226634"/>
                    </a:cubicBezTo>
                    <a:cubicBezTo>
                      <a:pt x="803744" y="1220365"/>
                      <a:pt x="789934" y="1221678"/>
                      <a:pt x="777544" y="1219200"/>
                    </a:cubicBezTo>
                    <a:cubicBezTo>
                      <a:pt x="750286" y="1178314"/>
                      <a:pt x="777544" y="1213005"/>
                      <a:pt x="740373" y="1182029"/>
                    </a:cubicBezTo>
                    <a:cubicBezTo>
                      <a:pt x="695167" y="1144357"/>
                      <a:pt x="743358" y="1172370"/>
                      <a:pt x="688334" y="1144859"/>
                    </a:cubicBezTo>
                    <a:cubicBezTo>
                      <a:pt x="678422" y="1132469"/>
                      <a:pt x="669818" y="1118908"/>
                      <a:pt x="658598" y="1107688"/>
                    </a:cubicBezTo>
                    <a:cubicBezTo>
                      <a:pt x="631103" y="1080192"/>
                      <a:pt x="622817" y="1078646"/>
                      <a:pt x="591690" y="1063083"/>
                    </a:cubicBezTo>
                    <a:cubicBezTo>
                      <a:pt x="564673" y="1036066"/>
                      <a:pt x="570927" y="1044423"/>
                      <a:pt x="547085" y="1011044"/>
                    </a:cubicBezTo>
                    <a:cubicBezTo>
                      <a:pt x="541892" y="1003774"/>
                      <a:pt x="536495" y="996586"/>
                      <a:pt x="532217" y="988742"/>
                    </a:cubicBezTo>
                    <a:cubicBezTo>
                      <a:pt x="484862" y="901922"/>
                      <a:pt x="523861" y="955992"/>
                      <a:pt x="472744" y="892098"/>
                    </a:cubicBezTo>
                    <a:cubicBezTo>
                      <a:pt x="470266" y="882186"/>
                      <a:pt x="467314" y="872380"/>
                      <a:pt x="465310" y="862361"/>
                    </a:cubicBezTo>
                    <a:cubicBezTo>
                      <a:pt x="462354" y="847580"/>
                      <a:pt x="461842" y="832298"/>
                      <a:pt x="457876" y="817756"/>
                    </a:cubicBezTo>
                    <a:cubicBezTo>
                      <a:pt x="454365" y="804882"/>
                      <a:pt x="447227" y="793246"/>
                      <a:pt x="443007" y="780586"/>
                    </a:cubicBezTo>
                    <a:cubicBezTo>
                      <a:pt x="439776" y="770893"/>
                      <a:pt x="437789" y="760823"/>
                      <a:pt x="435573" y="750849"/>
                    </a:cubicBezTo>
                    <a:cubicBezTo>
                      <a:pt x="432832" y="738514"/>
                      <a:pt x="432457" y="725553"/>
                      <a:pt x="428139" y="713678"/>
                    </a:cubicBezTo>
                    <a:cubicBezTo>
                      <a:pt x="422458" y="698056"/>
                      <a:pt x="413271" y="683941"/>
                      <a:pt x="405837" y="669073"/>
                    </a:cubicBezTo>
                    <a:cubicBezTo>
                      <a:pt x="403359" y="651727"/>
                      <a:pt x="401840" y="634216"/>
                      <a:pt x="398403" y="617034"/>
                    </a:cubicBezTo>
                    <a:cubicBezTo>
                      <a:pt x="389917" y="574605"/>
                      <a:pt x="379650" y="546711"/>
                      <a:pt x="368666" y="505522"/>
                    </a:cubicBezTo>
                    <a:cubicBezTo>
                      <a:pt x="363401" y="485778"/>
                      <a:pt x="358754" y="465873"/>
                      <a:pt x="353798" y="446049"/>
                    </a:cubicBezTo>
                    <a:cubicBezTo>
                      <a:pt x="351320" y="421269"/>
                      <a:pt x="350954" y="396185"/>
                      <a:pt x="346364" y="371708"/>
                    </a:cubicBezTo>
                    <a:cubicBezTo>
                      <a:pt x="343476" y="356304"/>
                      <a:pt x="331495" y="342776"/>
                      <a:pt x="331495" y="327103"/>
                    </a:cubicBezTo>
                    <a:cubicBezTo>
                      <a:pt x="331495" y="264954"/>
                      <a:pt x="335439" y="202430"/>
                      <a:pt x="346364" y="141249"/>
                    </a:cubicBezTo>
                    <a:cubicBezTo>
                      <a:pt x="348212" y="130899"/>
                      <a:pt x="361936" y="127024"/>
                      <a:pt x="368666" y="118947"/>
                    </a:cubicBezTo>
                    <a:cubicBezTo>
                      <a:pt x="386013" y="98130"/>
                      <a:pt x="378576" y="92680"/>
                      <a:pt x="405837" y="81776"/>
                    </a:cubicBezTo>
                    <a:cubicBezTo>
                      <a:pt x="410439" y="79935"/>
                      <a:pt x="450441" y="54517"/>
                      <a:pt x="443007" y="4460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D7DDBB-F397-4B14-80B8-B03E18EE9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060" y="3286723"/>
              <a:ext cx="246255" cy="24625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FDDFD90-795E-4C9E-8FF1-A043BCE31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159" y="1626897"/>
              <a:ext cx="7090372" cy="9722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921776-5CEB-4599-B1D3-17EE85018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393" b="93151" l="10000" r="90000">
                          <a14:foregroundMark x1="50000" y1="10502" x2="50000" y2="6393"/>
                          <a14:foregroundMark x1="48696" y1="93151" x2="48696" y2="8812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66144" y="1424318"/>
              <a:ext cx="475786" cy="45303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22ADB8-5051-4DA3-98B5-D89AF4602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01189" y="1462773"/>
              <a:ext cx="475529" cy="45114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C8958E-D8CC-4603-99A6-16737D866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6304" y="1465561"/>
              <a:ext cx="475529" cy="45114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6880758-7C80-4D9E-9104-6E0F189DB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214161">
              <a:off x="7036765" y="1219193"/>
              <a:ext cx="871820" cy="87399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A873CE0-EFE0-4991-872E-2CEB59BD7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14007">
              <a:off x="7294250" y="1368419"/>
              <a:ext cx="701027" cy="564827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2698C2-6F69-4B8F-9EEB-A9484F1512A1}"/>
              </a:ext>
            </a:extLst>
          </p:cNvPr>
          <p:cNvGrpSpPr/>
          <p:nvPr/>
        </p:nvGrpSpPr>
        <p:grpSpPr>
          <a:xfrm>
            <a:off x="-301464" y="-93208"/>
            <a:ext cx="2956777" cy="1519766"/>
            <a:chOff x="-59881" y="178629"/>
            <a:chExt cx="2956777" cy="15197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6E99E1-8444-424F-9F65-830FF777647D}"/>
                </a:ext>
              </a:extLst>
            </p:cNvPr>
            <p:cNvGrpSpPr/>
            <p:nvPr/>
          </p:nvGrpSpPr>
          <p:grpSpPr>
            <a:xfrm>
              <a:off x="-59881" y="178629"/>
              <a:ext cx="1651151" cy="1519766"/>
              <a:chOff x="3476988" y="2631647"/>
              <a:chExt cx="1662670" cy="176431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C300486-6ACE-4200-848E-FB1A4F807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888681">
                <a:off x="3476988" y="2850050"/>
                <a:ext cx="1178230" cy="111780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0D40DF8-92A8-48F3-92A8-BC4F8C74F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63729">
                <a:off x="3540221" y="2631647"/>
                <a:ext cx="1572904" cy="1554615"/>
              </a:xfrm>
              <a:prstGeom prst="rect">
                <a:avLst/>
              </a:prstGeom>
            </p:spPr>
          </p:pic>
          <p:pic>
            <p:nvPicPr>
              <p:cNvPr id="1026" name="Picture 2" descr="Pencil Clip Art Clipart Free - Clip Art Picture Of Pencil Png,Pencil Clip  Art Png - free transparent png images - pngaaa.com">
                <a:extLst>
                  <a:ext uri="{FF2B5EF4-FFF2-40B4-BE49-F238E27FC236}">
                    <a16:creationId xmlns:a16="http://schemas.microsoft.com/office/drawing/2014/main" id="{ACD11137-FC12-4D76-977B-974F6403AE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907" b="90295" l="8920" r="89202">
                            <a14:foregroundMark x1="78873" y1="11814" x2="71831" y2="7173"/>
                            <a14:foregroundMark x1="78404" y1="12236" x2="74178" y2="6329"/>
                            <a14:foregroundMark x1="19718" y1="80169" x2="32864" y2="75105"/>
                            <a14:foregroundMark x1="21596" y1="78903" x2="8920" y2="9029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3027" y="2775207"/>
                <a:ext cx="1456631" cy="1620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23CE74E-D1F9-49F0-89A6-00BE1A8D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574" b="89362" l="4233" r="89947">
                          <a14:foregroundMark x1="9259" y1="34043" x2="4233" y2="27660"/>
                          <a14:foregroundMark x1="47090" y1="53191" x2="74868" y2="61702"/>
                          <a14:foregroundMark x1="74868" y1="61702" x2="89683" y2="5106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3394" y="606642"/>
              <a:ext cx="2233502" cy="555421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F59925-9257-420C-8F7A-EED840AA5249}"/>
              </a:ext>
            </a:extLst>
          </p:cNvPr>
          <p:cNvGrpSpPr/>
          <p:nvPr/>
        </p:nvGrpSpPr>
        <p:grpSpPr>
          <a:xfrm>
            <a:off x="4968767" y="885493"/>
            <a:ext cx="1279574" cy="414576"/>
            <a:chOff x="3140670" y="1270672"/>
            <a:chExt cx="1481954" cy="45114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0C600B8-BEB4-4653-92F1-E5A2C1B254BE}"/>
                </a:ext>
              </a:extLst>
            </p:cNvPr>
            <p:cNvSpPr/>
            <p:nvPr/>
          </p:nvSpPr>
          <p:spPr>
            <a:xfrm>
              <a:off x="3370031" y="1371678"/>
              <a:ext cx="1252593" cy="2438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latin typeface="Aharoni" panose="02010803020104030203" pitchFamily="2" charset="-79"/>
                  <a:cs typeface="Aharoni" panose="02010803020104030203" pitchFamily="2" charset="-79"/>
                </a:rPr>
                <a:t>Emeralds  </a:t>
              </a:r>
              <a:r>
                <a:rPr lang="en-US" sz="1400"/>
                <a:t>   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AB3501-A8F6-4A7A-ABDD-0D0A997F2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40670" y="1270672"/>
              <a:ext cx="475529" cy="451143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3CBAE1-56B9-4031-9823-501611A94880}"/>
                </a:ext>
              </a:extLst>
            </p:cNvPr>
            <p:cNvSpPr/>
            <p:nvPr/>
          </p:nvSpPr>
          <p:spPr>
            <a:xfrm>
              <a:off x="4287703" y="1346679"/>
              <a:ext cx="290596" cy="268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697BE-7AA5-4225-AE14-E2790ADC8CD5}"/>
              </a:ext>
            </a:extLst>
          </p:cNvPr>
          <p:cNvGrpSpPr/>
          <p:nvPr/>
        </p:nvGrpSpPr>
        <p:grpSpPr>
          <a:xfrm>
            <a:off x="6394069" y="944666"/>
            <a:ext cx="1192988" cy="318239"/>
            <a:chOff x="3036339" y="3188916"/>
            <a:chExt cx="1627398" cy="46017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BA70B77-D5AC-40DC-927B-48ECB9E12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36339" y="3229803"/>
              <a:ext cx="1627398" cy="369787"/>
            </a:xfrm>
            <a:prstGeom prst="round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91D98E-783A-46C1-BD54-4D76CFCA41AC}"/>
                </a:ext>
              </a:extLst>
            </p:cNvPr>
            <p:cNvSpPr txBox="1"/>
            <p:nvPr/>
          </p:nvSpPr>
          <p:spPr>
            <a:xfrm>
              <a:off x="3139434" y="3188916"/>
              <a:ext cx="1463944" cy="46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Aharoni" panose="02010803020104030203" pitchFamily="2" charset="-79"/>
                  <a:cs typeface="Aharoni" panose="02010803020104030203" pitchFamily="2" charset="-79"/>
                </a:rPr>
                <a:t>Level</a:t>
              </a:r>
              <a:endParaRPr lang="en-US" sz="140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D9C090E-75C7-4EA3-BE2F-55100DC238CB}"/>
                </a:ext>
              </a:extLst>
            </p:cNvPr>
            <p:cNvSpPr/>
            <p:nvPr/>
          </p:nvSpPr>
          <p:spPr>
            <a:xfrm>
              <a:off x="4176877" y="3229803"/>
              <a:ext cx="376225" cy="3697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2F7E643-E21D-49E0-B5EF-9C9E2680F0AA}"/>
              </a:ext>
            </a:extLst>
          </p:cNvPr>
          <p:cNvSpPr/>
          <p:nvPr/>
        </p:nvSpPr>
        <p:spPr>
          <a:xfrm>
            <a:off x="3220779" y="2601951"/>
            <a:ext cx="1485036" cy="1438068"/>
          </a:xfrm>
          <a:custGeom>
            <a:avLst/>
            <a:gdLst>
              <a:gd name="connsiteX0" fmla="*/ 146889 w 1485036"/>
              <a:gd name="connsiteY0" fmla="*/ 0 h 1438068"/>
              <a:gd name="connsiteX1" fmla="*/ 102284 w 1485036"/>
              <a:gd name="connsiteY1" fmla="*/ 22303 h 1438068"/>
              <a:gd name="connsiteX2" fmla="*/ 57680 w 1485036"/>
              <a:gd name="connsiteY2" fmla="*/ 96644 h 1438068"/>
              <a:gd name="connsiteX3" fmla="*/ 13075 w 1485036"/>
              <a:gd name="connsiteY3" fmla="*/ 156117 h 1438068"/>
              <a:gd name="connsiteX4" fmla="*/ 13075 w 1485036"/>
              <a:gd name="connsiteY4" fmla="*/ 334537 h 1438068"/>
              <a:gd name="connsiteX5" fmla="*/ 35377 w 1485036"/>
              <a:gd name="connsiteY5" fmla="*/ 394010 h 1438068"/>
              <a:gd name="connsiteX6" fmla="*/ 42811 w 1485036"/>
              <a:gd name="connsiteY6" fmla="*/ 423747 h 1438068"/>
              <a:gd name="connsiteX7" fmla="*/ 50245 w 1485036"/>
              <a:gd name="connsiteY7" fmla="*/ 460917 h 1438068"/>
              <a:gd name="connsiteX8" fmla="*/ 79982 w 1485036"/>
              <a:gd name="connsiteY8" fmla="*/ 557561 h 1438068"/>
              <a:gd name="connsiteX9" fmla="*/ 102284 w 1485036"/>
              <a:gd name="connsiteY9" fmla="*/ 579864 h 1438068"/>
              <a:gd name="connsiteX10" fmla="*/ 117153 w 1485036"/>
              <a:gd name="connsiteY10" fmla="*/ 706244 h 1438068"/>
              <a:gd name="connsiteX11" fmla="*/ 139455 w 1485036"/>
              <a:gd name="connsiteY11" fmla="*/ 758283 h 1438068"/>
              <a:gd name="connsiteX12" fmla="*/ 176626 w 1485036"/>
              <a:gd name="connsiteY12" fmla="*/ 899532 h 1438068"/>
              <a:gd name="connsiteX13" fmla="*/ 191494 w 1485036"/>
              <a:gd name="connsiteY13" fmla="*/ 973873 h 1438068"/>
              <a:gd name="connsiteX14" fmla="*/ 250967 w 1485036"/>
              <a:gd name="connsiteY14" fmla="*/ 1048215 h 1438068"/>
              <a:gd name="connsiteX15" fmla="*/ 265836 w 1485036"/>
              <a:gd name="connsiteY15" fmla="*/ 1077951 h 1438068"/>
              <a:gd name="connsiteX16" fmla="*/ 295572 w 1485036"/>
              <a:gd name="connsiteY16" fmla="*/ 1100254 h 1438068"/>
              <a:gd name="connsiteX17" fmla="*/ 325309 w 1485036"/>
              <a:gd name="connsiteY17" fmla="*/ 1129990 h 1438068"/>
              <a:gd name="connsiteX18" fmla="*/ 347611 w 1485036"/>
              <a:gd name="connsiteY18" fmla="*/ 1137425 h 1438068"/>
              <a:gd name="connsiteX19" fmla="*/ 518597 w 1485036"/>
              <a:gd name="connsiteY19" fmla="*/ 1234069 h 1438068"/>
              <a:gd name="connsiteX20" fmla="*/ 607806 w 1485036"/>
              <a:gd name="connsiteY20" fmla="*/ 1278673 h 1438068"/>
              <a:gd name="connsiteX21" fmla="*/ 637543 w 1485036"/>
              <a:gd name="connsiteY21" fmla="*/ 1308410 h 1438068"/>
              <a:gd name="connsiteX22" fmla="*/ 659845 w 1485036"/>
              <a:gd name="connsiteY22" fmla="*/ 1323278 h 1438068"/>
              <a:gd name="connsiteX23" fmla="*/ 756489 w 1485036"/>
              <a:gd name="connsiteY23" fmla="*/ 1353015 h 1438068"/>
              <a:gd name="connsiteX24" fmla="*/ 815962 w 1485036"/>
              <a:gd name="connsiteY24" fmla="*/ 1382751 h 1438068"/>
              <a:gd name="connsiteX25" fmla="*/ 890304 w 1485036"/>
              <a:gd name="connsiteY25" fmla="*/ 1397620 h 1438068"/>
              <a:gd name="connsiteX26" fmla="*/ 1128197 w 1485036"/>
              <a:gd name="connsiteY26" fmla="*/ 1419922 h 1438068"/>
              <a:gd name="connsiteX27" fmla="*/ 1328919 w 1485036"/>
              <a:gd name="connsiteY27" fmla="*/ 1434790 h 1438068"/>
              <a:gd name="connsiteX28" fmla="*/ 1477601 w 1485036"/>
              <a:gd name="connsiteY28" fmla="*/ 1405054 h 1438068"/>
              <a:gd name="connsiteX29" fmla="*/ 1485036 w 1485036"/>
              <a:gd name="connsiteY29" fmla="*/ 1375317 h 1438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85036" h="1438068">
                <a:moveTo>
                  <a:pt x="146889" y="0"/>
                </a:moveTo>
                <a:cubicBezTo>
                  <a:pt x="132021" y="7434"/>
                  <a:pt x="113559" y="10088"/>
                  <a:pt x="102284" y="22303"/>
                </a:cubicBezTo>
                <a:cubicBezTo>
                  <a:pt x="82683" y="43538"/>
                  <a:pt x="78114" y="76210"/>
                  <a:pt x="57680" y="96644"/>
                </a:cubicBezTo>
                <a:cubicBezTo>
                  <a:pt x="20107" y="134217"/>
                  <a:pt x="34212" y="113843"/>
                  <a:pt x="13075" y="156117"/>
                </a:cubicBezTo>
                <a:cubicBezTo>
                  <a:pt x="-4461" y="226263"/>
                  <a:pt x="-4258" y="213205"/>
                  <a:pt x="13075" y="334537"/>
                </a:cubicBezTo>
                <a:cubicBezTo>
                  <a:pt x="16069" y="355497"/>
                  <a:pt x="28682" y="373924"/>
                  <a:pt x="35377" y="394010"/>
                </a:cubicBezTo>
                <a:cubicBezTo>
                  <a:pt x="38608" y="403703"/>
                  <a:pt x="40595" y="413773"/>
                  <a:pt x="42811" y="423747"/>
                </a:cubicBezTo>
                <a:cubicBezTo>
                  <a:pt x="45552" y="436081"/>
                  <a:pt x="47597" y="448562"/>
                  <a:pt x="50245" y="460917"/>
                </a:cubicBezTo>
                <a:cubicBezTo>
                  <a:pt x="57138" y="493082"/>
                  <a:pt x="59932" y="529490"/>
                  <a:pt x="79982" y="557561"/>
                </a:cubicBezTo>
                <a:cubicBezTo>
                  <a:pt x="86093" y="566116"/>
                  <a:pt x="94850" y="572430"/>
                  <a:pt x="102284" y="579864"/>
                </a:cubicBezTo>
                <a:cubicBezTo>
                  <a:pt x="103726" y="592838"/>
                  <a:pt x="114236" y="690202"/>
                  <a:pt x="117153" y="706244"/>
                </a:cubicBezTo>
                <a:cubicBezTo>
                  <a:pt x="120279" y="723435"/>
                  <a:pt x="132131" y="743635"/>
                  <a:pt x="139455" y="758283"/>
                </a:cubicBezTo>
                <a:cubicBezTo>
                  <a:pt x="151845" y="805366"/>
                  <a:pt x="167078" y="851791"/>
                  <a:pt x="176626" y="899532"/>
                </a:cubicBezTo>
                <a:cubicBezTo>
                  <a:pt x="181582" y="924312"/>
                  <a:pt x="175316" y="954459"/>
                  <a:pt x="191494" y="973873"/>
                </a:cubicBezTo>
                <a:cubicBezTo>
                  <a:pt x="201287" y="985624"/>
                  <a:pt x="239658" y="1030120"/>
                  <a:pt x="250967" y="1048215"/>
                </a:cubicBezTo>
                <a:cubicBezTo>
                  <a:pt x="256841" y="1057613"/>
                  <a:pt x="258624" y="1069537"/>
                  <a:pt x="265836" y="1077951"/>
                </a:cubicBezTo>
                <a:cubicBezTo>
                  <a:pt x="273899" y="1087358"/>
                  <a:pt x="286247" y="1092095"/>
                  <a:pt x="295572" y="1100254"/>
                </a:cubicBezTo>
                <a:cubicBezTo>
                  <a:pt x="306122" y="1109485"/>
                  <a:pt x="313902" y="1121842"/>
                  <a:pt x="325309" y="1129990"/>
                </a:cubicBezTo>
                <a:cubicBezTo>
                  <a:pt x="331686" y="1134545"/>
                  <a:pt x="340711" y="1133710"/>
                  <a:pt x="347611" y="1137425"/>
                </a:cubicBezTo>
                <a:cubicBezTo>
                  <a:pt x="405255" y="1168464"/>
                  <a:pt x="461535" y="1201972"/>
                  <a:pt x="518597" y="1234069"/>
                </a:cubicBezTo>
                <a:cubicBezTo>
                  <a:pt x="590117" y="1274299"/>
                  <a:pt x="561987" y="1263400"/>
                  <a:pt x="607806" y="1278673"/>
                </a:cubicBezTo>
                <a:cubicBezTo>
                  <a:pt x="617718" y="1288585"/>
                  <a:pt x="626900" y="1299287"/>
                  <a:pt x="637543" y="1308410"/>
                </a:cubicBezTo>
                <a:cubicBezTo>
                  <a:pt x="644327" y="1314225"/>
                  <a:pt x="651711" y="1319581"/>
                  <a:pt x="659845" y="1323278"/>
                </a:cubicBezTo>
                <a:cubicBezTo>
                  <a:pt x="708868" y="1345561"/>
                  <a:pt x="711855" y="1344088"/>
                  <a:pt x="756489" y="1353015"/>
                </a:cubicBezTo>
                <a:cubicBezTo>
                  <a:pt x="776313" y="1362927"/>
                  <a:pt x="794935" y="1375742"/>
                  <a:pt x="815962" y="1382751"/>
                </a:cubicBezTo>
                <a:cubicBezTo>
                  <a:pt x="839937" y="1390743"/>
                  <a:pt x="890304" y="1397620"/>
                  <a:pt x="890304" y="1397620"/>
                </a:cubicBezTo>
                <a:cubicBezTo>
                  <a:pt x="982974" y="1443954"/>
                  <a:pt x="903746" y="1409483"/>
                  <a:pt x="1128197" y="1419922"/>
                </a:cubicBezTo>
                <a:cubicBezTo>
                  <a:pt x="1192146" y="1422896"/>
                  <a:pt x="1264531" y="1429424"/>
                  <a:pt x="1328919" y="1434790"/>
                </a:cubicBezTo>
                <a:cubicBezTo>
                  <a:pt x="1372979" y="1432198"/>
                  <a:pt x="1448583" y="1455835"/>
                  <a:pt x="1477601" y="1405054"/>
                </a:cubicBezTo>
                <a:cubicBezTo>
                  <a:pt x="1482670" y="1396183"/>
                  <a:pt x="1482558" y="1385229"/>
                  <a:pt x="1485036" y="13753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32DF53-6070-4909-989C-3061D77B87B9}"/>
              </a:ext>
            </a:extLst>
          </p:cNvPr>
          <p:cNvSpPr/>
          <p:nvPr/>
        </p:nvSpPr>
        <p:spPr>
          <a:xfrm>
            <a:off x="3471746" y="2505307"/>
            <a:ext cx="1756659" cy="1511608"/>
          </a:xfrm>
          <a:custGeom>
            <a:avLst/>
            <a:gdLst>
              <a:gd name="connsiteX0" fmla="*/ 0 w 1756659"/>
              <a:gd name="connsiteY0" fmla="*/ 37171 h 1511608"/>
              <a:gd name="connsiteX1" fmla="*/ 14869 w 1756659"/>
              <a:gd name="connsiteY1" fmla="*/ 0 h 1511608"/>
              <a:gd name="connsiteX2" fmla="*/ 22303 w 1756659"/>
              <a:gd name="connsiteY2" fmla="*/ 37171 h 1511608"/>
              <a:gd name="connsiteX3" fmla="*/ 14869 w 1756659"/>
              <a:gd name="connsiteY3" fmla="*/ 81776 h 1511608"/>
              <a:gd name="connsiteX4" fmla="*/ 37171 w 1756659"/>
              <a:gd name="connsiteY4" fmla="*/ 230459 h 1511608"/>
              <a:gd name="connsiteX5" fmla="*/ 52039 w 1756659"/>
              <a:gd name="connsiteY5" fmla="*/ 289932 h 1511608"/>
              <a:gd name="connsiteX6" fmla="*/ 59474 w 1756659"/>
              <a:gd name="connsiteY6" fmla="*/ 319669 h 1511608"/>
              <a:gd name="connsiteX7" fmla="*/ 89210 w 1756659"/>
              <a:gd name="connsiteY7" fmla="*/ 356839 h 1511608"/>
              <a:gd name="connsiteX8" fmla="*/ 96644 w 1756659"/>
              <a:gd name="connsiteY8" fmla="*/ 394010 h 1511608"/>
              <a:gd name="connsiteX9" fmla="*/ 118947 w 1756659"/>
              <a:gd name="connsiteY9" fmla="*/ 416313 h 1511608"/>
              <a:gd name="connsiteX10" fmla="*/ 133815 w 1756659"/>
              <a:gd name="connsiteY10" fmla="*/ 446049 h 1511608"/>
              <a:gd name="connsiteX11" fmla="*/ 185854 w 1756659"/>
              <a:gd name="connsiteY11" fmla="*/ 512956 h 1511608"/>
              <a:gd name="connsiteX12" fmla="*/ 245327 w 1756659"/>
              <a:gd name="connsiteY12" fmla="*/ 602166 h 1511608"/>
              <a:gd name="connsiteX13" fmla="*/ 282498 w 1756659"/>
              <a:gd name="connsiteY13" fmla="*/ 631903 h 1511608"/>
              <a:gd name="connsiteX14" fmla="*/ 386576 w 1756659"/>
              <a:gd name="connsiteY14" fmla="*/ 735981 h 1511608"/>
              <a:gd name="connsiteX15" fmla="*/ 431181 w 1756659"/>
              <a:gd name="connsiteY15" fmla="*/ 780586 h 1511608"/>
              <a:gd name="connsiteX16" fmla="*/ 490654 w 1756659"/>
              <a:gd name="connsiteY16" fmla="*/ 825191 h 1511608"/>
              <a:gd name="connsiteX17" fmla="*/ 535259 w 1756659"/>
              <a:gd name="connsiteY17" fmla="*/ 877230 h 1511608"/>
              <a:gd name="connsiteX18" fmla="*/ 594732 w 1756659"/>
              <a:gd name="connsiteY18" fmla="*/ 921834 h 1511608"/>
              <a:gd name="connsiteX19" fmla="*/ 646771 w 1756659"/>
              <a:gd name="connsiteY19" fmla="*/ 966439 h 1511608"/>
              <a:gd name="connsiteX20" fmla="*/ 713678 w 1756659"/>
              <a:gd name="connsiteY20" fmla="*/ 1003610 h 1511608"/>
              <a:gd name="connsiteX21" fmla="*/ 758283 w 1756659"/>
              <a:gd name="connsiteY21" fmla="*/ 1040781 h 1511608"/>
              <a:gd name="connsiteX22" fmla="*/ 892098 w 1756659"/>
              <a:gd name="connsiteY22" fmla="*/ 1085386 h 1511608"/>
              <a:gd name="connsiteX23" fmla="*/ 1025913 w 1756659"/>
              <a:gd name="connsiteY23" fmla="*/ 1144859 h 1511608"/>
              <a:gd name="connsiteX24" fmla="*/ 1122556 w 1756659"/>
              <a:gd name="connsiteY24" fmla="*/ 1174595 h 1511608"/>
              <a:gd name="connsiteX25" fmla="*/ 1204332 w 1756659"/>
              <a:gd name="connsiteY25" fmla="*/ 1182030 h 1511608"/>
              <a:gd name="connsiteX26" fmla="*/ 1419922 w 1756659"/>
              <a:gd name="connsiteY26" fmla="*/ 1211766 h 1511608"/>
              <a:gd name="connsiteX27" fmla="*/ 1635513 w 1756659"/>
              <a:gd name="connsiteY27" fmla="*/ 1204332 h 1511608"/>
              <a:gd name="connsiteX28" fmla="*/ 1657815 w 1756659"/>
              <a:gd name="connsiteY28" fmla="*/ 1174595 h 1511608"/>
              <a:gd name="connsiteX29" fmla="*/ 1694986 w 1756659"/>
              <a:gd name="connsiteY29" fmla="*/ 1152293 h 1511608"/>
              <a:gd name="connsiteX30" fmla="*/ 1747025 w 1756659"/>
              <a:gd name="connsiteY30" fmla="*/ 1129991 h 1511608"/>
              <a:gd name="connsiteX31" fmla="*/ 1747025 w 1756659"/>
              <a:gd name="connsiteY31" fmla="*/ 1226634 h 1511608"/>
              <a:gd name="connsiteX32" fmla="*/ 1739591 w 1756659"/>
              <a:gd name="connsiteY32" fmla="*/ 1248937 h 1511608"/>
              <a:gd name="connsiteX33" fmla="*/ 1709854 w 1756659"/>
              <a:gd name="connsiteY33" fmla="*/ 1256371 h 1511608"/>
              <a:gd name="connsiteX34" fmla="*/ 1635513 w 1756659"/>
              <a:gd name="connsiteY34" fmla="*/ 1286108 h 1511608"/>
              <a:gd name="connsiteX35" fmla="*/ 1576039 w 1756659"/>
              <a:gd name="connsiteY35" fmla="*/ 1308410 h 1511608"/>
              <a:gd name="connsiteX36" fmla="*/ 1464527 w 1756659"/>
              <a:gd name="connsiteY36" fmla="*/ 1382752 h 1511608"/>
              <a:gd name="connsiteX37" fmla="*/ 1375317 w 1756659"/>
              <a:gd name="connsiteY37" fmla="*/ 1442225 h 1511608"/>
              <a:gd name="connsiteX38" fmla="*/ 1323278 w 1756659"/>
              <a:gd name="connsiteY38" fmla="*/ 1486830 h 1511608"/>
              <a:gd name="connsiteX39" fmla="*/ 1300976 w 1756659"/>
              <a:gd name="connsiteY39" fmla="*/ 1509132 h 1511608"/>
              <a:gd name="connsiteX40" fmla="*/ 1226634 w 1756659"/>
              <a:gd name="connsiteY40" fmla="*/ 1509132 h 151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6659" h="1511608">
                <a:moveTo>
                  <a:pt x="0" y="37171"/>
                </a:moveTo>
                <a:cubicBezTo>
                  <a:pt x="4956" y="24781"/>
                  <a:pt x="1524" y="0"/>
                  <a:pt x="14869" y="0"/>
                </a:cubicBezTo>
                <a:cubicBezTo>
                  <a:pt x="27505" y="0"/>
                  <a:pt x="22303" y="24535"/>
                  <a:pt x="22303" y="37171"/>
                </a:cubicBezTo>
                <a:cubicBezTo>
                  <a:pt x="22303" y="52244"/>
                  <a:pt x="17347" y="66908"/>
                  <a:pt x="14869" y="81776"/>
                </a:cubicBezTo>
                <a:cubicBezTo>
                  <a:pt x="28305" y="283321"/>
                  <a:pt x="6636" y="131217"/>
                  <a:pt x="37171" y="230459"/>
                </a:cubicBezTo>
                <a:cubicBezTo>
                  <a:pt x="43180" y="249990"/>
                  <a:pt x="47083" y="270108"/>
                  <a:pt x="52039" y="289932"/>
                </a:cubicBezTo>
                <a:cubicBezTo>
                  <a:pt x="54517" y="299844"/>
                  <a:pt x="53091" y="311691"/>
                  <a:pt x="59474" y="319669"/>
                </a:cubicBezTo>
                <a:lnTo>
                  <a:pt x="89210" y="356839"/>
                </a:lnTo>
                <a:cubicBezTo>
                  <a:pt x="91688" y="369229"/>
                  <a:pt x="90993" y="382708"/>
                  <a:pt x="96644" y="394010"/>
                </a:cubicBezTo>
                <a:cubicBezTo>
                  <a:pt x="101346" y="403414"/>
                  <a:pt x="112836" y="407758"/>
                  <a:pt x="118947" y="416313"/>
                </a:cubicBezTo>
                <a:cubicBezTo>
                  <a:pt x="125388" y="425331"/>
                  <a:pt x="127507" y="436938"/>
                  <a:pt x="133815" y="446049"/>
                </a:cubicBezTo>
                <a:cubicBezTo>
                  <a:pt x="149898" y="469279"/>
                  <a:pt x="171318" y="488728"/>
                  <a:pt x="185854" y="512956"/>
                </a:cubicBezTo>
                <a:cubicBezTo>
                  <a:pt x="202772" y="541154"/>
                  <a:pt x="223880" y="578574"/>
                  <a:pt x="245327" y="602166"/>
                </a:cubicBezTo>
                <a:cubicBezTo>
                  <a:pt x="256001" y="613907"/>
                  <a:pt x="270979" y="620990"/>
                  <a:pt x="282498" y="631903"/>
                </a:cubicBezTo>
                <a:cubicBezTo>
                  <a:pt x="318115" y="665646"/>
                  <a:pt x="351883" y="701288"/>
                  <a:pt x="386576" y="735981"/>
                </a:cubicBezTo>
                <a:cubicBezTo>
                  <a:pt x="401444" y="750849"/>
                  <a:pt x="414359" y="767970"/>
                  <a:pt x="431181" y="780586"/>
                </a:cubicBezTo>
                <a:cubicBezTo>
                  <a:pt x="451005" y="795454"/>
                  <a:pt x="472495" y="808329"/>
                  <a:pt x="490654" y="825191"/>
                </a:cubicBezTo>
                <a:cubicBezTo>
                  <a:pt x="507396" y="840737"/>
                  <a:pt x="518517" y="861684"/>
                  <a:pt x="535259" y="877230"/>
                </a:cubicBezTo>
                <a:cubicBezTo>
                  <a:pt x="553418" y="894092"/>
                  <a:pt x="575382" y="906354"/>
                  <a:pt x="594732" y="921834"/>
                </a:cubicBezTo>
                <a:cubicBezTo>
                  <a:pt x="612572" y="936106"/>
                  <a:pt x="627945" y="953496"/>
                  <a:pt x="646771" y="966439"/>
                </a:cubicBezTo>
                <a:cubicBezTo>
                  <a:pt x="667795" y="980893"/>
                  <a:pt x="692450" y="989458"/>
                  <a:pt x="713678" y="1003610"/>
                </a:cubicBezTo>
                <a:cubicBezTo>
                  <a:pt x="729782" y="1014346"/>
                  <a:pt x="740689" y="1032717"/>
                  <a:pt x="758283" y="1040781"/>
                </a:cubicBezTo>
                <a:cubicBezTo>
                  <a:pt x="801025" y="1060371"/>
                  <a:pt x="850044" y="1064359"/>
                  <a:pt x="892098" y="1085386"/>
                </a:cubicBezTo>
                <a:cubicBezTo>
                  <a:pt x="948414" y="1113543"/>
                  <a:pt x="963540" y="1123164"/>
                  <a:pt x="1025913" y="1144859"/>
                </a:cubicBezTo>
                <a:cubicBezTo>
                  <a:pt x="1057747" y="1155932"/>
                  <a:pt x="1089560" y="1167721"/>
                  <a:pt x="1122556" y="1174595"/>
                </a:cubicBezTo>
                <a:cubicBezTo>
                  <a:pt x="1149352" y="1180178"/>
                  <a:pt x="1177073" y="1179552"/>
                  <a:pt x="1204332" y="1182030"/>
                </a:cubicBezTo>
                <a:cubicBezTo>
                  <a:pt x="1283245" y="1197812"/>
                  <a:pt x="1331947" y="1209933"/>
                  <a:pt x="1419922" y="1211766"/>
                </a:cubicBezTo>
                <a:cubicBezTo>
                  <a:pt x="1491813" y="1213264"/>
                  <a:pt x="1563649" y="1206810"/>
                  <a:pt x="1635513" y="1204332"/>
                </a:cubicBezTo>
                <a:cubicBezTo>
                  <a:pt x="1642947" y="1194420"/>
                  <a:pt x="1648490" y="1182754"/>
                  <a:pt x="1657815" y="1174595"/>
                </a:cubicBezTo>
                <a:cubicBezTo>
                  <a:pt x="1668689" y="1165080"/>
                  <a:pt x="1682355" y="1159310"/>
                  <a:pt x="1694986" y="1152293"/>
                </a:cubicBezTo>
                <a:cubicBezTo>
                  <a:pt x="1722546" y="1136982"/>
                  <a:pt x="1720703" y="1138764"/>
                  <a:pt x="1747025" y="1129991"/>
                </a:cubicBezTo>
                <a:cubicBezTo>
                  <a:pt x="1761382" y="1173062"/>
                  <a:pt x="1758265" y="1153574"/>
                  <a:pt x="1747025" y="1226634"/>
                </a:cubicBezTo>
                <a:cubicBezTo>
                  <a:pt x="1745833" y="1234379"/>
                  <a:pt x="1745710" y="1244042"/>
                  <a:pt x="1739591" y="1248937"/>
                </a:cubicBezTo>
                <a:cubicBezTo>
                  <a:pt x="1731613" y="1255320"/>
                  <a:pt x="1719766" y="1253893"/>
                  <a:pt x="1709854" y="1256371"/>
                </a:cubicBezTo>
                <a:cubicBezTo>
                  <a:pt x="1668253" y="1284105"/>
                  <a:pt x="1704802" y="1263012"/>
                  <a:pt x="1635513" y="1286108"/>
                </a:cubicBezTo>
                <a:cubicBezTo>
                  <a:pt x="1615427" y="1292803"/>
                  <a:pt x="1595864" y="1300976"/>
                  <a:pt x="1576039" y="1308410"/>
                </a:cubicBezTo>
                <a:cubicBezTo>
                  <a:pt x="1501450" y="1368083"/>
                  <a:pt x="1579527" y="1308341"/>
                  <a:pt x="1464527" y="1382752"/>
                </a:cubicBezTo>
                <a:cubicBezTo>
                  <a:pt x="1309564" y="1483021"/>
                  <a:pt x="1492563" y="1371876"/>
                  <a:pt x="1375317" y="1442225"/>
                </a:cubicBezTo>
                <a:cubicBezTo>
                  <a:pt x="1329600" y="1518420"/>
                  <a:pt x="1379873" y="1454490"/>
                  <a:pt x="1323278" y="1486830"/>
                </a:cubicBezTo>
                <a:cubicBezTo>
                  <a:pt x="1314150" y="1492046"/>
                  <a:pt x="1311220" y="1506768"/>
                  <a:pt x="1300976" y="1509132"/>
                </a:cubicBezTo>
                <a:cubicBezTo>
                  <a:pt x="1276830" y="1514704"/>
                  <a:pt x="1251415" y="1509132"/>
                  <a:pt x="1226634" y="15091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6CE733F-393C-4578-9926-9034917AB405}"/>
              </a:ext>
            </a:extLst>
          </p:cNvPr>
          <p:cNvSpPr/>
          <p:nvPr/>
        </p:nvSpPr>
        <p:spPr>
          <a:xfrm>
            <a:off x="3419664" y="2683727"/>
            <a:ext cx="1814326" cy="1293541"/>
          </a:xfrm>
          <a:custGeom>
            <a:avLst/>
            <a:gdLst>
              <a:gd name="connsiteX0" fmla="*/ 14912 w 1814326"/>
              <a:gd name="connsiteY0" fmla="*/ 0 h 1293541"/>
              <a:gd name="connsiteX1" fmla="*/ 7477 w 1814326"/>
              <a:gd name="connsiteY1" fmla="*/ 267629 h 1293541"/>
              <a:gd name="connsiteX2" fmla="*/ 43 w 1814326"/>
              <a:gd name="connsiteY2" fmla="*/ 334536 h 1293541"/>
              <a:gd name="connsiteX3" fmla="*/ 29780 w 1814326"/>
              <a:gd name="connsiteY3" fmla="*/ 564995 h 1293541"/>
              <a:gd name="connsiteX4" fmla="*/ 59516 w 1814326"/>
              <a:gd name="connsiteY4" fmla="*/ 624468 h 1293541"/>
              <a:gd name="connsiteX5" fmla="*/ 208199 w 1814326"/>
              <a:gd name="connsiteY5" fmla="*/ 750849 h 1293541"/>
              <a:gd name="connsiteX6" fmla="*/ 237936 w 1814326"/>
              <a:gd name="connsiteY6" fmla="*/ 773151 h 1293541"/>
              <a:gd name="connsiteX7" fmla="*/ 327146 w 1814326"/>
              <a:gd name="connsiteY7" fmla="*/ 847493 h 1293541"/>
              <a:gd name="connsiteX8" fmla="*/ 371751 w 1814326"/>
              <a:gd name="connsiteY8" fmla="*/ 869795 h 1293541"/>
              <a:gd name="connsiteX9" fmla="*/ 423790 w 1814326"/>
              <a:gd name="connsiteY9" fmla="*/ 899532 h 1293541"/>
              <a:gd name="connsiteX10" fmla="*/ 520434 w 1814326"/>
              <a:gd name="connsiteY10" fmla="*/ 973873 h 1293541"/>
              <a:gd name="connsiteX11" fmla="*/ 579907 w 1814326"/>
              <a:gd name="connsiteY11" fmla="*/ 1011044 h 1293541"/>
              <a:gd name="connsiteX12" fmla="*/ 840102 w 1814326"/>
              <a:gd name="connsiteY12" fmla="*/ 1144858 h 1293541"/>
              <a:gd name="connsiteX13" fmla="*/ 921877 w 1814326"/>
              <a:gd name="connsiteY13" fmla="*/ 1182029 h 1293541"/>
              <a:gd name="connsiteX14" fmla="*/ 966482 w 1814326"/>
              <a:gd name="connsiteY14" fmla="*/ 1196897 h 1293541"/>
              <a:gd name="connsiteX15" fmla="*/ 1003653 w 1814326"/>
              <a:gd name="connsiteY15" fmla="*/ 1204332 h 1293541"/>
              <a:gd name="connsiteX16" fmla="*/ 1130034 w 1814326"/>
              <a:gd name="connsiteY16" fmla="*/ 1241502 h 1293541"/>
              <a:gd name="connsiteX17" fmla="*/ 1167204 w 1814326"/>
              <a:gd name="connsiteY17" fmla="*/ 1263805 h 1293541"/>
              <a:gd name="connsiteX18" fmla="*/ 1219243 w 1814326"/>
              <a:gd name="connsiteY18" fmla="*/ 1271239 h 1293541"/>
              <a:gd name="connsiteX19" fmla="*/ 1323321 w 1814326"/>
              <a:gd name="connsiteY19" fmla="*/ 1293541 h 1293541"/>
              <a:gd name="connsiteX20" fmla="*/ 1486873 w 1814326"/>
              <a:gd name="connsiteY20" fmla="*/ 1286107 h 1293541"/>
              <a:gd name="connsiteX21" fmla="*/ 1546346 w 1814326"/>
              <a:gd name="connsiteY21" fmla="*/ 1256371 h 1293541"/>
              <a:gd name="connsiteX22" fmla="*/ 1583516 w 1814326"/>
              <a:gd name="connsiteY22" fmla="*/ 1248936 h 1293541"/>
              <a:gd name="connsiteX23" fmla="*/ 1628121 w 1814326"/>
              <a:gd name="connsiteY23" fmla="*/ 1234068 h 1293541"/>
              <a:gd name="connsiteX24" fmla="*/ 1709897 w 1814326"/>
              <a:gd name="connsiteY24" fmla="*/ 1204332 h 1293541"/>
              <a:gd name="connsiteX25" fmla="*/ 1747068 w 1814326"/>
              <a:gd name="connsiteY25" fmla="*/ 1196897 h 1293541"/>
              <a:gd name="connsiteX26" fmla="*/ 1769370 w 1814326"/>
              <a:gd name="connsiteY26" fmla="*/ 1182029 h 1293541"/>
              <a:gd name="connsiteX27" fmla="*/ 1799107 w 1814326"/>
              <a:gd name="connsiteY27" fmla="*/ 1167161 h 1293541"/>
              <a:gd name="connsiteX28" fmla="*/ 1806541 w 1814326"/>
              <a:gd name="connsiteY28" fmla="*/ 1137424 h 1293541"/>
              <a:gd name="connsiteX29" fmla="*/ 1813975 w 1814326"/>
              <a:gd name="connsiteY29" fmla="*/ 1025912 h 129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814326" h="1293541">
                <a:moveTo>
                  <a:pt x="14912" y="0"/>
                </a:moveTo>
                <a:cubicBezTo>
                  <a:pt x="12434" y="89210"/>
                  <a:pt x="11440" y="178473"/>
                  <a:pt x="7477" y="267629"/>
                </a:cubicBezTo>
                <a:cubicBezTo>
                  <a:pt x="6481" y="290046"/>
                  <a:pt x="-617" y="312106"/>
                  <a:pt x="43" y="334536"/>
                </a:cubicBezTo>
                <a:cubicBezTo>
                  <a:pt x="2336" y="412487"/>
                  <a:pt x="-1254" y="492580"/>
                  <a:pt x="29780" y="564995"/>
                </a:cubicBezTo>
                <a:cubicBezTo>
                  <a:pt x="38511" y="585367"/>
                  <a:pt x="46633" y="606432"/>
                  <a:pt x="59516" y="624468"/>
                </a:cubicBezTo>
                <a:cubicBezTo>
                  <a:pt x="85855" y="661342"/>
                  <a:pt x="191377" y="737765"/>
                  <a:pt x="208199" y="750849"/>
                </a:cubicBezTo>
                <a:cubicBezTo>
                  <a:pt x="217979" y="758456"/>
                  <a:pt x="228418" y="765219"/>
                  <a:pt x="237936" y="773151"/>
                </a:cubicBezTo>
                <a:cubicBezTo>
                  <a:pt x="267673" y="797932"/>
                  <a:pt x="295766" y="824830"/>
                  <a:pt x="327146" y="847493"/>
                </a:cubicBezTo>
                <a:cubicBezTo>
                  <a:pt x="340622" y="857226"/>
                  <a:pt x="357115" y="861914"/>
                  <a:pt x="371751" y="869795"/>
                </a:cubicBezTo>
                <a:cubicBezTo>
                  <a:pt x="389342" y="879267"/>
                  <a:pt x="406984" y="888728"/>
                  <a:pt x="423790" y="899532"/>
                </a:cubicBezTo>
                <a:cubicBezTo>
                  <a:pt x="535735" y="971496"/>
                  <a:pt x="419362" y="901678"/>
                  <a:pt x="520434" y="973873"/>
                </a:cubicBezTo>
                <a:cubicBezTo>
                  <a:pt x="539457" y="987461"/>
                  <a:pt x="559438" y="999751"/>
                  <a:pt x="579907" y="1011044"/>
                </a:cubicBezTo>
                <a:cubicBezTo>
                  <a:pt x="630100" y="1038737"/>
                  <a:pt x="776103" y="1114139"/>
                  <a:pt x="840102" y="1144858"/>
                </a:cubicBezTo>
                <a:cubicBezTo>
                  <a:pt x="867096" y="1157815"/>
                  <a:pt x="893471" y="1172561"/>
                  <a:pt x="921877" y="1182029"/>
                </a:cubicBezTo>
                <a:cubicBezTo>
                  <a:pt x="936745" y="1186985"/>
                  <a:pt x="951362" y="1192773"/>
                  <a:pt x="966482" y="1196897"/>
                </a:cubicBezTo>
                <a:cubicBezTo>
                  <a:pt x="978673" y="1200222"/>
                  <a:pt x="991576" y="1200616"/>
                  <a:pt x="1003653" y="1204332"/>
                </a:cubicBezTo>
                <a:cubicBezTo>
                  <a:pt x="1148182" y="1248803"/>
                  <a:pt x="973760" y="1206775"/>
                  <a:pt x="1130034" y="1241502"/>
                </a:cubicBezTo>
                <a:cubicBezTo>
                  <a:pt x="1142424" y="1248936"/>
                  <a:pt x="1153496" y="1259236"/>
                  <a:pt x="1167204" y="1263805"/>
                </a:cubicBezTo>
                <a:cubicBezTo>
                  <a:pt x="1183827" y="1269346"/>
                  <a:pt x="1201959" y="1268358"/>
                  <a:pt x="1219243" y="1271239"/>
                </a:cubicBezTo>
                <a:cubicBezTo>
                  <a:pt x="1243075" y="1275211"/>
                  <a:pt x="1308704" y="1290293"/>
                  <a:pt x="1323321" y="1293541"/>
                </a:cubicBezTo>
                <a:cubicBezTo>
                  <a:pt x="1377838" y="1291063"/>
                  <a:pt x="1432460" y="1290293"/>
                  <a:pt x="1486873" y="1286107"/>
                </a:cubicBezTo>
                <a:cubicBezTo>
                  <a:pt x="1534952" y="1282409"/>
                  <a:pt x="1500767" y="1276629"/>
                  <a:pt x="1546346" y="1256371"/>
                </a:cubicBezTo>
                <a:cubicBezTo>
                  <a:pt x="1557892" y="1251239"/>
                  <a:pt x="1571326" y="1252261"/>
                  <a:pt x="1583516" y="1248936"/>
                </a:cubicBezTo>
                <a:cubicBezTo>
                  <a:pt x="1598636" y="1244812"/>
                  <a:pt x="1613392" y="1239424"/>
                  <a:pt x="1628121" y="1234068"/>
                </a:cubicBezTo>
                <a:cubicBezTo>
                  <a:pt x="1668030" y="1219556"/>
                  <a:pt x="1666506" y="1216166"/>
                  <a:pt x="1709897" y="1204332"/>
                </a:cubicBezTo>
                <a:cubicBezTo>
                  <a:pt x="1722088" y="1201007"/>
                  <a:pt x="1734678" y="1199375"/>
                  <a:pt x="1747068" y="1196897"/>
                </a:cubicBezTo>
                <a:cubicBezTo>
                  <a:pt x="1754502" y="1191941"/>
                  <a:pt x="1761613" y="1186462"/>
                  <a:pt x="1769370" y="1182029"/>
                </a:cubicBezTo>
                <a:cubicBezTo>
                  <a:pt x="1778992" y="1176531"/>
                  <a:pt x="1792012" y="1175675"/>
                  <a:pt x="1799107" y="1167161"/>
                </a:cubicBezTo>
                <a:cubicBezTo>
                  <a:pt x="1805648" y="1159312"/>
                  <a:pt x="1804713" y="1147477"/>
                  <a:pt x="1806541" y="1137424"/>
                </a:cubicBezTo>
                <a:cubicBezTo>
                  <a:pt x="1816779" y="1081116"/>
                  <a:pt x="1813975" y="1085534"/>
                  <a:pt x="1813975" y="10259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F7F237D1-A20F-482F-A466-A6D1A7FB0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4" r="8" b="8"/>
          <a:stretch/>
        </p:blipFill>
        <p:spPr>
          <a:xfrm>
            <a:off x="3202390" y="10"/>
            <a:ext cx="5941610" cy="57149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3D59A2-CCC2-430C-AE09-72FC89D2EFBC}"/>
              </a:ext>
            </a:extLst>
          </p:cNvPr>
          <p:cNvSpPr txBox="1"/>
          <p:nvPr/>
        </p:nvSpPr>
        <p:spPr>
          <a:xfrm>
            <a:off x="690538" y="2741583"/>
            <a:ext cx="2865526" cy="6103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spcBef>
                <a:spcPct val="0"/>
              </a:spcBef>
              <a:buClr>
                <a:schemeClr val="accent1"/>
              </a:buClr>
              <a:buSzPct val="80000"/>
            </a:pPr>
            <a:r>
              <a:rPr lang="en-US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715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067844"/>
            <a:ext cx="3572668" cy="2647156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7055"/>
            <a:ext cx="2255511" cy="5722055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7055"/>
            <a:ext cx="1941419" cy="5722055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540000"/>
            <a:ext cx="2444751" cy="3175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7055"/>
            <a:ext cx="2140744" cy="5722055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7055"/>
            <a:ext cx="967571" cy="572205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7055"/>
            <a:ext cx="937369" cy="5722055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991555"/>
            <a:ext cx="1362869" cy="2723445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141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(16:10)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Sketchy Mine</vt:lpstr>
      <vt:lpstr>PowerPoint Presentation</vt:lpstr>
      <vt:lpstr>Gameplay</vt:lpstr>
      <vt:lpstr>Ranking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2022-02-09T16:50:48Z</dcterms:created>
  <dcterms:modified xsi:type="dcterms:W3CDTF">2022-02-11T09:56:10Z</dcterms:modified>
</cp:coreProperties>
</file>