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84" r:id="rId2"/>
  </p:sldMasterIdLst>
  <p:sldIdLst>
    <p:sldId id="256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C51D1-D26F-D2A2-2C9B-58309B6E3DAC}" v="1049" dt="2022-04-05T15:47:4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0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3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6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6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16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5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3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4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1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i-cloud.com/progress-bar-3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3A2B3B9-06A2-0522-1B67-31705B0DA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77" r="10257"/>
          <a:stretch/>
        </p:blipFill>
        <p:spPr>
          <a:xfrm>
            <a:off x="9313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92" y="1520709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Calibri Light"/>
                <a:cs typeface="Calibri Light"/>
              </a:rPr>
              <a:t>SketchyMine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111" y="2397066"/>
            <a:ext cx="9144000" cy="122752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3200"/>
              <a:t>WELCOME TO</a:t>
            </a:r>
          </a:p>
        </p:txBody>
      </p:sp>
      <p:sp>
        <p:nvSpPr>
          <p:cNvPr id="106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DB1FAD4-8830-6747-B10C-F0A5A92E3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1" y="256954"/>
            <a:ext cx="2743200" cy="17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660A4-8D69-01B5-D45E-004176CE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96324"/>
            <a:ext cx="4729258" cy="13842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THE FINISHED PRODUCT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53AD841-FD6A-04A7-3B59-A17866C4E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0" b="14561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69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F4B561"/>
          </a:solidFill>
          <a:ln w="38100" cap="rnd">
            <a:solidFill>
              <a:srgbClr val="F4B56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1">
            <a:extLst>
              <a:ext uri="{FF2B5EF4-FFF2-40B4-BE49-F238E27FC236}">
                <a16:creationId xmlns:a16="http://schemas.microsoft.com/office/drawing/2014/main" id="{B8FEB551-2FDC-7A5D-A0C8-9AA6BC8D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912" y="5802350"/>
            <a:ext cx="763859" cy="754567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B0106C63-5414-C859-0D07-07C8C0833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474" y="5681547"/>
            <a:ext cx="912542" cy="912542"/>
          </a:xfrm>
          <a:prstGeom prst="rect">
            <a:avLst/>
          </a:prstGeom>
        </p:spPr>
      </p:pic>
      <p:pic>
        <p:nvPicPr>
          <p:cNvPr id="23" name="Picture 24" descr="Icon&#10;&#10;Description automatically generated">
            <a:extLst>
              <a:ext uri="{FF2B5EF4-FFF2-40B4-BE49-F238E27FC236}">
                <a16:creationId xmlns:a16="http://schemas.microsoft.com/office/drawing/2014/main" id="{0A7F75C8-0561-375E-5262-3B26D9456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496" y="5644375"/>
            <a:ext cx="1042640" cy="1042640"/>
          </a:xfrm>
          <a:prstGeom prst="rect">
            <a:avLst/>
          </a:prstGeom>
        </p:spPr>
      </p:pic>
      <p:pic>
        <p:nvPicPr>
          <p:cNvPr id="25" name="Picture 26" descr="Icon&#10;&#10;Description automatically generated">
            <a:extLst>
              <a:ext uri="{FF2B5EF4-FFF2-40B4-BE49-F238E27FC236}">
                <a16:creationId xmlns:a16="http://schemas.microsoft.com/office/drawing/2014/main" id="{FE6EE8AE-B6AA-C1F3-E542-8010213C1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693" y="5644375"/>
            <a:ext cx="1005470" cy="996178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062488E1-E8E3-1EF0-7F5F-41F6F670D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218" y="5641938"/>
            <a:ext cx="1057275" cy="1038225"/>
          </a:xfrm>
          <a:prstGeom prst="rect">
            <a:avLst/>
          </a:prstGeom>
        </p:spPr>
      </p:pic>
      <p:pic>
        <p:nvPicPr>
          <p:cNvPr id="34" name="Picture 3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AA9659-A43C-1D61-050B-4F73E2E4B2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911" y="5642422"/>
            <a:ext cx="1219200" cy="1288157"/>
          </a:xfrm>
          <a:prstGeom prst="rect">
            <a:avLst/>
          </a:prstGeom>
        </p:spPr>
      </p:pic>
      <p:pic>
        <p:nvPicPr>
          <p:cNvPr id="36" name="Picture 3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2EA7FF1-B7E6-0B61-87A5-84A2BD1C5B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0755" y="455340"/>
            <a:ext cx="4637979" cy="29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73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ED1D94F-BC8C-4ABD-9133-E5FE8FD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F7B07E-B6A4-5497-E57E-BEC1EC8BD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200" b="5800"/>
          <a:stretch/>
        </p:blipFill>
        <p:spPr>
          <a:xfrm rot="-10800000" flipV="1">
            <a:off x="19" y="67911"/>
            <a:ext cx="12191980" cy="685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DAE19-EF2C-581A-0362-BA7DF5991D58}"/>
              </a:ext>
            </a:extLst>
          </p:cNvPr>
          <p:cNvSpPr txBox="1"/>
          <p:nvPr/>
        </p:nvSpPr>
        <p:spPr>
          <a:xfrm>
            <a:off x="7525512" y="494951"/>
            <a:ext cx="4023360" cy="5722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92E0-3790-3FBC-A837-913450D6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55" y="2442293"/>
            <a:ext cx="5025006" cy="26855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dirty="0">
                <a:latin typeface="Walbaum Display"/>
              </a:rPr>
              <a:t>Improved design</a:t>
            </a:r>
            <a:endParaRPr lang="en-US">
              <a:latin typeface="Walbaum Display"/>
            </a:endParaRPr>
          </a:p>
          <a:p>
            <a:pPr marL="0"/>
            <a:r>
              <a:rPr lang="en-US" dirty="0">
                <a:latin typeface="Walbaum Display"/>
              </a:rPr>
              <a:t>Improved GUI</a:t>
            </a:r>
          </a:p>
          <a:p>
            <a:pPr marL="0"/>
            <a:r>
              <a:rPr lang="en-US" dirty="0">
                <a:latin typeface="Walbaum Display"/>
              </a:rPr>
              <a:t>Moderator abilities</a:t>
            </a:r>
          </a:p>
          <a:p>
            <a:pPr marL="0"/>
            <a:r>
              <a:rPr lang="en-US" dirty="0">
                <a:latin typeface="Walbaum Display"/>
              </a:rPr>
              <a:t>Multiple bugs are fixed</a:t>
            </a:r>
          </a:p>
        </p:txBody>
      </p:sp>
      <p:sp>
        <p:nvSpPr>
          <p:cNvPr id="24" name="sketchy content container">
            <a:extLst>
              <a:ext uri="{FF2B5EF4-FFF2-40B4-BE49-F238E27FC236}">
                <a16:creationId xmlns:a16="http://schemas.microsoft.com/office/drawing/2014/main" id="{65C49067-A40C-4881-A0C6-21B61255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494951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7B0AB-EC35-ED5D-E02A-B9F6DF23069A}"/>
              </a:ext>
            </a:extLst>
          </p:cNvPr>
          <p:cNvSpPr txBox="1"/>
          <p:nvPr/>
        </p:nvSpPr>
        <p:spPr>
          <a:xfrm flipV="1">
            <a:off x="84499" y="205275"/>
            <a:ext cx="5678031" cy="122913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AAEACB4-1D03-C9A8-5D79-B07CDDE091BB}"/>
              </a:ext>
            </a:extLst>
          </p:cNvPr>
          <p:cNvSpPr txBox="1">
            <a:spLocks/>
          </p:cNvSpPr>
          <p:nvPr/>
        </p:nvSpPr>
        <p:spPr>
          <a:xfrm>
            <a:off x="2684180" y="1169601"/>
            <a:ext cx="2210886" cy="108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31229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9771E-4F47-A9F0-E7A2-A0BE970C4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" r="6250" b="6250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02458-C42B-19B0-11FB-495704AD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116" y="409175"/>
            <a:ext cx="5351768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Price per sprint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316B5-607F-325A-2124-AFF10C6B34D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41A508C-CF22-2188-DD35-65134282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77143"/>
              </p:ext>
            </p:extLst>
          </p:nvPr>
        </p:nvGraphicFramePr>
        <p:xfrm>
          <a:off x="2820144" y="1800327"/>
          <a:ext cx="6867605" cy="2225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5973">
                  <a:extLst>
                    <a:ext uri="{9D8B030D-6E8A-4147-A177-3AD203B41FA5}">
                      <a16:colId xmlns:a16="http://schemas.microsoft.com/office/drawing/2014/main" val="4086864203"/>
                    </a:ext>
                  </a:extLst>
                </a:gridCol>
                <a:gridCol w="2242430">
                  <a:extLst>
                    <a:ext uri="{9D8B030D-6E8A-4147-A177-3AD203B41FA5}">
                      <a16:colId xmlns:a16="http://schemas.microsoft.com/office/drawing/2014/main" val="528610497"/>
                    </a:ext>
                  </a:extLst>
                </a:gridCol>
                <a:gridCol w="2289202">
                  <a:extLst>
                    <a:ext uri="{9D8B030D-6E8A-4147-A177-3AD203B41FA5}">
                      <a16:colId xmlns:a16="http://schemas.microsoft.com/office/drawing/2014/main" val="1837537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Walbaum Display"/>
                        </a:rPr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Walbaum Display"/>
                        </a:rPr>
                        <a:t>Estimated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latin typeface="Walbaum Display"/>
                        </a:rPr>
                        <a:t>Actual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Walbaum Display"/>
                        </a:rPr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6,600</a:t>
                      </a:r>
                      <a:r>
                        <a:rPr lang="en-US" sz="1800" u="none" strike="noStrike" noProof="0" dirty="0">
                          <a:latin typeface="Walbaum Display"/>
                        </a:rPr>
                        <a:t> </a:t>
                      </a:r>
                      <a:endParaRPr lang="en-US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6,285.5</a:t>
                      </a:r>
                      <a:endParaRPr lang="en-US" b="1">
                        <a:latin typeface="Walbaum Displ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7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Walbaum Display"/>
                        </a:rPr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13,200</a:t>
                      </a:r>
                      <a:endParaRPr lang="en-US" b="1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solidFill>
                            <a:schemeClr val="tx1"/>
                          </a:solidFill>
                          <a:latin typeface="Walbaum Display"/>
                        </a:rPr>
                        <a:t>8,970.5</a:t>
                      </a:r>
                      <a:endParaRPr lang="en-US" b="1">
                        <a:solidFill>
                          <a:schemeClr val="tx1"/>
                        </a:solidFill>
                        <a:latin typeface="Walbaum Displ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Walbaum Display"/>
                        </a:rPr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13,200</a:t>
                      </a:r>
                      <a:endParaRPr lang="en-US" b="1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9,553</a:t>
                      </a:r>
                      <a:endParaRPr lang="en-US" b="1">
                        <a:latin typeface="Walbaum Displ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1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Walbaum Display"/>
                        </a:rPr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u="none" strike="noStrike" noProof="0" dirty="0">
                          <a:latin typeface="Walbaum Display"/>
                        </a:rPr>
                        <a:t>19,800</a:t>
                      </a:r>
                      <a:r>
                        <a:rPr lang="en-US" sz="1800" u="none" strike="noStrike" noProof="0" dirty="0">
                          <a:latin typeface="Walbaum Display"/>
                        </a:rPr>
                        <a:t> </a:t>
                      </a:r>
                      <a:endParaRPr lang="en-US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latin typeface="Walbaum Display"/>
                        </a:rPr>
                        <a:t>€ </a:t>
                      </a:r>
                      <a:endParaRPr lang="en-US">
                        <a:latin typeface="Walbaum Displ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034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Walbaum Display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i="0" u="none" strike="noStrike" noProof="0" dirty="0">
                          <a:latin typeface="Walbaum Display"/>
                        </a:rPr>
                        <a:t>52,800</a:t>
                      </a:r>
                      <a:r>
                        <a:rPr lang="en-US" sz="1800" b="0" i="0" u="none" strike="noStrike" noProof="0" dirty="0">
                          <a:latin typeface="Walbaum Display"/>
                        </a:rPr>
                        <a:t> </a:t>
                      </a:r>
                      <a:endParaRPr lang="en-US">
                        <a:latin typeface="Walbaum Displ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Walbaum Display"/>
                        </a:rPr>
                        <a:t>€ </a:t>
                      </a:r>
                      <a:r>
                        <a:rPr lang="en-US" sz="1800" b="1" i="0" u="none" strike="noStrike" noProof="0" dirty="0">
                          <a:latin typeface="Walbaum Display"/>
                        </a:rPr>
                        <a:t>24, 809</a:t>
                      </a:r>
                      <a:r>
                        <a:rPr lang="en-US" sz="1800" b="0" i="0" u="none" strike="noStrike" noProof="0" dirty="0">
                          <a:latin typeface="Walbaum Display"/>
                        </a:rPr>
                        <a:t> + spr3 </a:t>
                      </a:r>
                      <a:endParaRPr lang="en-US">
                        <a:latin typeface="Walbaum Displ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247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465C67-1D33-659F-F25A-A319FD513197}"/>
              </a:ext>
            </a:extLst>
          </p:cNvPr>
          <p:cNvCxnSpPr/>
          <p:nvPr/>
        </p:nvCxnSpPr>
        <p:spPr>
          <a:xfrm flipV="1">
            <a:off x="2482773" y="2138942"/>
            <a:ext cx="6783657" cy="929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CC84A-2255-CAAF-3A1C-1628017FF74B}"/>
              </a:ext>
            </a:extLst>
          </p:cNvPr>
          <p:cNvCxnSpPr>
            <a:cxnSpLocks/>
          </p:cNvCxnSpPr>
          <p:nvPr/>
        </p:nvCxnSpPr>
        <p:spPr>
          <a:xfrm flipV="1">
            <a:off x="2482773" y="3616478"/>
            <a:ext cx="6783657" cy="929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4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Neon Coloured Gadgets">
            <a:extLst>
              <a:ext uri="{FF2B5EF4-FFF2-40B4-BE49-F238E27FC236}">
                <a16:creationId xmlns:a16="http://schemas.microsoft.com/office/drawing/2014/main" id="{93B104E9-432C-9EA2-28D1-847FB5F79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98" r="10364" b="28571"/>
          <a:stretch/>
        </p:blipFill>
        <p:spPr>
          <a:xfrm>
            <a:off x="-1860" y="-30436"/>
            <a:ext cx="12197837" cy="689172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3C5E73-009B-D7EC-3A1D-91C504FD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24" y="3060230"/>
            <a:ext cx="3357447" cy="8688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6600" kern="1200" cap="all" spc="300" baseline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AB3EE-F6FB-09F4-06FE-0677C3F7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7595" y="5980151"/>
            <a:ext cx="8115300" cy="63066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i="1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75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Wood human figure">
            <a:extLst>
              <a:ext uri="{FF2B5EF4-FFF2-40B4-BE49-F238E27FC236}">
                <a16:creationId xmlns:a16="http://schemas.microsoft.com/office/drawing/2014/main" id="{E05AA634-632C-FEC2-7F82-F54AF200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9D0D-508C-4C49-7CC3-8095A2D9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085" y="2074282"/>
            <a:ext cx="64704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kern="1200" cap="all" spc="300" baseline="0" dirty="0">
                <a:latin typeface="+mj-lt"/>
                <a:ea typeface="+mj-ea"/>
                <a:cs typeface="+mj-cs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7303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SketchyVTI</vt:lpstr>
      <vt:lpstr>ClassicFrameVTI</vt:lpstr>
      <vt:lpstr>SketchyMine</vt:lpstr>
      <vt:lpstr>THE FINISHED PRODUCT</vt:lpstr>
      <vt:lpstr>PowerPoint Presentation</vt:lpstr>
      <vt:lpstr>Price per sprint</vt:lpstr>
      <vt:lpstr>DEMO</vt:lpstr>
      <vt:lpstr>What do you think?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341</cp:revision>
  <dcterms:created xsi:type="dcterms:W3CDTF">2022-04-05T14:20:33Z</dcterms:created>
  <dcterms:modified xsi:type="dcterms:W3CDTF">2022-04-05T19:31:51Z</dcterms:modified>
</cp:coreProperties>
</file>