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0_5E06BCEB.xml" ContentType="application/vnd.ms-powerpoint.comments+xml"/>
  <Override PartName="/ppt/comments/modernComment_102_21C2ACD2.xml" ContentType="application/vnd.ms-powerpoint.comments+xml"/>
  <Override PartName="/ppt/comments/modernComment_101_DA4CF75A.xml" ContentType="application/vnd.ms-powerpoint.comments+xml"/>
  <Override PartName="/ppt/comments/modernComment_103_DF58DFFA.xml" ContentType="application/vnd.ms-powerpoint.comments+xml"/>
  <Override PartName="/ppt/comments/modernComment_104_ED8CA7A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182571-7955-CB0E-E3ED-97CAB2F78675}" name="Mira Ilieva" initials="MI" userId="Mira Iliev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7AEB4-C8C0-AFB5-9C45-F8B7FD3993C4}" v="6" dt="2022-03-07T09:32:51.352"/>
    <p1510:client id="{5996AA4A-1ABF-4F81-8908-F4F407795BD5}" v="8" dt="2022-03-07T09:45:48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 Ilieva" userId="1fa64334-c67a-4dda-8330-986d204488ba" providerId="ADAL" clId="{2BE34D7F-A739-4044-B830-F9CD30836E5E}"/>
    <pc:docChg chg="undo redo custSel addSld delSld modSld sldOrd">
      <pc:chgData name="Mira Ilieva" userId="1fa64334-c67a-4dda-8330-986d204488ba" providerId="ADAL" clId="{2BE34D7F-A739-4044-B830-F9CD30836E5E}" dt="2022-03-04T13:38:18.971" v="880" actId="2696"/>
      <pc:docMkLst>
        <pc:docMk/>
      </pc:docMkLst>
      <pc:sldChg chg="addSp modSp mod modTransition addCm">
        <pc:chgData name="Mira Ilieva" userId="1fa64334-c67a-4dda-8330-986d204488ba" providerId="ADAL" clId="{2BE34D7F-A739-4044-B830-F9CD30836E5E}" dt="2022-03-04T13:24:11.696" v="705"/>
        <pc:sldMkLst>
          <pc:docMk/>
          <pc:sldMk cId="1577499883" sldId="256"/>
        </pc:sldMkLst>
        <pc:spChg chg="add mod">
          <ac:chgData name="Mira Ilieva" userId="1fa64334-c67a-4dda-8330-986d204488ba" providerId="ADAL" clId="{2BE34D7F-A739-4044-B830-F9CD30836E5E}" dt="2022-03-04T12:44:47.305" v="152" actId="1076"/>
          <ac:spMkLst>
            <pc:docMk/>
            <pc:sldMk cId="1577499883" sldId="256"/>
            <ac:spMk id="25" creationId="{13CD5962-C443-4210-AD66-840FAB537F18}"/>
          </ac:spMkLst>
        </pc:spChg>
        <pc:picChg chg="mod">
          <ac:chgData name="Mira Ilieva" userId="1fa64334-c67a-4dda-8330-986d204488ba" providerId="ADAL" clId="{2BE34D7F-A739-4044-B830-F9CD30836E5E}" dt="2022-03-04T12:44:41.867" v="151" actId="1076"/>
          <ac:picMkLst>
            <pc:docMk/>
            <pc:sldMk cId="1577499883" sldId="256"/>
            <ac:picMk id="7" creationId="{21392D56-DC6B-4851-BD4C-DEA7ADBB7212}"/>
          </ac:picMkLst>
        </pc:picChg>
      </pc:sldChg>
      <pc:sldChg chg="addSp modSp mod ord modTransition modAnim addCm">
        <pc:chgData name="Mira Ilieva" userId="1fa64334-c67a-4dda-8330-986d204488ba" providerId="ADAL" clId="{2BE34D7F-A739-4044-B830-F9CD30836E5E}" dt="2022-03-04T13:30:41.163" v="710"/>
        <pc:sldMkLst>
          <pc:docMk/>
          <pc:sldMk cId="3662477146" sldId="257"/>
        </pc:sldMkLst>
        <pc:spChg chg="mod">
          <ac:chgData name="Mira Ilieva" userId="1fa64334-c67a-4dda-8330-986d204488ba" providerId="ADAL" clId="{2BE34D7F-A739-4044-B830-F9CD30836E5E}" dt="2022-03-04T12:46:04.368" v="156" actId="1076"/>
          <ac:spMkLst>
            <pc:docMk/>
            <pc:sldMk cId="3662477146" sldId="257"/>
            <ac:spMk id="2" creationId="{C75D8E73-CD4F-4470-8EA9-B483EFB193BC}"/>
          </ac:spMkLst>
        </pc:spChg>
        <pc:spChg chg="mod">
          <ac:chgData name="Mira Ilieva" userId="1fa64334-c67a-4dda-8330-986d204488ba" providerId="ADAL" clId="{2BE34D7F-A739-4044-B830-F9CD30836E5E}" dt="2022-03-04T12:45:58.047" v="155" actId="1076"/>
          <ac:spMkLst>
            <pc:docMk/>
            <pc:sldMk cId="3662477146" sldId="257"/>
            <ac:spMk id="34" creationId="{1BFB5769-A1AB-4BDA-9F1B-FF5C9C08D9D4}"/>
          </ac:spMkLst>
        </pc:spChg>
        <pc:spChg chg="mod">
          <ac:chgData name="Mira Ilieva" userId="1fa64334-c67a-4dda-8330-986d204488ba" providerId="ADAL" clId="{2BE34D7F-A739-4044-B830-F9CD30836E5E}" dt="2022-03-04T12:45:58.047" v="155" actId="1076"/>
          <ac:spMkLst>
            <pc:docMk/>
            <pc:sldMk cId="3662477146" sldId="257"/>
            <ac:spMk id="35" creationId="{80489042-B3C8-4194-8EA5-90A5A436748D}"/>
          </ac:spMkLst>
        </pc:spChg>
        <pc:spChg chg="mod">
          <ac:chgData name="Mira Ilieva" userId="1fa64334-c67a-4dda-8330-986d204488ba" providerId="ADAL" clId="{2BE34D7F-A739-4044-B830-F9CD30836E5E}" dt="2022-03-04T12:45:58.047" v="155" actId="1076"/>
          <ac:spMkLst>
            <pc:docMk/>
            <pc:sldMk cId="3662477146" sldId="257"/>
            <ac:spMk id="43" creationId="{493F89AE-E975-4B37-A893-03F7757C45E7}"/>
          </ac:spMkLst>
        </pc:spChg>
        <pc:spChg chg="mod">
          <ac:chgData name="Mira Ilieva" userId="1fa64334-c67a-4dda-8330-986d204488ba" providerId="ADAL" clId="{2BE34D7F-A739-4044-B830-F9CD30836E5E}" dt="2022-03-04T12:45:58.047" v="155" actId="1076"/>
          <ac:spMkLst>
            <pc:docMk/>
            <pc:sldMk cId="3662477146" sldId="257"/>
            <ac:spMk id="45" creationId="{F386FEC0-8F35-4916-A974-84D80B32A2F8}"/>
          </ac:spMkLst>
        </pc:spChg>
        <pc:spChg chg="mod">
          <ac:chgData name="Mira Ilieva" userId="1fa64334-c67a-4dda-8330-986d204488ba" providerId="ADAL" clId="{2BE34D7F-A739-4044-B830-F9CD30836E5E}" dt="2022-03-04T12:45:58.047" v="155" actId="1076"/>
          <ac:spMkLst>
            <pc:docMk/>
            <pc:sldMk cId="3662477146" sldId="257"/>
            <ac:spMk id="48" creationId="{2788B3BC-4249-473D-A123-FCFF550596EE}"/>
          </ac:spMkLst>
        </pc:spChg>
        <pc:spChg chg="mod">
          <ac:chgData name="Mira Ilieva" userId="1fa64334-c67a-4dda-8330-986d204488ba" providerId="ADAL" clId="{2BE34D7F-A739-4044-B830-F9CD30836E5E}" dt="2022-03-04T12:45:58.047" v="155" actId="1076"/>
          <ac:spMkLst>
            <pc:docMk/>
            <pc:sldMk cId="3662477146" sldId="257"/>
            <ac:spMk id="49" creationId="{0D1F4460-8106-4655-B1F5-E6E1DD6D4129}"/>
          </ac:spMkLst>
        </pc:spChg>
        <pc:spChg chg="add mod">
          <ac:chgData name="Mira Ilieva" userId="1fa64334-c67a-4dda-8330-986d204488ba" providerId="ADAL" clId="{2BE34D7F-A739-4044-B830-F9CD30836E5E}" dt="2022-03-04T12:45:58.047" v="155" actId="1076"/>
          <ac:spMkLst>
            <pc:docMk/>
            <pc:sldMk cId="3662477146" sldId="257"/>
            <ac:spMk id="50" creationId="{E6ED298D-3CDA-4BF6-BF67-8C1695182C66}"/>
          </ac:spMkLst>
        </pc:spChg>
        <pc:spChg chg="add mod">
          <ac:chgData name="Mira Ilieva" userId="1fa64334-c67a-4dda-8330-986d204488ba" providerId="ADAL" clId="{2BE34D7F-A739-4044-B830-F9CD30836E5E}" dt="2022-03-04T12:45:58.047" v="155" actId="1076"/>
          <ac:spMkLst>
            <pc:docMk/>
            <pc:sldMk cId="3662477146" sldId="257"/>
            <ac:spMk id="51" creationId="{F825A393-A4C6-42A4-B94D-7FCA7538078D}"/>
          </ac:spMkLst>
        </pc:spChg>
        <pc:spChg chg="add mod">
          <ac:chgData name="Mira Ilieva" userId="1fa64334-c67a-4dda-8330-986d204488ba" providerId="ADAL" clId="{2BE34D7F-A739-4044-B830-F9CD30836E5E}" dt="2022-03-04T12:45:58.047" v="155" actId="1076"/>
          <ac:spMkLst>
            <pc:docMk/>
            <pc:sldMk cId="3662477146" sldId="257"/>
            <ac:spMk id="52" creationId="{39F8E282-074C-4C42-8D13-A3D0C989F570}"/>
          </ac:spMkLst>
        </pc:spChg>
        <pc:grpChg chg="add mod">
          <ac:chgData name="Mira Ilieva" userId="1fa64334-c67a-4dda-8330-986d204488ba" providerId="ADAL" clId="{2BE34D7F-A739-4044-B830-F9CD30836E5E}" dt="2022-03-04T12:45:58.047" v="155" actId="1076"/>
          <ac:grpSpMkLst>
            <pc:docMk/>
            <pc:sldMk cId="3662477146" sldId="257"/>
            <ac:grpSpMk id="3" creationId="{7F862980-378E-4D0C-B14A-86B41A3DB8C8}"/>
          </ac:grpSpMkLst>
        </pc:grpChg>
        <pc:grpChg chg="add mod">
          <ac:chgData name="Mira Ilieva" userId="1fa64334-c67a-4dda-8330-986d204488ba" providerId="ADAL" clId="{2BE34D7F-A739-4044-B830-F9CD30836E5E}" dt="2022-03-04T12:45:58.047" v="155" actId="1076"/>
          <ac:grpSpMkLst>
            <pc:docMk/>
            <pc:sldMk cId="3662477146" sldId="257"/>
            <ac:grpSpMk id="24" creationId="{B7445159-EC58-49A2-9060-A254116CFEC6}"/>
          </ac:grpSpMkLst>
        </pc:grpChg>
        <pc:grpChg chg="mod">
          <ac:chgData name="Mira Ilieva" userId="1fa64334-c67a-4dda-8330-986d204488ba" providerId="ADAL" clId="{2BE34D7F-A739-4044-B830-F9CD30836E5E}" dt="2022-03-04T12:45:58.047" v="155" actId="1076"/>
          <ac:grpSpMkLst>
            <pc:docMk/>
            <pc:sldMk cId="3662477146" sldId="257"/>
            <ac:grpSpMk id="25" creationId="{34571C17-51EE-4928-AE61-487C2F33BBD9}"/>
          </ac:grpSpMkLst>
        </pc:grpChg>
        <pc:grpChg chg="add mod">
          <ac:chgData name="Mira Ilieva" userId="1fa64334-c67a-4dda-8330-986d204488ba" providerId="ADAL" clId="{2BE34D7F-A739-4044-B830-F9CD30836E5E}" dt="2022-03-04T12:45:58.047" v="155" actId="1076"/>
          <ac:grpSpMkLst>
            <pc:docMk/>
            <pc:sldMk cId="3662477146" sldId="257"/>
            <ac:grpSpMk id="36" creationId="{B25CA508-7AF4-49B2-A7C6-1EA130604C47}"/>
          </ac:grpSpMkLst>
        </pc:grpChg>
        <pc:grpChg chg="mod">
          <ac:chgData name="Mira Ilieva" userId="1fa64334-c67a-4dda-8330-986d204488ba" providerId="ADAL" clId="{2BE34D7F-A739-4044-B830-F9CD30836E5E}" dt="2022-03-04T12:45:58.047" v="155" actId="1076"/>
          <ac:grpSpMkLst>
            <pc:docMk/>
            <pc:sldMk cId="3662477146" sldId="257"/>
            <ac:grpSpMk id="37" creationId="{5612BD98-A9F1-426E-B9FD-5AEFC5B5EE21}"/>
          </ac:grpSpMkLst>
        </pc:grpChg>
        <pc:grpChg chg="add mod">
          <ac:chgData name="Mira Ilieva" userId="1fa64334-c67a-4dda-8330-986d204488ba" providerId="ADAL" clId="{2BE34D7F-A739-4044-B830-F9CD30836E5E}" dt="2022-03-04T12:45:58.047" v="155" actId="1076"/>
          <ac:grpSpMkLst>
            <pc:docMk/>
            <pc:sldMk cId="3662477146" sldId="257"/>
            <ac:grpSpMk id="42" creationId="{C3A26003-3DE0-4CD5-83F5-7624EBB059CE}"/>
          </ac:grpSpMkLst>
        </pc:grpChg>
        <pc:grpChg chg="add mod">
          <ac:chgData name="Mira Ilieva" userId="1fa64334-c67a-4dda-8330-986d204488ba" providerId="ADAL" clId="{2BE34D7F-A739-4044-B830-F9CD30836E5E}" dt="2022-03-04T12:45:58.047" v="155" actId="1076"/>
          <ac:grpSpMkLst>
            <pc:docMk/>
            <pc:sldMk cId="3662477146" sldId="257"/>
            <ac:grpSpMk id="46" creationId="{D349CB5A-1945-4FD5-A4B1-0A95EC627E03}"/>
          </ac:grpSpMkLst>
        </pc:grp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26" creationId="{3728A44D-579A-442C-98AA-4F87D4AFA112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27" creationId="{68233BD6-69DD-4E8F-95ED-D2E57B72AAFD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28" creationId="{2C923DEE-18C7-48C6-ACFB-F9039C2C05F2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29" creationId="{4C346E40-5911-47B4-A4F3-B7190AFAF9BA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30" creationId="{C5BCF4E5-7A3E-4AA2-8AA8-0C64E2C7467B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31" creationId="{B3046FD3-4521-49F9-AEBF-252E6FB94E83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32" creationId="{45B55548-255F-4D20-A60D-D8E0EA177137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33" creationId="{6823648A-4776-4C9C-8406-53DEA5633B93}"/>
          </ac:picMkLst>
        </pc:picChg>
        <pc:picChg chg="mod">
          <ac:chgData name="Mira Ilieva" userId="1fa64334-c67a-4dda-8330-986d204488ba" providerId="ADAL" clId="{2BE34D7F-A739-4044-B830-F9CD30836E5E}" dt="2022-03-04T12:46:14.194" v="158" actId="1076"/>
          <ac:picMkLst>
            <pc:docMk/>
            <pc:sldMk cId="3662477146" sldId="257"/>
            <ac:picMk id="38" creationId="{E1B6D2AB-5758-4864-A888-7F52CFEEE317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39" creationId="{34928A2C-1547-4C03-B2D3-6866FA4DDF1A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40" creationId="{3955AE65-F3FF-4D4E-B167-D39BE2FAF9AC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41" creationId="{862EE952-D827-454D-A08B-FD1B62F158FA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44" creationId="{A8D915DB-4AB6-4A3A-9744-F767A5B1D920}"/>
          </ac:picMkLst>
        </pc:picChg>
        <pc:picChg chg="mod">
          <ac:chgData name="Mira Ilieva" userId="1fa64334-c67a-4dda-8330-986d204488ba" providerId="ADAL" clId="{2BE34D7F-A739-4044-B830-F9CD30836E5E}" dt="2022-03-04T12:45:58.047" v="155" actId="1076"/>
          <ac:picMkLst>
            <pc:docMk/>
            <pc:sldMk cId="3662477146" sldId="257"/>
            <ac:picMk id="47" creationId="{464074AD-F535-4F22-BDA7-819A6F52B76B}"/>
          </ac:picMkLst>
        </pc:picChg>
      </pc:sldChg>
      <pc:sldChg chg="addSp delSp modSp mod modTransition modAnim addCm">
        <pc:chgData name="Mira Ilieva" userId="1fa64334-c67a-4dda-8330-986d204488ba" providerId="ADAL" clId="{2BE34D7F-A739-4044-B830-F9CD30836E5E}" dt="2022-03-04T13:23:09.264" v="703"/>
        <pc:sldMkLst>
          <pc:docMk/>
          <pc:sldMk cId="566406354" sldId="258"/>
        </pc:sldMkLst>
        <pc:spChg chg="mod">
          <ac:chgData name="Mira Ilieva" userId="1fa64334-c67a-4dda-8330-986d204488ba" providerId="ADAL" clId="{2BE34D7F-A739-4044-B830-F9CD30836E5E}" dt="2022-03-04T12:35:30.228" v="4" actId="1076"/>
          <ac:spMkLst>
            <pc:docMk/>
            <pc:sldMk cId="566406354" sldId="258"/>
            <ac:spMk id="2" creationId="{266D2B1D-67C6-4285-9C2F-043204E718EF}"/>
          </ac:spMkLst>
        </pc:spChg>
        <pc:spChg chg="add mod">
          <ac:chgData name="Mira Ilieva" userId="1fa64334-c67a-4dda-8330-986d204488ba" providerId="ADAL" clId="{2BE34D7F-A739-4044-B830-F9CD30836E5E}" dt="2022-03-04T13:05:06.665" v="598" actId="164"/>
          <ac:spMkLst>
            <pc:docMk/>
            <pc:sldMk cId="566406354" sldId="258"/>
            <ac:spMk id="12" creationId="{3845570A-7C6A-406C-BBCF-D21A163B8B37}"/>
          </ac:spMkLst>
        </pc:spChg>
        <pc:spChg chg="add mod">
          <ac:chgData name="Mira Ilieva" userId="1fa64334-c67a-4dda-8330-986d204488ba" providerId="ADAL" clId="{2BE34D7F-A739-4044-B830-F9CD30836E5E}" dt="2022-03-04T13:05:06.665" v="598" actId="164"/>
          <ac:spMkLst>
            <pc:docMk/>
            <pc:sldMk cId="566406354" sldId="258"/>
            <ac:spMk id="14" creationId="{95F41834-5391-4670-B20B-D288A3E8EEE8}"/>
          </ac:spMkLst>
        </pc:spChg>
        <pc:spChg chg="add mod">
          <ac:chgData name="Mira Ilieva" userId="1fa64334-c67a-4dda-8330-986d204488ba" providerId="ADAL" clId="{2BE34D7F-A739-4044-B830-F9CD30836E5E}" dt="2022-03-04T13:05:06.665" v="598" actId="164"/>
          <ac:spMkLst>
            <pc:docMk/>
            <pc:sldMk cId="566406354" sldId="258"/>
            <ac:spMk id="16" creationId="{64192FAE-44A5-4428-A6C6-C5ED71FBD793}"/>
          </ac:spMkLst>
        </pc:spChg>
        <pc:spChg chg="add mod">
          <ac:chgData name="Mira Ilieva" userId="1fa64334-c67a-4dda-8330-986d204488ba" providerId="ADAL" clId="{2BE34D7F-A739-4044-B830-F9CD30836E5E}" dt="2022-03-04T13:05:06.665" v="598" actId="164"/>
          <ac:spMkLst>
            <pc:docMk/>
            <pc:sldMk cId="566406354" sldId="258"/>
            <ac:spMk id="18" creationId="{21014138-8F75-4ECD-A642-311329CC1363}"/>
          </ac:spMkLst>
        </pc:spChg>
        <pc:spChg chg="add mod">
          <ac:chgData name="Mira Ilieva" userId="1fa64334-c67a-4dda-8330-986d204488ba" providerId="ADAL" clId="{2BE34D7F-A739-4044-B830-F9CD30836E5E}" dt="2022-03-04T13:05:06.665" v="598" actId="164"/>
          <ac:spMkLst>
            <pc:docMk/>
            <pc:sldMk cId="566406354" sldId="258"/>
            <ac:spMk id="20" creationId="{24A6097E-FE43-4A56-B579-434BB3BAA268}"/>
          </ac:spMkLst>
        </pc:spChg>
        <pc:spChg chg="add mod">
          <ac:chgData name="Mira Ilieva" userId="1fa64334-c67a-4dda-8330-986d204488ba" providerId="ADAL" clId="{2BE34D7F-A739-4044-B830-F9CD30836E5E}" dt="2022-03-04T13:05:06.665" v="598" actId="164"/>
          <ac:spMkLst>
            <pc:docMk/>
            <pc:sldMk cId="566406354" sldId="258"/>
            <ac:spMk id="22" creationId="{80280CA3-31A2-4697-9D3C-57CF9259CAB9}"/>
          </ac:spMkLst>
        </pc:spChg>
        <pc:spChg chg="add mod">
          <ac:chgData name="Mira Ilieva" userId="1fa64334-c67a-4dda-8330-986d204488ba" providerId="ADAL" clId="{2BE34D7F-A739-4044-B830-F9CD30836E5E}" dt="2022-03-04T13:05:06.665" v="598" actId="164"/>
          <ac:spMkLst>
            <pc:docMk/>
            <pc:sldMk cId="566406354" sldId="258"/>
            <ac:spMk id="23" creationId="{FB263034-76AC-4404-95BC-51CB8BCECADD}"/>
          </ac:spMkLst>
        </pc:spChg>
        <pc:spChg chg="add mod">
          <ac:chgData name="Mira Ilieva" userId="1fa64334-c67a-4dda-8330-986d204488ba" providerId="ADAL" clId="{2BE34D7F-A739-4044-B830-F9CD30836E5E}" dt="2022-03-04T13:05:06.665" v="598" actId="164"/>
          <ac:spMkLst>
            <pc:docMk/>
            <pc:sldMk cId="566406354" sldId="258"/>
            <ac:spMk id="25" creationId="{2F0C377F-9CC0-4E52-80BA-13D47EC1EC30}"/>
          </ac:spMkLst>
        </pc:spChg>
        <pc:spChg chg="add mod">
          <ac:chgData name="Mira Ilieva" userId="1fa64334-c67a-4dda-8330-986d204488ba" providerId="ADAL" clId="{2BE34D7F-A739-4044-B830-F9CD30836E5E}" dt="2022-03-04T13:05:06.665" v="598" actId="164"/>
          <ac:spMkLst>
            <pc:docMk/>
            <pc:sldMk cId="566406354" sldId="258"/>
            <ac:spMk id="27" creationId="{4C2EDC2B-F1C5-4260-9469-EC7C2D196234}"/>
          </ac:spMkLst>
        </pc:spChg>
        <pc:spChg chg="mod">
          <ac:chgData name="Mira Ilieva" userId="1fa64334-c67a-4dda-8330-986d204488ba" providerId="ADAL" clId="{2BE34D7F-A739-4044-B830-F9CD30836E5E}" dt="2022-03-04T12:39:12.824" v="73" actId="571"/>
          <ac:spMkLst>
            <pc:docMk/>
            <pc:sldMk cId="566406354" sldId="258"/>
            <ac:spMk id="37" creationId="{C8C8D1F8-F8EC-44EE-AC9A-ABA37DDADC7A}"/>
          </ac:spMkLst>
        </pc:spChg>
        <pc:spChg chg="mod">
          <ac:chgData name="Mira Ilieva" userId="1fa64334-c67a-4dda-8330-986d204488ba" providerId="ADAL" clId="{2BE34D7F-A739-4044-B830-F9CD30836E5E}" dt="2022-03-04T12:39:12.824" v="73" actId="571"/>
          <ac:spMkLst>
            <pc:docMk/>
            <pc:sldMk cId="566406354" sldId="258"/>
            <ac:spMk id="40" creationId="{AEAEE899-F2FC-4C20-AD34-E65F94E46971}"/>
          </ac:spMkLst>
        </pc:spChg>
        <pc:spChg chg="mod">
          <ac:chgData name="Mira Ilieva" userId="1fa64334-c67a-4dda-8330-986d204488ba" providerId="ADAL" clId="{2BE34D7F-A739-4044-B830-F9CD30836E5E}" dt="2022-03-04T12:39:12.824" v="73" actId="571"/>
          <ac:spMkLst>
            <pc:docMk/>
            <pc:sldMk cId="566406354" sldId="258"/>
            <ac:spMk id="43" creationId="{5C7BADBF-7B12-4401-9351-1B2535325BA9}"/>
          </ac:spMkLst>
        </pc:spChg>
        <pc:spChg chg="mod">
          <ac:chgData name="Mira Ilieva" userId="1fa64334-c67a-4dda-8330-986d204488ba" providerId="ADAL" clId="{2BE34D7F-A739-4044-B830-F9CD30836E5E}" dt="2022-03-04T12:39:12.824" v="73" actId="571"/>
          <ac:spMkLst>
            <pc:docMk/>
            <pc:sldMk cId="566406354" sldId="258"/>
            <ac:spMk id="46" creationId="{2AEE1E7D-7276-4970-A318-393907F693A1}"/>
          </ac:spMkLst>
        </pc:spChg>
        <pc:spChg chg="mod">
          <ac:chgData name="Mira Ilieva" userId="1fa64334-c67a-4dda-8330-986d204488ba" providerId="ADAL" clId="{2BE34D7F-A739-4044-B830-F9CD30836E5E}" dt="2022-03-04T12:39:12.824" v="73" actId="571"/>
          <ac:spMkLst>
            <pc:docMk/>
            <pc:sldMk cId="566406354" sldId="258"/>
            <ac:spMk id="49" creationId="{ED198494-CAAF-4FDE-900D-C35269388740}"/>
          </ac:spMkLst>
        </pc:spChg>
        <pc:spChg chg="mod">
          <ac:chgData name="Mira Ilieva" userId="1fa64334-c67a-4dda-8330-986d204488ba" providerId="ADAL" clId="{2BE34D7F-A739-4044-B830-F9CD30836E5E}" dt="2022-03-04T12:39:12.824" v="73" actId="571"/>
          <ac:spMkLst>
            <pc:docMk/>
            <pc:sldMk cId="566406354" sldId="258"/>
            <ac:spMk id="52" creationId="{E55869B7-A7A5-4B85-ADBC-141D7059CB1D}"/>
          </ac:spMkLst>
        </pc:spChg>
        <pc:spChg chg="mod">
          <ac:chgData name="Mira Ilieva" userId="1fa64334-c67a-4dda-8330-986d204488ba" providerId="ADAL" clId="{2BE34D7F-A739-4044-B830-F9CD30836E5E}" dt="2022-03-04T12:39:12.824" v="73" actId="571"/>
          <ac:spMkLst>
            <pc:docMk/>
            <pc:sldMk cId="566406354" sldId="258"/>
            <ac:spMk id="53" creationId="{7C33B4BF-FA40-4626-B905-DCF64716588B}"/>
          </ac:spMkLst>
        </pc:spChg>
        <pc:spChg chg="mod">
          <ac:chgData name="Mira Ilieva" userId="1fa64334-c67a-4dda-8330-986d204488ba" providerId="ADAL" clId="{2BE34D7F-A739-4044-B830-F9CD30836E5E}" dt="2022-03-04T12:39:12.824" v="73" actId="571"/>
          <ac:spMkLst>
            <pc:docMk/>
            <pc:sldMk cId="566406354" sldId="258"/>
            <ac:spMk id="56" creationId="{43255361-2B0B-4F74-9EC0-A223F9DECBC4}"/>
          </ac:spMkLst>
        </pc:spChg>
        <pc:spChg chg="mod">
          <ac:chgData name="Mira Ilieva" userId="1fa64334-c67a-4dda-8330-986d204488ba" providerId="ADAL" clId="{2BE34D7F-A739-4044-B830-F9CD30836E5E}" dt="2022-03-04T12:39:12.824" v="73" actId="571"/>
          <ac:spMkLst>
            <pc:docMk/>
            <pc:sldMk cId="566406354" sldId="258"/>
            <ac:spMk id="59" creationId="{333F44A9-B794-4E71-987A-E0587C3F44D6}"/>
          </ac:spMkLst>
        </pc:spChg>
        <pc:spChg chg="mod">
          <ac:chgData name="Mira Ilieva" userId="1fa64334-c67a-4dda-8330-986d204488ba" providerId="ADAL" clId="{2BE34D7F-A739-4044-B830-F9CD30836E5E}" dt="2022-03-04T12:39:09.847" v="67" actId="571"/>
          <ac:spMkLst>
            <pc:docMk/>
            <pc:sldMk cId="566406354" sldId="258"/>
            <ac:spMk id="62" creationId="{6B9D1DB4-437B-4B5E-AFA1-B3A2C8F2DA1D}"/>
          </ac:spMkLst>
        </pc:spChg>
        <pc:spChg chg="mod">
          <ac:chgData name="Mira Ilieva" userId="1fa64334-c67a-4dda-8330-986d204488ba" providerId="ADAL" clId="{2BE34D7F-A739-4044-B830-F9CD30836E5E}" dt="2022-03-04T12:39:09.847" v="67" actId="571"/>
          <ac:spMkLst>
            <pc:docMk/>
            <pc:sldMk cId="566406354" sldId="258"/>
            <ac:spMk id="65" creationId="{76766641-E83B-497F-80AB-CD808119713B}"/>
          </ac:spMkLst>
        </pc:spChg>
        <pc:spChg chg="mod">
          <ac:chgData name="Mira Ilieva" userId="1fa64334-c67a-4dda-8330-986d204488ba" providerId="ADAL" clId="{2BE34D7F-A739-4044-B830-F9CD30836E5E}" dt="2022-03-04T12:39:09.847" v="67" actId="571"/>
          <ac:spMkLst>
            <pc:docMk/>
            <pc:sldMk cId="566406354" sldId="258"/>
            <ac:spMk id="68" creationId="{F9CB6F34-7DA0-456D-8DC1-918F970054AA}"/>
          </ac:spMkLst>
        </pc:spChg>
        <pc:spChg chg="mod">
          <ac:chgData name="Mira Ilieva" userId="1fa64334-c67a-4dda-8330-986d204488ba" providerId="ADAL" clId="{2BE34D7F-A739-4044-B830-F9CD30836E5E}" dt="2022-03-04T12:39:09.847" v="67" actId="571"/>
          <ac:spMkLst>
            <pc:docMk/>
            <pc:sldMk cId="566406354" sldId="258"/>
            <ac:spMk id="71" creationId="{DBB27162-F15C-4959-8ACE-8CB04837C1DB}"/>
          </ac:spMkLst>
        </pc:spChg>
        <pc:spChg chg="mod">
          <ac:chgData name="Mira Ilieva" userId="1fa64334-c67a-4dda-8330-986d204488ba" providerId="ADAL" clId="{2BE34D7F-A739-4044-B830-F9CD30836E5E}" dt="2022-03-04T12:39:09.847" v="67" actId="571"/>
          <ac:spMkLst>
            <pc:docMk/>
            <pc:sldMk cId="566406354" sldId="258"/>
            <ac:spMk id="72" creationId="{4666B16C-D449-475E-9A40-A131F006C338}"/>
          </ac:spMkLst>
        </pc:spChg>
        <pc:spChg chg="mod">
          <ac:chgData name="Mira Ilieva" userId="1fa64334-c67a-4dda-8330-986d204488ba" providerId="ADAL" clId="{2BE34D7F-A739-4044-B830-F9CD30836E5E}" dt="2022-03-04T12:39:09.847" v="67" actId="571"/>
          <ac:spMkLst>
            <pc:docMk/>
            <pc:sldMk cId="566406354" sldId="258"/>
            <ac:spMk id="75" creationId="{2DEF2CA1-7911-4447-9D85-1EF53C1A9517}"/>
          </ac:spMkLst>
        </pc:spChg>
        <pc:spChg chg="mod">
          <ac:chgData name="Mira Ilieva" userId="1fa64334-c67a-4dda-8330-986d204488ba" providerId="ADAL" clId="{2BE34D7F-A739-4044-B830-F9CD30836E5E}" dt="2022-03-04T12:39:09.847" v="67" actId="571"/>
          <ac:spMkLst>
            <pc:docMk/>
            <pc:sldMk cId="566406354" sldId="258"/>
            <ac:spMk id="78" creationId="{C016CFB3-C66B-48F1-991C-3236AB71C0FD}"/>
          </ac:spMkLst>
        </pc:spChg>
        <pc:spChg chg="add del mod">
          <ac:chgData name="Mira Ilieva" userId="1fa64334-c67a-4dda-8330-986d204488ba" providerId="ADAL" clId="{2BE34D7F-A739-4044-B830-F9CD30836E5E}" dt="2022-03-04T12:42:25.023" v="118" actId="1076"/>
          <ac:spMkLst>
            <pc:docMk/>
            <pc:sldMk cId="566406354" sldId="258"/>
            <ac:spMk id="79" creationId="{4FA3D770-20AA-4D2E-AF84-D5C576A9609F}"/>
          </ac:spMkLst>
        </pc:spChg>
        <pc:grpChg chg="add mod">
          <ac:chgData name="Mira Ilieva" userId="1fa64334-c67a-4dda-8330-986d204488ba" providerId="ADAL" clId="{2BE34D7F-A739-4044-B830-F9CD30836E5E}" dt="2022-03-04T13:05:06.665" v="598" actId="164"/>
          <ac:grpSpMkLst>
            <pc:docMk/>
            <pc:sldMk cId="566406354" sldId="258"/>
            <ac:grpSpMk id="4" creationId="{412B0AD7-4CEF-46B2-AC93-DA64BBD40E29}"/>
          </ac:grpSpMkLst>
        </pc:grpChg>
        <pc:grpChg chg="add mod">
          <ac:chgData name="Mira Ilieva" userId="1fa64334-c67a-4dda-8330-986d204488ba" providerId="ADAL" clId="{2BE34D7F-A739-4044-B830-F9CD30836E5E}" dt="2022-03-04T13:05:06.665" v="598" actId="164"/>
          <ac:grpSpMkLst>
            <pc:docMk/>
            <pc:sldMk cId="566406354" sldId="258"/>
            <ac:grpSpMk id="28" creationId="{6B98446D-1B62-4D17-8138-7447DAD1A463}"/>
          </ac:grpSpMkLst>
        </pc:grpChg>
        <pc:grpChg chg="add mod">
          <ac:chgData name="Mira Ilieva" userId="1fa64334-c67a-4dda-8330-986d204488ba" providerId="ADAL" clId="{2BE34D7F-A739-4044-B830-F9CD30836E5E}" dt="2022-03-04T13:05:06.665" v="598" actId="164"/>
          <ac:grpSpMkLst>
            <pc:docMk/>
            <pc:sldMk cId="566406354" sldId="258"/>
            <ac:grpSpMk id="29" creationId="{5B3CF4CB-784B-4E59-A4EA-3067A7451DC7}"/>
          </ac:grpSpMkLst>
        </pc:grpChg>
        <pc:grpChg chg="add mod">
          <ac:chgData name="Mira Ilieva" userId="1fa64334-c67a-4dda-8330-986d204488ba" providerId="ADAL" clId="{2BE34D7F-A739-4044-B830-F9CD30836E5E}" dt="2022-03-04T13:05:06.665" v="598" actId="164"/>
          <ac:grpSpMkLst>
            <pc:docMk/>
            <pc:sldMk cId="566406354" sldId="258"/>
            <ac:grpSpMk id="30" creationId="{ACA16DB2-D7E2-473E-BD14-939305476AD4}"/>
          </ac:grpSpMkLst>
        </pc:grpChg>
        <pc:grpChg chg="add mod">
          <ac:chgData name="Mira Ilieva" userId="1fa64334-c67a-4dda-8330-986d204488ba" providerId="ADAL" clId="{2BE34D7F-A739-4044-B830-F9CD30836E5E}" dt="2022-03-04T13:05:06.665" v="598" actId="164"/>
          <ac:grpSpMkLst>
            <pc:docMk/>
            <pc:sldMk cId="566406354" sldId="258"/>
            <ac:grpSpMk id="31" creationId="{17017FBC-6890-4850-A6CC-D20ACE351400}"/>
          </ac:grpSpMkLst>
        </pc:grpChg>
        <pc:grpChg chg="add mod">
          <ac:chgData name="Mira Ilieva" userId="1fa64334-c67a-4dda-8330-986d204488ba" providerId="ADAL" clId="{2BE34D7F-A739-4044-B830-F9CD30836E5E}" dt="2022-03-04T13:05:06.665" v="598" actId="164"/>
          <ac:grpSpMkLst>
            <pc:docMk/>
            <pc:sldMk cId="566406354" sldId="258"/>
            <ac:grpSpMk id="32" creationId="{32416BBE-887C-40BB-8976-38304D20AB15}"/>
          </ac:grpSpMkLst>
        </pc:grpChg>
        <pc:grpChg chg="add mod">
          <ac:chgData name="Mira Ilieva" userId="1fa64334-c67a-4dda-8330-986d204488ba" providerId="ADAL" clId="{2BE34D7F-A739-4044-B830-F9CD30836E5E}" dt="2022-03-04T13:05:06.665" v="598" actId="164"/>
          <ac:grpSpMkLst>
            <pc:docMk/>
            <pc:sldMk cId="566406354" sldId="258"/>
            <ac:grpSpMk id="33" creationId="{9A8AAC71-A5E7-40D0-A76B-A6FCB2DB919B}"/>
          </ac:grpSpMkLst>
        </pc:grpChg>
        <pc:grpChg chg="add mod">
          <ac:chgData name="Mira Ilieva" userId="1fa64334-c67a-4dda-8330-986d204488ba" providerId="ADAL" clId="{2BE34D7F-A739-4044-B830-F9CD30836E5E}" dt="2022-03-04T13:05:06.665" v="598" actId="164"/>
          <ac:grpSpMkLst>
            <pc:docMk/>
            <pc:sldMk cId="566406354" sldId="258"/>
            <ac:grpSpMk id="34" creationId="{793BC4E2-A8DC-4939-83DD-1772FB95814C}"/>
          </ac:grpSpMkLst>
        </pc:grpChg>
        <pc:grpChg chg="add mod">
          <ac:chgData name="Mira Ilieva" userId="1fa64334-c67a-4dda-8330-986d204488ba" providerId="ADAL" clId="{2BE34D7F-A739-4044-B830-F9CD30836E5E}" dt="2022-03-04T12:39:12.824" v="73" actId="571"/>
          <ac:grpSpMkLst>
            <pc:docMk/>
            <pc:sldMk cId="566406354" sldId="258"/>
            <ac:grpSpMk id="35" creationId="{8430774C-5D1E-400B-81F4-E373B4A4B553}"/>
          </ac:grpSpMkLst>
        </pc:grpChg>
        <pc:grpChg chg="add mod">
          <ac:chgData name="Mira Ilieva" userId="1fa64334-c67a-4dda-8330-986d204488ba" providerId="ADAL" clId="{2BE34D7F-A739-4044-B830-F9CD30836E5E}" dt="2022-03-04T12:39:12.824" v="73" actId="571"/>
          <ac:grpSpMkLst>
            <pc:docMk/>
            <pc:sldMk cId="566406354" sldId="258"/>
            <ac:grpSpMk id="38" creationId="{22087C67-E88B-4652-B072-EF1291AE22C7}"/>
          </ac:grpSpMkLst>
        </pc:grpChg>
        <pc:grpChg chg="add mod">
          <ac:chgData name="Mira Ilieva" userId="1fa64334-c67a-4dda-8330-986d204488ba" providerId="ADAL" clId="{2BE34D7F-A739-4044-B830-F9CD30836E5E}" dt="2022-03-04T12:39:12.824" v="73" actId="571"/>
          <ac:grpSpMkLst>
            <pc:docMk/>
            <pc:sldMk cId="566406354" sldId="258"/>
            <ac:grpSpMk id="41" creationId="{27679886-7DEC-4F0A-833A-EA12B7BB596F}"/>
          </ac:grpSpMkLst>
        </pc:grpChg>
        <pc:grpChg chg="add mod">
          <ac:chgData name="Mira Ilieva" userId="1fa64334-c67a-4dda-8330-986d204488ba" providerId="ADAL" clId="{2BE34D7F-A739-4044-B830-F9CD30836E5E}" dt="2022-03-04T12:39:12.824" v="73" actId="571"/>
          <ac:grpSpMkLst>
            <pc:docMk/>
            <pc:sldMk cId="566406354" sldId="258"/>
            <ac:grpSpMk id="44" creationId="{B49C3EEB-8BB5-4E0E-974A-7B35F2CE83D6}"/>
          </ac:grpSpMkLst>
        </pc:grpChg>
        <pc:grpChg chg="add mod">
          <ac:chgData name="Mira Ilieva" userId="1fa64334-c67a-4dda-8330-986d204488ba" providerId="ADAL" clId="{2BE34D7F-A739-4044-B830-F9CD30836E5E}" dt="2022-03-04T12:39:12.824" v="73" actId="571"/>
          <ac:grpSpMkLst>
            <pc:docMk/>
            <pc:sldMk cId="566406354" sldId="258"/>
            <ac:grpSpMk id="47" creationId="{47F6D121-DC30-44CB-920A-CEDBE1C37AFC}"/>
          </ac:grpSpMkLst>
        </pc:grpChg>
        <pc:grpChg chg="add mod">
          <ac:chgData name="Mira Ilieva" userId="1fa64334-c67a-4dda-8330-986d204488ba" providerId="ADAL" clId="{2BE34D7F-A739-4044-B830-F9CD30836E5E}" dt="2022-03-04T12:39:12.824" v="73" actId="571"/>
          <ac:grpSpMkLst>
            <pc:docMk/>
            <pc:sldMk cId="566406354" sldId="258"/>
            <ac:grpSpMk id="50" creationId="{06C77E46-FED2-484F-834A-464FF013995D}"/>
          </ac:grpSpMkLst>
        </pc:grpChg>
        <pc:grpChg chg="add mod">
          <ac:chgData name="Mira Ilieva" userId="1fa64334-c67a-4dda-8330-986d204488ba" providerId="ADAL" clId="{2BE34D7F-A739-4044-B830-F9CD30836E5E}" dt="2022-03-04T12:39:12.824" v="73" actId="571"/>
          <ac:grpSpMkLst>
            <pc:docMk/>
            <pc:sldMk cId="566406354" sldId="258"/>
            <ac:grpSpMk id="54" creationId="{5E910773-5788-49FE-9B3A-0B5ECCCFFED4}"/>
          </ac:grpSpMkLst>
        </pc:grpChg>
        <pc:grpChg chg="add mod">
          <ac:chgData name="Mira Ilieva" userId="1fa64334-c67a-4dda-8330-986d204488ba" providerId="ADAL" clId="{2BE34D7F-A739-4044-B830-F9CD30836E5E}" dt="2022-03-04T12:39:12.824" v="73" actId="571"/>
          <ac:grpSpMkLst>
            <pc:docMk/>
            <pc:sldMk cId="566406354" sldId="258"/>
            <ac:grpSpMk id="57" creationId="{ED813C75-0CB5-4A14-AAF4-261828589DF3}"/>
          </ac:grpSpMkLst>
        </pc:grpChg>
        <pc:grpChg chg="add mod">
          <ac:chgData name="Mira Ilieva" userId="1fa64334-c67a-4dda-8330-986d204488ba" providerId="ADAL" clId="{2BE34D7F-A739-4044-B830-F9CD30836E5E}" dt="2022-03-04T12:39:09.847" v="67" actId="571"/>
          <ac:grpSpMkLst>
            <pc:docMk/>
            <pc:sldMk cId="566406354" sldId="258"/>
            <ac:grpSpMk id="60" creationId="{10B75FAB-DA55-4495-ADE5-58307ED6C0F1}"/>
          </ac:grpSpMkLst>
        </pc:grpChg>
        <pc:grpChg chg="add mod">
          <ac:chgData name="Mira Ilieva" userId="1fa64334-c67a-4dda-8330-986d204488ba" providerId="ADAL" clId="{2BE34D7F-A739-4044-B830-F9CD30836E5E}" dt="2022-03-04T12:39:09.847" v="67" actId="571"/>
          <ac:grpSpMkLst>
            <pc:docMk/>
            <pc:sldMk cId="566406354" sldId="258"/>
            <ac:grpSpMk id="63" creationId="{AF4CC028-6C23-4A81-AF04-EE942080E27D}"/>
          </ac:grpSpMkLst>
        </pc:grpChg>
        <pc:grpChg chg="add mod">
          <ac:chgData name="Mira Ilieva" userId="1fa64334-c67a-4dda-8330-986d204488ba" providerId="ADAL" clId="{2BE34D7F-A739-4044-B830-F9CD30836E5E}" dt="2022-03-04T12:39:09.847" v="67" actId="571"/>
          <ac:grpSpMkLst>
            <pc:docMk/>
            <pc:sldMk cId="566406354" sldId="258"/>
            <ac:grpSpMk id="66" creationId="{86E6709B-1F3B-4461-AE44-A63A1E6EC6C4}"/>
          </ac:grpSpMkLst>
        </pc:grpChg>
        <pc:grpChg chg="add mod">
          <ac:chgData name="Mira Ilieva" userId="1fa64334-c67a-4dda-8330-986d204488ba" providerId="ADAL" clId="{2BE34D7F-A739-4044-B830-F9CD30836E5E}" dt="2022-03-04T12:39:09.847" v="67" actId="571"/>
          <ac:grpSpMkLst>
            <pc:docMk/>
            <pc:sldMk cId="566406354" sldId="258"/>
            <ac:grpSpMk id="69" creationId="{4D72A131-1ABC-47CF-94D4-CB5329504DD5}"/>
          </ac:grpSpMkLst>
        </pc:grpChg>
        <pc:grpChg chg="add mod">
          <ac:chgData name="Mira Ilieva" userId="1fa64334-c67a-4dda-8330-986d204488ba" providerId="ADAL" clId="{2BE34D7F-A739-4044-B830-F9CD30836E5E}" dt="2022-03-04T12:39:09.847" v="67" actId="571"/>
          <ac:grpSpMkLst>
            <pc:docMk/>
            <pc:sldMk cId="566406354" sldId="258"/>
            <ac:grpSpMk id="73" creationId="{73840F40-5503-4E53-A81E-24DC1FE1E6F7}"/>
          </ac:grpSpMkLst>
        </pc:grpChg>
        <pc:grpChg chg="add mod">
          <ac:chgData name="Mira Ilieva" userId="1fa64334-c67a-4dda-8330-986d204488ba" providerId="ADAL" clId="{2BE34D7F-A739-4044-B830-F9CD30836E5E}" dt="2022-03-04T12:39:09.847" v="67" actId="571"/>
          <ac:grpSpMkLst>
            <pc:docMk/>
            <pc:sldMk cId="566406354" sldId="258"/>
            <ac:grpSpMk id="76" creationId="{48120AC1-7428-4BA4-9B88-3163B3D8BA20}"/>
          </ac:grpSpMkLst>
        </pc:grpChg>
        <pc:grpChg chg="add mod">
          <ac:chgData name="Mira Ilieva" userId="1fa64334-c67a-4dda-8330-986d204488ba" providerId="ADAL" clId="{2BE34D7F-A739-4044-B830-F9CD30836E5E}" dt="2022-03-04T13:05:06.665" v="598" actId="164"/>
          <ac:grpSpMkLst>
            <pc:docMk/>
            <pc:sldMk cId="566406354" sldId="258"/>
            <ac:grpSpMk id="80" creationId="{FC8F4507-8A7B-464B-AFF2-6B7809C4A39F}"/>
          </ac:grpSpMkLst>
        </pc:grpChg>
        <pc:picChg chg="del mod">
          <ac:chgData name="Mira Ilieva" userId="1fa64334-c67a-4dda-8330-986d204488ba" providerId="ADAL" clId="{2BE34D7F-A739-4044-B830-F9CD30836E5E}" dt="2022-03-04T12:36:01.373" v="9" actId="478"/>
          <ac:picMkLst>
            <pc:docMk/>
            <pc:sldMk cId="566406354" sldId="258"/>
            <ac:picMk id="3" creationId="{BF530055-91B8-4759-9B7E-974452419DE8}"/>
          </ac:picMkLst>
        </pc:picChg>
        <pc:picChg chg="del">
          <ac:chgData name="Mira Ilieva" userId="1fa64334-c67a-4dda-8330-986d204488ba" providerId="ADAL" clId="{2BE34D7F-A739-4044-B830-F9CD30836E5E}" dt="2022-03-04T12:36:01.373" v="9" actId="478"/>
          <ac:picMkLst>
            <pc:docMk/>
            <pc:sldMk cId="566406354" sldId="258"/>
            <ac:picMk id="5" creationId="{A205FF9D-A93B-4721-8833-6DB45E59E4ED}"/>
          </ac:picMkLst>
        </pc:picChg>
        <pc:picChg chg="del mod">
          <ac:chgData name="Mira Ilieva" userId="1fa64334-c67a-4dda-8330-986d204488ba" providerId="ADAL" clId="{2BE34D7F-A739-4044-B830-F9CD30836E5E}" dt="2022-03-04T12:36:01.373" v="9" actId="478"/>
          <ac:picMkLst>
            <pc:docMk/>
            <pc:sldMk cId="566406354" sldId="258"/>
            <ac:picMk id="6" creationId="{594E4B40-FF30-4464-B613-012BEA2B3D95}"/>
          </ac:picMkLst>
        </pc:picChg>
        <pc:picChg chg="del">
          <ac:chgData name="Mira Ilieva" userId="1fa64334-c67a-4dda-8330-986d204488ba" providerId="ADAL" clId="{2BE34D7F-A739-4044-B830-F9CD30836E5E}" dt="2022-03-04T12:36:01.373" v="9" actId="478"/>
          <ac:picMkLst>
            <pc:docMk/>
            <pc:sldMk cId="566406354" sldId="258"/>
            <ac:picMk id="7" creationId="{535BD347-B04A-4163-AC4D-E8B2E81D6C08}"/>
          </ac:picMkLst>
        </pc:picChg>
        <pc:picChg chg="del">
          <ac:chgData name="Mira Ilieva" userId="1fa64334-c67a-4dda-8330-986d204488ba" providerId="ADAL" clId="{2BE34D7F-A739-4044-B830-F9CD30836E5E}" dt="2022-03-04T12:36:01.373" v="9" actId="478"/>
          <ac:picMkLst>
            <pc:docMk/>
            <pc:sldMk cId="566406354" sldId="258"/>
            <ac:picMk id="8" creationId="{2A01988C-84E8-4C29-8F77-C8D6576AE382}"/>
          </ac:picMkLst>
        </pc:picChg>
        <pc:picChg chg="del">
          <ac:chgData name="Mira Ilieva" userId="1fa64334-c67a-4dda-8330-986d204488ba" providerId="ADAL" clId="{2BE34D7F-A739-4044-B830-F9CD30836E5E}" dt="2022-03-04T12:36:01.373" v="9" actId="478"/>
          <ac:picMkLst>
            <pc:docMk/>
            <pc:sldMk cId="566406354" sldId="258"/>
            <ac:picMk id="9" creationId="{B0BD447D-0818-4B82-A74A-46EA9CECC286}"/>
          </ac:picMkLst>
        </pc:picChg>
        <pc:picChg chg="del">
          <ac:chgData name="Mira Ilieva" userId="1fa64334-c67a-4dda-8330-986d204488ba" providerId="ADAL" clId="{2BE34D7F-A739-4044-B830-F9CD30836E5E}" dt="2022-03-04T12:36:01.373" v="9" actId="478"/>
          <ac:picMkLst>
            <pc:docMk/>
            <pc:sldMk cId="566406354" sldId="258"/>
            <ac:picMk id="10" creationId="{3BDE762D-8BDC-402A-B249-004D9D3521B4}"/>
          </ac:picMkLst>
        </pc:picChg>
        <pc:picChg chg="add mod">
          <ac:chgData name="Mira Ilieva" userId="1fa64334-c67a-4dda-8330-986d204488ba" providerId="ADAL" clId="{2BE34D7F-A739-4044-B830-F9CD30836E5E}" dt="2022-03-04T13:05:06.665" v="598" actId="164"/>
          <ac:picMkLst>
            <pc:docMk/>
            <pc:sldMk cId="566406354" sldId="258"/>
            <ac:picMk id="11" creationId="{8D32F89B-A1E3-4C38-B030-B29787F71941}"/>
          </ac:picMkLst>
        </pc:picChg>
        <pc:picChg chg="add mod">
          <ac:chgData name="Mira Ilieva" userId="1fa64334-c67a-4dda-8330-986d204488ba" providerId="ADAL" clId="{2BE34D7F-A739-4044-B830-F9CD30836E5E}" dt="2022-03-04T13:05:06.665" v="598" actId="164"/>
          <ac:picMkLst>
            <pc:docMk/>
            <pc:sldMk cId="566406354" sldId="258"/>
            <ac:picMk id="13" creationId="{648E4B18-A73D-4140-8C69-E37D36A02FE2}"/>
          </ac:picMkLst>
        </pc:picChg>
        <pc:picChg chg="add mod">
          <ac:chgData name="Mira Ilieva" userId="1fa64334-c67a-4dda-8330-986d204488ba" providerId="ADAL" clId="{2BE34D7F-A739-4044-B830-F9CD30836E5E}" dt="2022-03-04T13:05:06.665" v="598" actId="164"/>
          <ac:picMkLst>
            <pc:docMk/>
            <pc:sldMk cId="566406354" sldId="258"/>
            <ac:picMk id="15" creationId="{97BB1753-5F1A-444E-A8BB-B855614EDAA2}"/>
          </ac:picMkLst>
        </pc:picChg>
        <pc:picChg chg="add mod">
          <ac:chgData name="Mira Ilieva" userId="1fa64334-c67a-4dda-8330-986d204488ba" providerId="ADAL" clId="{2BE34D7F-A739-4044-B830-F9CD30836E5E}" dt="2022-03-04T13:05:06.665" v="598" actId="164"/>
          <ac:picMkLst>
            <pc:docMk/>
            <pc:sldMk cId="566406354" sldId="258"/>
            <ac:picMk id="17" creationId="{FC3575FC-D177-44BA-B3DA-6AA6F6EA3395}"/>
          </ac:picMkLst>
        </pc:picChg>
        <pc:picChg chg="add mod">
          <ac:chgData name="Mira Ilieva" userId="1fa64334-c67a-4dda-8330-986d204488ba" providerId="ADAL" clId="{2BE34D7F-A739-4044-B830-F9CD30836E5E}" dt="2022-03-04T13:05:06.665" v="598" actId="164"/>
          <ac:picMkLst>
            <pc:docMk/>
            <pc:sldMk cId="566406354" sldId="258"/>
            <ac:picMk id="19" creationId="{67612A85-E951-4901-9703-5CBE3A1AB8B9}"/>
          </ac:picMkLst>
        </pc:picChg>
        <pc:picChg chg="add mod">
          <ac:chgData name="Mira Ilieva" userId="1fa64334-c67a-4dda-8330-986d204488ba" providerId="ADAL" clId="{2BE34D7F-A739-4044-B830-F9CD30836E5E}" dt="2022-03-04T13:05:06.665" v="598" actId="164"/>
          <ac:picMkLst>
            <pc:docMk/>
            <pc:sldMk cId="566406354" sldId="258"/>
            <ac:picMk id="21" creationId="{C974C1C4-C8D1-435F-8D60-4CB5E2DCDBD2}"/>
          </ac:picMkLst>
        </pc:picChg>
        <pc:picChg chg="add mod">
          <ac:chgData name="Mira Ilieva" userId="1fa64334-c67a-4dda-8330-986d204488ba" providerId="ADAL" clId="{2BE34D7F-A739-4044-B830-F9CD30836E5E}" dt="2022-03-04T13:05:06.665" v="598" actId="164"/>
          <ac:picMkLst>
            <pc:docMk/>
            <pc:sldMk cId="566406354" sldId="258"/>
            <ac:picMk id="24" creationId="{1FA91DF5-792F-4FAB-B024-7F1477C18D37}"/>
          </ac:picMkLst>
        </pc:picChg>
        <pc:picChg chg="add mod">
          <ac:chgData name="Mira Ilieva" userId="1fa64334-c67a-4dda-8330-986d204488ba" providerId="ADAL" clId="{2BE34D7F-A739-4044-B830-F9CD30836E5E}" dt="2022-03-04T13:05:06.665" v="598" actId="164"/>
          <ac:picMkLst>
            <pc:docMk/>
            <pc:sldMk cId="566406354" sldId="258"/>
            <ac:picMk id="26" creationId="{C89FF0C3-C81B-4ADC-8C0C-6CB222747DA4}"/>
          </ac:picMkLst>
        </pc:picChg>
        <pc:picChg chg="mod">
          <ac:chgData name="Mira Ilieva" userId="1fa64334-c67a-4dda-8330-986d204488ba" providerId="ADAL" clId="{2BE34D7F-A739-4044-B830-F9CD30836E5E}" dt="2022-03-04T12:39:12.824" v="73" actId="571"/>
          <ac:picMkLst>
            <pc:docMk/>
            <pc:sldMk cId="566406354" sldId="258"/>
            <ac:picMk id="36" creationId="{A07D6EDA-0A1D-4944-93C5-A2AF51F14A1E}"/>
          </ac:picMkLst>
        </pc:picChg>
        <pc:picChg chg="mod">
          <ac:chgData name="Mira Ilieva" userId="1fa64334-c67a-4dda-8330-986d204488ba" providerId="ADAL" clId="{2BE34D7F-A739-4044-B830-F9CD30836E5E}" dt="2022-03-04T12:39:12.824" v="73" actId="571"/>
          <ac:picMkLst>
            <pc:docMk/>
            <pc:sldMk cId="566406354" sldId="258"/>
            <ac:picMk id="39" creationId="{CB3531E6-B708-49DF-B7B6-AC8CFD0330A4}"/>
          </ac:picMkLst>
        </pc:picChg>
        <pc:picChg chg="mod">
          <ac:chgData name="Mira Ilieva" userId="1fa64334-c67a-4dda-8330-986d204488ba" providerId="ADAL" clId="{2BE34D7F-A739-4044-B830-F9CD30836E5E}" dt="2022-03-04T12:39:12.824" v="73" actId="571"/>
          <ac:picMkLst>
            <pc:docMk/>
            <pc:sldMk cId="566406354" sldId="258"/>
            <ac:picMk id="42" creationId="{BC44046F-BF6C-4C1D-94BA-BDBD6F04A2E0}"/>
          </ac:picMkLst>
        </pc:picChg>
        <pc:picChg chg="mod">
          <ac:chgData name="Mira Ilieva" userId="1fa64334-c67a-4dda-8330-986d204488ba" providerId="ADAL" clId="{2BE34D7F-A739-4044-B830-F9CD30836E5E}" dt="2022-03-04T12:39:12.824" v="73" actId="571"/>
          <ac:picMkLst>
            <pc:docMk/>
            <pc:sldMk cId="566406354" sldId="258"/>
            <ac:picMk id="45" creationId="{8393349D-1967-4759-95CC-EB2209889A77}"/>
          </ac:picMkLst>
        </pc:picChg>
        <pc:picChg chg="mod">
          <ac:chgData name="Mira Ilieva" userId="1fa64334-c67a-4dda-8330-986d204488ba" providerId="ADAL" clId="{2BE34D7F-A739-4044-B830-F9CD30836E5E}" dt="2022-03-04T12:39:12.824" v="73" actId="571"/>
          <ac:picMkLst>
            <pc:docMk/>
            <pc:sldMk cId="566406354" sldId="258"/>
            <ac:picMk id="48" creationId="{D82D2ADD-927C-4DAE-94ED-AE01366BC422}"/>
          </ac:picMkLst>
        </pc:picChg>
        <pc:picChg chg="mod">
          <ac:chgData name="Mira Ilieva" userId="1fa64334-c67a-4dda-8330-986d204488ba" providerId="ADAL" clId="{2BE34D7F-A739-4044-B830-F9CD30836E5E}" dt="2022-03-04T12:39:12.824" v="73" actId="571"/>
          <ac:picMkLst>
            <pc:docMk/>
            <pc:sldMk cId="566406354" sldId="258"/>
            <ac:picMk id="51" creationId="{75CBD95C-BE9F-4916-83C5-EDF0B1D72DD9}"/>
          </ac:picMkLst>
        </pc:picChg>
        <pc:picChg chg="mod">
          <ac:chgData name="Mira Ilieva" userId="1fa64334-c67a-4dda-8330-986d204488ba" providerId="ADAL" clId="{2BE34D7F-A739-4044-B830-F9CD30836E5E}" dt="2022-03-04T12:39:12.824" v="73" actId="571"/>
          <ac:picMkLst>
            <pc:docMk/>
            <pc:sldMk cId="566406354" sldId="258"/>
            <ac:picMk id="55" creationId="{FF43F799-8408-4B71-9977-F405E7187CFE}"/>
          </ac:picMkLst>
        </pc:picChg>
        <pc:picChg chg="mod">
          <ac:chgData name="Mira Ilieva" userId="1fa64334-c67a-4dda-8330-986d204488ba" providerId="ADAL" clId="{2BE34D7F-A739-4044-B830-F9CD30836E5E}" dt="2022-03-04T12:39:12.824" v="73" actId="571"/>
          <ac:picMkLst>
            <pc:docMk/>
            <pc:sldMk cId="566406354" sldId="258"/>
            <ac:picMk id="58" creationId="{003AB35A-5CCF-4894-908A-418D3C8D218A}"/>
          </ac:picMkLst>
        </pc:picChg>
        <pc:picChg chg="mod">
          <ac:chgData name="Mira Ilieva" userId="1fa64334-c67a-4dda-8330-986d204488ba" providerId="ADAL" clId="{2BE34D7F-A739-4044-B830-F9CD30836E5E}" dt="2022-03-04T12:39:09.847" v="67" actId="571"/>
          <ac:picMkLst>
            <pc:docMk/>
            <pc:sldMk cId="566406354" sldId="258"/>
            <ac:picMk id="61" creationId="{00452140-4610-4AC8-8353-CFE6F5AB3FCA}"/>
          </ac:picMkLst>
        </pc:picChg>
        <pc:picChg chg="mod">
          <ac:chgData name="Mira Ilieva" userId="1fa64334-c67a-4dda-8330-986d204488ba" providerId="ADAL" clId="{2BE34D7F-A739-4044-B830-F9CD30836E5E}" dt="2022-03-04T12:39:09.847" v="67" actId="571"/>
          <ac:picMkLst>
            <pc:docMk/>
            <pc:sldMk cId="566406354" sldId="258"/>
            <ac:picMk id="64" creationId="{9FB48555-5266-458B-B215-16C7C67DA894}"/>
          </ac:picMkLst>
        </pc:picChg>
        <pc:picChg chg="mod">
          <ac:chgData name="Mira Ilieva" userId="1fa64334-c67a-4dda-8330-986d204488ba" providerId="ADAL" clId="{2BE34D7F-A739-4044-B830-F9CD30836E5E}" dt="2022-03-04T12:39:09.847" v="67" actId="571"/>
          <ac:picMkLst>
            <pc:docMk/>
            <pc:sldMk cId="566406354" sldId="258"/>
            <ac:picMk id="67" creationId="{564B652F-2A36-4576-8A0E-27D2EAA250B2}"/>
          </ac:picMkLst>
        </pc:picChg>
        <pc:picChg chg="mod">
          <ac:chgData name="Mira Ilieva" userId="1fa64334-c67a-4dda-8330-986d204488ba" providerId="ADAL" clId="{2BE34D7F-A739-4044-B830-F9CD30836E5E}" dt="2022-03-04T12:39:09.847" v="67" actId="571"/>
          <ac:picMkLst>
            <pc:docMk/>
            <pc:sldMk cId="566406354" sldId="258"/>
            <ac:picMk id="70" creationId="{C1FC13C1-CF95-4514-96DA-683668519B17}"/>
          </ac:picMkLst>
        </pc:picChg>
        <pc:picChg chg="mod">
          <ac:chgData name="Mira Ilieva" userId="1fa64334-c67a-4dda-8330-986d204488ba" providerId="ADAL" clId="{2BE34D7F-A739-4044-B830-F9CD30836E5E}" dt="2022-03-04T12:39:09.847" v="67" actId="571"/>
          <ac:picMkLst>
            <pc:docMk/>
            <pc:sldMk cId="566406354" sldId="258"/>
            <ac:picMk id="74" creationId="{77B70609-9940-4F69-ABED-814F6769FEB4}"/>
          </ac:picMkLst>
        </pc:picChg>
        <pc:picChg chg="mod">
          <ac:chgData name="Mira Ilieva" userId="1fa64334-c67a-4dda-8330-986d204488ba" providerId="ADAL" clId="{2BE34D7F-A739-4044-B830-F9CD30836E5E}" dt="2022-03-04T12:39:09.847" v="67" actId="571"/>
          <ac:picMkLst>
            <pc:docMk/>
            <pc:sldMk cId="566406354" sldId="258"/>
            <ac:picMk id="77" creationId="{D165A935-B9AC-4ED4-963F-6C95194D97EB}"/>
          </ac:picMkLst>
        </pc:picChg>
      </pc:sldChg>
      <pc:sldChg chg="addSp delSp modSp new mod modTransition setBg modClrScheme modAnim addCm chgLayout">
        <pc:chgData name="Mira Ilieva" userId="1fa64334-c67a-4dda-8330-986d204488ba" providerId="ADAL" clId="{2BE34D7F-A739-4044-B830-F9CD30836E5E}" dt="2022-03-04T13:24:54.627" v="707"/>
        <pc:sldMkLst>
          <pc:docMk/>
          <pc:sldMk cId="3747143674" sldId="259"/>
        </pc:sldMkLst>
        <pc:spChg chg="mod ord">
          <ac:chgData name="Mira Ilieva" userId="1fa64334-c67a-4dda-8330-986d204488ba" providerId="ADAL" clId="{2BE34D7F-A739-4044-B830-F9CD30836E5E}" dt="2022-03-04T13:02:34.620" v="587" actId="26606"/>
          <ac:spMkLst>
            <pc:docMk/>
            <pc:sldMk cId="3747143674" sldId="259"/>
            <ac:spMk id="2" creationId="{57909D57-3B2C-4848-B3B8-2DACC58AF9F7}"/>
          </ac:spMkLst>
        </pc:spChg>
        <pc:spChg chg="add del mod ord">
          <ac:chgData name="Mira Ilieva" userId="1fa64334-c67a-4dda-8330-986d204488ba" providerId="ADAL" clId="{2BE34D7F-A739-4044-B830-F9CD30836E5E}" dt="2022-03-04T12:49:42.197" v="187" actId="26606"/>
          <ac:spMkLst>
            <pc:docMk/>
            <pc:sldMk cId="3747143674" sldId="259"/>
            <ac:spMk id="3" creationId="{5AE9DCC1-E5FE-4BE4-8E08-9ACC0A8E42F8}"/>
          </ac:spMkLst>
        </pc:spChg>
        <pc:spChg chg="add del">
          <ac:chgData name="Mira Ilieva" userId="1fa64334-c67a-4dda-8330-986d204488ba" providerId="ADAL" clId="{2BE34D7F-A739-4044-B830-F9CD30836E5E}" dt="2022-03-04T12:49:42.187" v="186" actId="26606"/>
          <ac:spMkLst>
            <pc:docMk/>
            <pc:sldMk cId="3747143674" sldId="259"/>
            <ac:spMk id="10" creationId="{D6320AF9-619A-4175-865B-5663E1AEF4C5}"/>
          </ac:spMkLst>
        </pc:spChg>
        <pc:spChg chg="add del">
          <ac:chgData name="Mira Ilieva" userId="1fa64334-c67a-4dda-8330-986d204488ba" providerId="ADAL" clId="{2BE34D7F-A739-4044-B830-F9CD30836E5E}" dt="2022-03-04T12:49:42.187" v="186" actId="26606"/>
          <ac:spMkLst>
            <pc:docMk/>
            <pc:sldMk cId="3747143674" sldId="259"/>
            <ac:spMk id="16" creationId="{7E018740-5C2B-4A41-AC1A-7E68D1EC1954}"/>
          </ac:spMkLst>
        </pc:spChg>
        <pc:spChg chg="add del">
          <ac:chgData name="Mira Ilieva" userId="1fa64334-c67a-4dda-8330-986d204488ba" providerId="ADAL" clId="{2BE34D7F-A739-4044-B830-F9CD30836E5E}" dt="2022-03-04T12:49:42.187" v="186" actId="26606"/>
          <ac:spMkLst>
            <pc:docMk/>
            <pc:sldMk cId="3747143674" sldId="259"/>
            <ac:spMk id="18" creationId="{166F75A4-C475-4941-8EE2-B80A06A2C1BB}"/>
          </ac:spMkLst>
        </pc:spChg>
        <pc:spChg chg="add del">
          <ac:chgData name="Mira Ilieva" userId="1fa64334-c67a-4dda-8330-986d204488ba" providerId="ADAL" clId="{2BE34D7F-A739-4044-B830-F9CD30836E5E}" dt="2022-03-04T12:49:31.759" v="184" actId="26606"/>
          <ac:spMkLst>
            <pc:docMk/>
            <pc:sldMk cId="3747143674" sldId="259"/>
            <ac:spMk id="20" creationId="{9179DE42-5613-4B35-A1E6-6CCBAA13C743}"/>
          </ac:spMkLst>
        </pc:spChg>
        <pc:spChg chg="add del">
          <ac:chgData name="Mira Ilieva" userId="1fa64334-c67a-4dda-8330-986d204488ba" providerId="ADAL" clId="{2BE34D7F-A739-4044-B830-F9CD30836E5E}" dt="2022-03-04T12:49:31.759" v="184" actId="26606"/>
          <ac:spMkLst>
            <pc:docMk/>
            <pc:sldMk cId="3747143674" sldId="259"/>
            <ac:spMk id="26" creationId="{52FB45E9-914E-4471-AC87-E475CD51767D}"/>
          </ac:spMkLst>
        </pc:spChg>
        <pc:spChg chg="add del">
          <ac:chgData name="Mira Ilieva" userId="1fa64334-c67a-4dda-8330-986d204488ba" providerId="ADAL" clId="{2BE34D7F-A739-4044-B830-F9CD30836E5E}" dt="2022-03-04T12:49:31.759" v="184" actId="26606"/>
          <ac:spMkLst>
            <pc:docMk/>
            <pc:sldMk cId="3747143674" sldId="259"/>
            <ac:spMk id="28" creationId="{C310626D-5743-49D4-8F7D-88C4F8F05774}"/>
          </ac:spMkLst>
        </pc:spChg>
        <pc:spChg chg="add del">
          <ac:chgData name="Mira Ilieva" userId="1fa64334-c67a-4dda-8330-986d204488ba" providerId="ADAL" clId="{2BE34D7F-A739-4044-B830-F9CD30836E5E}" dt="2022-03-04T12:49:31.759" v="184" actId="26606"/>
          <ac:spMkLst>
            <pc:docMk/>
            <pc:sldMk cId="3747143674" sldId="259"/>
            <ac:spMk id="30" creationId="{3C195FC1-B568-4C72-9902-34CB35DDD7A1}"/>
          </ac:spMkLst>
        </pc:spChg>
        <pc:spChg chg="add del">
          <ac:chgData name="Mira Ilieva" userId="1fa64334-c67a-4dda-8330-986d204488ba" providerId="ADAL" clId="{2BE34D7F-A739-4044-B830-F9CD30836E5E}" dt="2022-03-04T12:49:31.759" v="184" actId="26606"/>
          <ac:spMkLst>
            <pc:docMk/>
            <pc:sldMk cId="3747143674" sldId="259"/>
            <ac:spMk id="32" creationId="{EF2BDF77-362C-43F0-8CBB-A969EC2AE0C4}"/>
          </ac:spMkLst>
        </pc:spChg>
        <pc:spChg chg="add del">
          <ac:chgData name="Mira Ilieva" userId="1fa64334-c67a-4dda-8330-986d204488ba" providerId="ADAL" clId="{2BE34D7F-A739-4044-B830-F9CD30836E5E}" dt="2022-03-04T12:49:31.759" v="184" actId="26606"/>
          <ac:spMkLst>
            <pc:docMk/>
            <pc:sldMk cId="3747143674" sldId="259"/>
            <ac:spMk id="34" creationId="{4BE96B01-3929-432D-B8C2-ADBCB74C2EF4}"/>
          </ac:spMkLst>
        </pc:spChg>
        <pc:spChg chg="add del">
          <ac:chgData name="Mira Ilieva" userId="1fa64334-c67a-4dda-8330-986d204488ba" providerId="ADAL" clId="{2BE34D7F-A739-4044-B830-F9CD30836E5E}" dt="2022-03-04T12:49:31.759" v="184" actId="26606"/>
          <ac:spMkLst>
            <pc:docMk/>
            <pc:sldMk cId="3747143674" sldId="259"/>
            <ac:spMk id="36" creationId="{2A6FCDE6-CDE2-4C51-B18E-A95CFB679714}"/>
          </ac:spMkLst>
        </pc:spChg>
        <pc:spChg chg="add del">
          <ac:chgData name="Mira Ilieva" userId="1fa64334-c67a-4dda-8330-986d204488ba" providerId="ADAL" clId="{2BE34D7F-A739-4044-B830-F9CD30836E5E}" dt="2022-03-04T12:49:31.759" v="184" actId="26606"/>
          <ac:spMkLst>
            <pc:docMk/>
            <pc:sldMk cId="3747143674" sldId="259"/>
            <ac:spMk id="38" creationId="{9D2E8756-2465-473A-BA2A-2DB1D6224745}"/>
          </ac:spMkLst>
        </pc:spChg>
        <pc:spChg chg="add del">
          <ac:chgData name="Mira Ilieva" userId="1fa64334-c67a-4dda-8330-986d204488ba" providerId="ADAL" clId="{2BE34D7F-A739-4044-B830-F9CD30836E5E}" dt="2022-03-04T12:49:42.187" v="186" actId="26606"/>
          <ac:spMkLst>
            <pc:docMk/>
            <pc:sldMk cId="3747143674" sldId="259"/>
            <ac:spMk id="40" creationId="{A65AC7D1-EAA9-48F5-B509-60A7F50BF703}"/>
          </ac:spMkLst>
        </pc:spChg>
        <pc:spChg chg="add del">
          <ac:chgData name="Mira Ilieva" userId="1fa64334-c67a-4dda-8330-986d204488ba" providerId="ADAL" clId="{2BE34D7F-A739-4044-B830-F9CD30836E5E}" dt="2022-03-04T12:49:42.187" v="186" actId="26606"/>
          <ac:spMkLst>
            <pc:docMk/>
            <pc:sldMk cId="3747143674" sldId="259"/>
            <ac:spMk id="41" creationId="{A032553A-72E8-4B0D-8405-FF9771C9AF05}"/>
          </ac:spMkLst>
        </pc:spChg>
        <pc:spChg chg="add del">
          <ac:chgData name="Mira Ilieva" userId="1fa64334-c67a-4dda-8330-986d204488ba" providerId="ADAL" clId="{2BE34D7F-A739-4044-B830-F9CD30836E5E}" dt="2022-03-04T12:49:42.187" v="186" actId="26606"/>
          <ac:spMkLst>
            <pc:docMk/>
            <pc:sldMk cId="3747143674" sldId="259"/>
            <ac:spMk id="42" creationId="{765800AC-C3B9-498E-87BC-29FAE4C76B21}"/>
          </ac:spMkLst>
        </pc:spChg>
        <pc:spChg chg="add del">
          <ac:chgData name="Mira Ilieva" userId="1fa64334-c67a-4dda-8330-986d204488ba" providerId="ADAL" clId="{2BE34D7F-A739-4044-B830-F9CD30836E5E}" dt="2022-03-04T12:49:42.187" v="186" actId="26606"/>
          <ac:spMkLst>
            <pc:docMk/>
            <pc:sldMk cId="3747143674" sldId="259"/>
            <ac:spMk id="43" creationId="{1F9D6ACB-2FF4-49F9-978A-E0D5327FC635}"/>
          </ac:spMkLst>
        </pc:spChg>
        <pc:spChg chg="add del">
          <ac:chgData name="Mira Ilieva" userId="1fa64334-c67a-4dda-8330-986d204488ba" providerId="ADAL" clId="{2BE34D7F-A739-4044-B830-F9CD30836E5E}" dt="2022-03-04T12:49:42.187" v="186" actId="26606"/>
          <ac:spMkLst>
            <pc:docMk/>
            <pc:sldMk cId="3747143674" sldId="259"/>
            <ac:spMk id="44" creationId="{142BFA2A-77A0-4F60-A32A-685681C84889}"/>
          </ac:spMkLst>
        </pc:spChg>
        <pc:spChg chg="add del">
          <ac:chgData name="Mira Ilieva" userId="1fa64334-c67a-4dda-8330-986d204488ba" providerId="ADAL" clId="{2BE34D7F-A739-4044-B830-F9CD30836E5E}" dt="2022-03-04T12:49:42.187" v="186" actId="26606"/>
          <ac:spMkLst>
            <pc:docMk/>
            <pc:sldMk cId="3747143674" sldId="259"/>
            <ac:spMk id="45" creationId="{5AE9DCC1-E5FE-4BE4-8E08-9ACC0A8E42F8}"/>
          </ac:spMkLst>
        </pc:spChg>
        <pc:spChg chg="add del mod">
          <ac:chgData name="Mira Ilieva" userId="1fa64334-c67a-4dda-8330-986d204488ba" providerId="ADAL" clId="{2BE34D7F-A739-4044-B830-F9CD30836E5E}" dt="2022-03-04T13:02:34.620" v="587" actId="26606"/>
          <ac:spMkLst>
            <pc:docMk/>
            <pc:sldMk cId="3747143674" sldId="259"/>
            <ac:spMk id="48" creationId="{5AE9DCC1-E5FE-4BE4-8E08-9ACC0A8E42F8}"/>
          </ac:spMkLst>
        </pc:spChg>
        <pc:spChg chg="add del">
          <ac:chgData name="Mira Ilieva" userId="1fa64334-c67a-4dda-8330-986d204488ba" providerId="ADAL" clId="{2BE34D7F-A739-4044-B830-F9CD30836E5E}" dt="2022-03-04T13:02:34.620" v="587" actId="26606"/>
          <ac:spMkLst>
            <pc:docMk/>
            <pc:sldMk cId="3747143674" sldId="259"/>
            <ac:spMk id="53" creationId="{603AE127-802C-459A-A612-DB85B67F0DC0}"/>
          </ac:spMkLst>
        </pc:spChg>
        <pc:spChg chg="add del">
          <ac:chgData name="Mira Ilieva" userId="1fa64334-c67a-4dda-8330-986d204488ba" providerId="ADAL" clId="{2BE34D7F-A739-4044-B830-F9CD30836E5E}" dt="2022-03-04T12:52:47.899" v="450" actId="26606"/>
          <ac:spMkLst>
            <pc:docMk/>
            <pc:sldMk cId="3747143674" sldId="259"/>
            <ac:spMk id="54" creationId="{1DA27254-207B-4B52-973B-03A6D7C253A8}"/>
          </ac:spMkLst>
        </pc:spChg>
        <pc:spChg chg="add del">
          <ac:chgData name="Mira Ilieva" userId="1fa64334-c67a-4dda-8330-986d204488ba" providerId="ADAL" clId="{2BE34D7F-A739-4044-B830-F9CD30836E5E}" dt="2022-03-04T13:02:34.620" v="587" actId="26606"/>
          <ac:spMkLst>
            <pc:docMk/>
            <pc:sldMk cId="3747143674" sldId="259"/>
            <ac:spMk id="55" creationId="{9323D83D-50D6-4040-A58B-FCEA340F886A}"/>
          </ac:spMkLst>
        </pc:spChg>
        <pc:spChg chg="add del">
          <ac:chgData name="Mira Ilieva" userId="1fa64334-c67a-4dda-8330-986d204488ba" providerId="ADAL" clId="{2BE34D7F-A739-4044-B830-F9CD30836E5E}" dt="2022-03-04T13:02:34.620" v="587" actId="26606"/>
          <ac:spMkLst>
            <pc:docMk/>
            <pc:sldMk cId="3747143674" sldId="259"/>
            <ac:spMk id="59" creationId="{F10FD715-4DCE-4779-B634-EC78315EA213}"/>
          </ac:spMkLst>
        </pc:spChg>
        <pc:spChg chg="add del">
          <ac:chgData name="Mira Ilieva" userId="1fa64334-c67a-4dda-8330-986d204488ba" providerId="ADAL" clId="{2BE34D7F-A739-4044-B830-F9CD30836E5E}" dt="2022-03-04T12:52:47.899" v="450" actId="26606"/>
          <ac:spMkLst>
            <pc:docMk/>
            <pc:sldMk cId="3747143674" sldId="259"/>
            <ac:spMk id="67" creationId="{D6188152-70CA-4742-AA0D-863A7FDB4793}"/>
          </ac:spMkLst>
        </pc:spChg>
        <pc:grpChg chg="add del">
          <ac:chgData name="Mira Ilieva" userId="1fa64334-c67a-4dda-8330-986d204488ba" providerId="ADAL" clId="{2BE34D7F-A739-4044-B830-F9CD30836E5E}" dt="2022-03-04T12:49:31.759" v="184" actId="26606"/>
          <ac:grpSpMkLst>
            <pc:docMk/>
            <pc:sldMk cId="3747143674" sldId="259"/>
            <ac:grpSpMk id="8" creationId="{3F993C45-B237-4CD5-A232-CD2DFFF5AB1E}"/>
          </ac:grpSpMkLst>
        </pc:grpChg>
        <pc:grpChg chg="add del">
          <ac:chgData name="Mira Ilieva" userId="1fa64334-c67a-4dda-8330-986d204488ba" providerId="ADAL" clId="{2BE34D7F-A739-4044-B830-F9CD30836E5E}" dt="2022-03-04T12:52:47.899" v="450" actId="26606"/>
          <ac:grpSpMkLst>
            <pc:docMk/>
            <pc:sldMk cId="3747143674" sldId="259"/>
            <ac:grpSpMk id="56" creationId="{AE3358E8-FEB4-4E5C-903A-92C75E6BDD18}"/>
          </ac:grpSpMkLst>
        </pc:grpChg>
        <pc:graphicFrameChg chg="add del">
          <ac:chgData name="Mira Ilieva" userId="1fa64334-c67a-4dda-8330-986d204488ba" providerId="ADAL" clId="{2BE34D7F-A739-4044-B830-F9CD30836E5E}" dt="2022-03-04T12:51:54.090" v="434" actId="26606"/>
          <ac:graphicFrameMkLst>
            <pc:docMk/>
            <pc:sldMk cId="3747143674" sldId="259"/>
            <ac:graphicFrameMk id="50" creationId="{F23EC8A1-35B3-443E-9518-8EB6C6369A1C}"/>
          </ac:graphicFrameMkLst>
        </pc:graphicFrameChg>
        <pc:graphicFrameChg chg="add del mod modGraphic">
          <ac:chgData name="Mira Ilieva" userId="1fa64334-c67a-4dda-8330-986d204488ba" providerId="ADAL" clId="{2BE34D7F-A739-4044-B830-F9CD30836E5E}" dt="2022-03-04T12:52:47.899" v="450" actId="26606"/>
          <ac:graphicFrameMkLst>
            <pc:docMk/>
            <pc:sldMk cId="3747143674" sldId="259"/>
            <ac:graphicFrameMk id="51" creationId="{BDE79DDF-FA49-4BCE-91D3-D7970FB4623D}"/>
          </ac:graphicFrameMkLst>
        </pc:graphicFrameChg>
        <pc:cxnChg chg="add del">
          <ac:chgData name="Mira Ilieva" userId="1fa64334-c67a-4dda-8330-986d204488ba" providerId="ADAL" clId="{2BE34D7F-A739-4044-B830-F9CD30836E5E}" dt="2022-03-04T12:49:42.187" v="186" actId="26606"/>
          <ac:cxnSpMkLst>
            <pc:docMk/>
            <pc:sldMk cId="3747143674" sldId="259"/>
            <ac:cxnSpMk id="12" creationId="{063B6EC6-D752-4EE7-908B-F8F19E8C7FEA}"/>
          </ac:cxnSpMkLst>
        </pc:cxnChg>
        <pc:cxnChg chg="add del">
          <ac:chgData name="Mira Ilieva" userId="1fa64334-c67a-4dda-8330-986d204488ba" providerId="ADAL" clId="{2BE34D7F-A739-4044-B830-F9CD30836E5E}" dt="2022-03-04T12:49:42.187" v="186" actId="26606"/>
          <ac:cxnSpMkLst>
            <pc:docMk/>
            <pc:sldMk cId="3747143674" sldId="259"/>
            <ac:cxnSpMk id="14" creationId="{EFECD4E8-AD3E-4228-82A2-9461958EA94D}"/>
          </ac:cxnSpMkLst>
        </pc:cxnChg>
        <pc:cxnChg chg="add del">
          <ac:chgData name="Mira Ilieva" userId="1fa64334-c67a-4dda-8330-986d204488ba" providerId="ADAL" clId="{2BE34D7F-A739-4044-B830-F9CD30836E5E}" dt="2022-03-04T12:49:31.759" v="184" actId="26606"/>
          <ac:cxnSpMkLst>
            <pc:docMk/>
            <pc:sldMk cId="3747143674" sldId="259"/>
            <ac:cxnSpMk id="22" creationId="{EB898B32-3891-4C3A-8F58-C5969D2E9033}"/>
          </ac:cxnSpMkLst>
        </pc:cxnChg>
        <pc:cxnChg chg="add del">
          <ac:chgData name="Mira Ilieva" userId="1fa64334-c67a-4dda-8330-986d204488ba" providerId="ADAL" clId="{2BE34D7F-A739-4044-B830-F9CD30836E5E}" dt="2022-03-04T12:49:31.759" v="184" actId="26606"/>
          <ac:cxnSpMkLst>
            <pc:docMk/>
            <pc:sldMk cId="3747143674" sldId="259"/>
            <ac:cxnSpMk id="24" creationId="{4AE4806D-B8F9-4679-A68A-9BD21C01A301}"/>
          </ac:cxnSpMkLst>
        </pc:cxnChg>
        <pc:cxnChg chg="add del">
          <ac:chgData name="Mira Ilieva" userId="1fa64334-c67a-4dda-8330-986d204488ba" providerId="ADAL" clId="{2BE34D7F-A739-4044-B830-F9CD30836E5E}" dt="2022-03-04T13:02:34.620" v="587" actId="26606"/>
          <ac:cxnSpMkLst>
            <pc:docMk/>
            <pc:sldMk cId="3747143674" sldId="259"/>
            <ac:cxnSpMk id="47" creationId="{0B5F7E3B-C5F1-40E0-A491-558BAFBC1127}"/>
          </ac:cxnSpMkLst>
        </pc:cxnChg>
        <pc:cxnChg chg="add del">
          <ac:chgData name="Mira Ilieva" userId="1fa64334-c67a-4dda-8330-986d204488ba" providerId="ADAL" clId="{2BE34D7F-A739-4044-B830-F9CD30836E5E}" dt="2022-03-04T13:02:34.620" v="587" actId="26606"/>
          <ac:cxnSpMkLst>
            <pc:docMk/>
            <pc:sldMk cId="3747143674" sldId="259"/>
            <ac:cxnSpMk id="57" creationId="{1A1FE6BB-DFB2-4080-9B5E-076EF5DDE67B}"/>
          </ac:cxnSpMkLst>
        </pc:cxnChg>
      </pc:sldChg>
      <pc:sldChg chg="addSp delSp modSp add mod modTransition modAnim addCm">
        <pc:chgData name="Mira Ilieva" userId="1fa64334-c67a-4dda-8330-986d204488ba" providerId="ADAL" clId="{2BE34D7F-A739-4044-B830-F9CD30836E5E}" dt="2022-03-04T13:25:42.412" v="708"/>
        <pc:sldMkLst>
          <pc:docMk/>
          <pc:sldMk cId="3985418147" sldId="260"/>
        </pc:sldMkLst>
        <pc:spChg chg="mod">
          <ac:chgData name="Mira Ilieva" userId="1fa64334-c67a-4dda-8330-986d204488ba" providerId="ADAL" clId="{2BE34D7F-A739-4044-B830-F9CD30836E5E}" dt="2022-03-04T13:03:36.064" v="596" actId="26606"/>
          <ac:spMkLst>
            <pc:docMk/>
            <pc:sldMk cId="3985418147" sldId="260"/>
            <ac:spMk id="2" creationId="{57909D57-3B2C-4848-B3B8-2DACC58AF9F7}"/>
          </ac:spMkLst>
        </pc:spChg>
        <pc:spChg chg="mod">
          <ac:chgData name="Mira Ilieva" userId="1fa64334-c67a-4dda-8330-986d204488ba" providerId="ADAL" clId="{2BE34D7F-A739-4044-B830-F9CD30836E5E}" dt="2022-03-04T13:03:36.064" v="596" actId="26606"/>
          <ac:spMkLst>
            <pc:docMk/>
            <pc:sldMk cId="3985418147" sldId="260"/>
            <ac:spMk id="48" creationId="{5AE9DCC1-E5FE-4BE4-8E08-9ACC0A8E42F8}"/>
          </ac:spMkLst>
        </pc:spChg>
        <pc:spChg chg="add del">
          <ac:chgData name="Mira Ilieva" userId="1fa64334-c67a-4dda-8330-986d204488ba" providerId="ADAL" clId="{2BE34D7F-A739-4044-B830-F9CD30836E5E}" dt="2022-03-04T13:03:05.177" v="590" actId="26606"/>
          <ac:spMkLst>
            <pc:docMk/>
            <pc:sldMk cId="3985418147" sldId="260"/>
            <ac:spMk id="52" creationId="{3BCB5F6A-9EB0-40B0-9D13-3023E9A20508}"/>
          </ac:spMkLst>
        </pc:spChg>
        <pc:spChg chg="add del">
          <ac:chgData name="Mira Ilieva" userId="1fa64334-c67a-4dda-8330-986d204488ba" providerId="ADAL" clId="{2BE34D7F-A739-4044-B830-F9CD30836E5E}" dt="2022-03-04T13:01:31.849" v="584" actId="26606"/>
          <ac:spMkLst>
            <pc:docMk/>
            <pc:sldMk cId="3985418147" sldId="260"/>
            <ac:spMk id="54" creationId="{3BCB5F6A-9EB0-40B0-9D13-3023E9A20508}"/>
          </ac:spMkLst>
        </pc:spChg>
        <pc:spChg chg="add del">
          <ac:chgData name="Mira Ilieva" userId="1fa64334-c67a-4dda-8330-986d204488ba" providerId="ADAL" clId="{2BE34D7F-A739-4044-B830-F9CD30836E5E}" dt="2022-03-04T13:02:35.090" v="588" actId="26606"/>
          <ac:spMkLst>
            <pc:docMk/>
            <pc:sldMk cId="3985418147" sldId="260"/>
            <ac:spMk id="58" creationId="{3F088236-D655-4F88-B238-E16762358025}"/>
          </ac:spMkLst>
        </pc:spChg>
        <pc:spChg chg="add del">
          <ac:chgData name="Mira Ilieva" userId="1fa64334-c67a-4dda-8330-986d204488ba" providerId="ADAL" clId="{2BE34D7F-A739-4044-B830-F9CD30836E5E}" dt="2022-03-04T13:02:35.090" v="588" actId="26606"/>
          <ac:spMkLst>
            <pc:docMk/>
            <pc:sldMk cId="3985418147" sldId="260"/>
            <ac:spMk id="60" creationId="{3DAC0C92-199E-475C-9390-119A9B027276}"/>
          </ac:spMkLst>
        </pc:spChg>
        <pc:spChg chg="add del">
          <ac:chgData name="Mira Ilieva" userId="1fa64334-c67a-4dda-8330-986d204488ba" providerId="ADAL" clId="{2BE34D7F-A739-4044-B830-F9CD30836E5E}" dt="2022-03-04T13:03:08.927" v="592" actId="26606"/>
          <ac:spMkLst>
            <pc:docMk/>
            <pc:sldMk cId="3985418147" sldId="260"/>
            <ac:spMk id="61" creationId="{3BCB5F6A-9EB0-40B0-9D13-3023E9A20508}"/>
          </ac:spMkLst>
        </pc:spChg>
        <pc:spChg chg="add del">
          <ac:chgData name="Mira Ilieva" userId="1fa64334-c67a-4dda-8330-986d204488ba" providerId="ADAL" clId="{2BE34D7F-A739-4044-B830-F9CD30836E5E}" dt="2022-03-04T13:02:35.090" v="588" actId="26606"/>
          <ac:spMkLst>
            <pc:docMk/>
            <pc:sldMk cId="3985418147" sldId="260"/>
            <ac:spMk id="62" creationId="{C4CFB339-0ED8-4FE2-9EF1-6D1375B8499B}"/>
          </ac:spMkLst>
        </pc:spChg>
        <pc:spChg chg="add del">
          <ac:chgData name="Mira Ilieva" userId="1fa64334-c67a-4dda-8330-986d204488ba" providerId="ADAL" clId="{2BE34D7F-A739-4044-B830-F9CD30836E5E}" dt="2022-03-04T13:02:35.090" v="588" actId="26606"/>
          <ac:spMkLst>
            <pc:docMk/>
            <pc:sldMk cId="3985418147" sldId="260"/>
            <ac:spMk id="64" creationId="{31896C80-2069-4431-9C19-83B913734490}"/>
          </ac:spMkLst>
        </pc:spChg>
        <pc:spChg chg="add del">
          <ac:chgData name="Mira Ilieva" userId="1fa64334-c67a-4dda-8330-986d204488ba" providerId="ADAL" clId="{2BE34D7F-A739-4044-B830-F9CD30836E5E}" dt="2022-03-04T13:03:36.064" v="596" actId="26606"/>
          <ac:spMkLst>
            <pc:docMk/>
            <pc:sldMk cId="3985418147" sldId="260"/>
            <ac:spMk id="65" creationId="{3BCB5F6A-9EB0-40B0-9D13-3023E9A20508}"/>
          </ac:spMkLst>
        </pc:spChg>
        <pc:spChg chg="add del">
          <ac:chgData name="Mira Ilieva" userId="1fa64334-c67a-4dda-8330-986d204488ba" providerId="ADAL" clId="{2BE34D7F-A739-4044-B830-F9CD30836E5E}" dt="2022-03-04T13:02:35.090" v="588" actId="26606"/>
          <ac:spMkLst>
            <pc:docMk/>
            <pc:sldMk cId="3985418147" sldId="260"/>
            <ac:spMk id="66" creationId="{BF120A21-0841-4823-B0C4-28AEBCEF9B78}"/>
          </ac:spMkLst>
        </pc:spChg>
        <pc:spChg chg="add del">
          <ac:chgData name="Mira Ilieva" userId="1fa64334-c67a-4dda-8330-986d204488ba" providerId="ADAL" clId="{2BE34D7F-A739-4044-B830-F9CD30836E5E}" dt="2022-03-04T13:03:35.464" v="595" actId="26606"/>
          <ac:spMkLst>
            <pc:docMk/>
            <pc:sldMk cId="3985418147" sldId="260"/>
            <ac:spMk id="67" creationId="{637F63F2-649A-41EF-BE19-652586482CF7}"/>
          </ac:spMkLst>
        </pc:spChg>
        <pc:spChg chg="add del">
          <ac:chgData name="Mira Ilieva" userId="1fa64334-c67a-4dda-8330-986d204488ba" providerId="ADAL" clId="{2BE34D7F-A739-4044-B830-F9CD30836E5E}" dt="2022-03-04T13:02:35.090" v="588" actId="26606"/>
          <ac:spMkLst>
            <pc:docMk/>
            <pc:sldMk cId="3985418147" sldId="260"/>
            <ac:spMk id="68" creationId="{DBB05BAE-BBD3-4289-899F-A6851503C6B0}"/>
          </ac:spMkLst>
        </pc:spChg>
        <pc:spChg chg="add del">
          <ac:chgData name="Mira Ilieva" userId="1fa64334-c67a-4dda-8330-986d204488ba" providerId="ADAL" clId="{2BE34D7F-A739-4044-B830-F9CD30836E5E}" dt="2022-03-04T13:02:35.090" v="588" actId="26606"/>
          <ac:spMkLst>
            <pc:docMk/>
            <pc:sldMk cId="3985418147" sldId="260"/>
            <ac:spMk id="70" creationId="{9874D11C-36F5-4BBE-A490-019A54E953B0}"/>
          </ac:spMkLst>
        </pc:spChg>
        <pc:spChg chg="add del">
          <ac:chgData name="Mira Ilieva" userId="1fa64334-c67a-4dda-8330-986d204488ba" providerId="ADAL" clId="{2BE34D7F-A739-4044-B830-F9CD30836E5E}" dt="2022-03-04T13:03:35.464" v="595" actId="26606"/>
          <ac:spMkLst>
            <pc:docMk/>
            <pc:sldMk cId="3985418147" sldId="260"/>
            <ac:spMk id="72" creationId="{054F7F79-F447-429D-8CB8-7459C972E489}"/>
          </ac:spMkLst>
        </pc:spChg>
        <pc:spChg chg="add del">
          <ac:chgData name="Mira Ilieva" userId="1fa64334-c67a-4dda-8330-986d204488ba" providerId="ADAL" clId="{2BE34D7F-A739-4044-B830-F9CD30836E5E}" dt="2022-03-04T13:03:35.464" v="595" actId="26606"/>
          <ac:spMkLst>
            <pc:docMk/>
            <pc:sldMk cId="3985418147" sldId="260"/>
            <ac:spMk id="78" creationId="{1D6D9E94-9FEE-4E26-AE7D-4E3E03A0650F}"/>
          </ac:spMkLst>
        </pc:spChg>
        <pc:spChg chg="add del">
          <ac:chgData name="Mira Ilieva" userId="1fa64334-c67a-4dda-8330-986d204488ba" providerId="ADAL" clId="{2BE34D7F-A739-4044-B830-F9CD30836E5E}" dt="2022-03-04T13:03:35.464" v="595" actId="26606"/>
          <ac:spMkLst>
            <pc:docMk/>
            <pc:sldMk cId="3985418147" sldId="260"/>
            <ac:spMk id="80" creationId="{0CC2471B-F98C-4D94-8777-C8D8912A961C}"/>
          </ac:spMkLst>
        </pc:spChg>
        <pc:spChg chg="add del">
          <ac:chgData name="Mira Ilieva" userId="1fa64334-c67a-4dda-8330-986d204488ba" providerId="ADAL" clId="{2BE34D7F-A739-4044-B830-F9CD30836E5E}" dt="2022-03-04T13:03:35.464" v="595" actId="26606"/>
          <ac:spMkLst>
            <pc:docMk/>
            <pc:sldMk cId="3985418147" sldId="260"/>
            <ac:spMk id="82" creationId="{E943A1EA-7FA0-4E82-9E41-7778E1659526}"/>
          </ac:spMkLst>
        </pc:spChg>
        <pc:spChg chg="add del">
          <ac:chgData name="Mira Ilieva" userId="1fa64334-c67a-4dda-8330-986d204488ba" providerId="ADAL" clId="{2BE34D7F-A739-4044-B830-F9CD30836E5E}" dt="2022-03-04T13:03:35.464" v="595" actId="26606"/>
          <ac:spMkLst>
            <pc:docMk/>
            <pc:sldMk cId="3985418147" sldId="260"/>
            <ac:spMk id="84" creationId="{AFAAF75F-1732-434D-983C-04B19185B321}"/>
          </ac:spMkLst>
        </pc:spChg>
        <pc:spChg chg="add del">
          <ac:chgData name="Mira Ilieva" userId="1fa64334-c67a-4dda-8330-986d204488ba" providerId="ADAL" clId="{2BE34D7F-A739-4044-B830-F9CD30836E5E}" dt="2022-03-04T13:03:35.464" v="595" actId="26606"/>
          <ac:spMkLst>
            <pc:docMk/>
            <pc:sldMk cId="3985418147" sldId="260"/>
            <ac:spMk id="86" creationId="{B5721446-F8B2-46D7-B9FA-197016D0D534}"/>
          </ac:spMkLst>
        </pc:spChg>
        <pc:spChg chg="add del">
          <ac:chgData name="Mira Ilieva" userId="1fa64334-c67a-4dda-8330-986d204488ba" providerId="ADAL" clId="{2BE34D7F-A739-4044-B830-F9CD30836E5E}" dt="2022-03-04T13:03:35.464" v="595" actId="26606"/>
          <ac:spMkLst>
            <pc:docMk/>
            <pc:sldMk cId="3985418147" sldId="260"/>
            <ac:spMk id="88" creationId="{AF09704D-A239-4559-A447-A072A7E86816}"/>
          </ac:spMkLst>
        </pc:spChg>
        <pc:spChg chg="add del">
          <ac:chgData name="Mira Ilieva" userId="1fa64334-c67a-4dda-8330-986d204488ba" providerId="ADAL" clId="{2BE34D7F-A739-4044-B830-F9CD30836E5E}" dt="2022-03-04T13:03:35.464" v="595" actId="26606"/>
          <ac:spMkLst>
            <pc:docMk/>
            <pc:sldMk cId="3985418147" sldId="260"/>
            <ac:spMk id="90" creationId="{CDB22AD5-4F36-43F4-985C-AF8CC39B9443}"/>
          </ac:spMkLst>
        </pc:spChg>
        <pc:picChg chg="add del">
          <ac:chgData name="Mira Ilieva" userId="1fa64334-c67a-4dda-8330-986d204488ba" providerId="ADAL" clId="{2BE34D7F-A739-4044-B830-F9CD30836E5E}" dt="2022-03-04T13:01:31.849" v="584" actId="26606"/>
          <ac:picMkLst>
            <pc:docMk/>
            <pc:sldMk cId="3985418147" sldId="260"/>
            <ac:picMk id="50" creationId="{B0CDBFEB-CE44-4644-BE90-3AA5226E1251}"/>
          </ac:picMkLst>
        </pc:picChg>
        <pc:picChg chg="add del">
          <ac:chgData name="Mira Ilieva" userId="1fa64334-c67a-4dda-8330-986d204488ba" providerId="ADAL" clId="{2BE34D7F-A739-4044-B830-F9CD30836E5E}" dt="2022-03-04T13:03:05.177" v="590" actId="26606"/>
          <ac:picMkLst>
            <pc:docMk/>
            <pc:sldMk cId="3985418147" sldId="260"/>
            <ac:picMk id="51" creationId="{B73783D6-AAA5-45E0-BE5D-1AC9395043A1}"/>
          </ac:picMkLst>
        </pc:picChg>
        <pc:picChg chg="add del">
          <ac:chgData name="Mira Ilieva" userId="1fa64334-c67a-4dda-8330-986d204488ba" providerId="ADAL" clId="{2BE34D7F-A739-4044-B830-F9CD30836E5E}" dt="2022-03-04T13:03:08.927" v="592" actId="26606"/>
          <ac:picMkLst>
            <pc:docMk/>
            <pc:sldMk cId="3985418147" sldId="260"/>
            <ac:picMk id="55" creationId="{74DC1BD5-4D8B-4C8F-80AE-1B718EA21341}"/>
          </ac:picMkLst>
        </pc:picChg>
        <pc:picChg chg="add del">
          <ac:chgData name="Mira Ilieva" userId="1fa64334-c67a-4dda-8330-986d204488ba" providerId="ADAL" clId="{2BE34D7F-A739-4044-B830-F9CD30836E5E}" dt="2022-03-04T13:02:35.090" v="588" actId="26606"/>
          <ac:picMkLst>
            <pc:docMk/>
            <pc:sldMk cId="3985418147" sldId="260"/>
            <ac:picMk id="57" creationId="{8CA165B3-A667-4B52-9FFC-F1A6B1E398DB}"/>
          </ac:picMkLst>
        </pc:picChg>
        <pc:picChg chg="add del mod ord">
          <ac:chgData name="Mira Ilieva" userId="1fa64334-c67a-4dda-8330-986d204488ba" providerId="ADAL" clId="{2BE34D7F-A739-4044-B830-F9CD30836E5E}" dt="2022-03-04T13:03:36.064" v="596" actId="26606"/>
          <ac:picMkLst>
            <pc:docMk/>
            <pc:sldMk cId="3985418147" sldId="260"/>
            <ac:picMk id="63" creationId="{B73783D6-AAA5-45E0-BE5D-1AC9395043A1}"/>
          </ac:picMkLst>
        </pc:picChg>
        <pc:cxnChg chg="add del">
          <ac:chgData name="Mira Ilieva" userId="1fa64334-c67a-4dda-8330-986d204488ba" providerId="ADAL" clId="{2BE34D7F-A739-4044-B830-F9CD30836E5E}" dt="2022-03-04T13:03:36.064" v="596" actId="26606"/>
          <ac:cxnSpMkLst>
            <pc:docMk/>
            <pc:sldMk cId="3985418147" sldId="260"/>
            <ac:cxnSpMk id="47" creationId="{0B5F7E3B-C5F1-40E0-A491-558BAFBC1127}"/>
          </ac:cxnSpMkLst>
        </pc:cxnChg>
        <pc:cxnChg chg="add del">
          <ac:chgData name="Mira Ilieva" userId="1fa64334-c67a-4dda-8330-986d204488ba" providerId="ADAL" clId="{2BE34D7F-A739-4044-B830-F9CD30836E5E}" dt="2022-03-04T13:02:35.090" v="588" actId="26606"/>
          <ac:cxnSpMkLst>
            <pc:docMk/>
            <pc:sldMk cId="3985418147" sldId="260"/>
            <ac:cxnSpMk id="56" creationId="{2AFD8CBA-54A3-4363-991B-B9C631BBFA74}"/>
          </ac:cxnSpMkLst>
        </pc:cxnChg>
        <pc:cxnChg chg="add del">
          <ac:chgData name="Mira Ilieva" userId="1fa64334-c67a-4dda-8330-986d204488ba" providerId="ADAL" clId="{2BE34D7F-A739-4044-B830-F9CD30836E5E}" dt="2022-03-04T13:02:35.090" v="588" actId="26606"/>
          <ac:cxnSpMkLst>
            <pc:docMk/>
            <pc:sldMk cId="3985418147" sldId="260"/>
            <ac:cxnSpMk id="59" creationId="{64FA5DFF-7FE6-4855-84E6-DFA78EE978BD}"/>
          </ac:cxnSpMkLst>
        </pc:cxnChg>
        <pc:cxnChg chg="add del">
          <ac:chgData name="Mira Ilieva" userId="1fa64334-c67a-4dda-8330-986d204488ba" providerId="ADAL" clId="{2BE34D7F-A739-4044-B830-F9CD30836E5E}" dt="2022-03-04T13:03:35.464" v="595" actId="26606"/>
          <ac:cxnSpMkLst>
            <pc:docMk/>
            <pc:sldMk cId="3985418147" sldId="260"/>
            <ac:cxnSpMk id="74" creationId="{8C18954F-0B0F-44A8-91E0-847BF7010516}"/>
          </ac:cxnSpMkLst>
        </pc:cxnChg>
        <pc:cxnChg chg="add del">
          <ac:chgData name="Mira Ilieva" userId="1fa64334-c67a-4dda-8330-986d204488ba" providerId="ADAL" clId="{2BE34D7F-A739-4044-B830-F9CD30836E5E}" dt="2022-03-04T13:03:35.464" v="595" actId="26606"/>
          <ac:cxnSpMkLst>
            <pc:docMk/>
            <pc:sldMk cId="3985418147" sldId="260"/>
            <ac:cxnSpMk id="76" creationId="{7C0A67AA-69E1-4F6D-A8A6-E7A2EAB7E1AC}"/>
          </ac:cxnSpMkLst>
        </pc:cxnChg>
      </pc:sldChg>
      <pc:sldChg chg="addSp delSp modSp new mod modTransition setBg addAnim delAnim">
        <pc:chgData name="Mira Ilieva" userId="1fa64334-c67a-4dda-8330-986d204488ba" providerId="ADAL" clId="{2BE34D7F-A739-4044-B830-F9CD30836E5E}" dt="2022-03-04T13:12:22.810" v="677"/>
        <pc:sldMkLst>
          <pc:docMk/>
          <pc:sldMk cId="3228083267" sldId="261"/>
        </pc:sldMkLst>
        <pc:spChg chg="mod">
          <ac:chgData name="Mira Ilieva" userId="1fa64334-c67a-4dda-8330-986d204488ba" providerId="ADAL" clId="{2BE34D7F-A739-4044-B830-F9CD30836E5E}" dt="2022-03-04T13:07:34.291" v="630" actId="1076"/>
          <ac:spMkLst>
            <pc:docMk/>
            <pc:sldMk cId="3228083267" sldId="261"/>
            <ac:spMk id="2" creationId="{14BFE6EC-A205-4C4B-B3C8-888180C33A4A}"/>
          </ac:spMkLst>
        </pc:spChg>
        <pc:spChg chg="add del">
          <ac:chgData name="Mira Ilieva" userId="1fa64334-c67a-4dda-8330-986d204488ba" providerId="ADAL" clId="{2BE34D7F-A739-4044-B830-F9CD30836E5E}" dt="2022-03-04T13:06:26.527" v="606" actId="26606"/>
          <ac:spMkLst>
            <pc:docMk/>
            <pc:sldMk cId="3228083267" sldId="261"/>
            <ac:spMk id="24" creationId="{66D61E08-70C3-48D8-BEA0-787111DC30DA}"/>
          </ac:spMkLst>
        </pc:spChg>
        <pc:spChg chg="add del">
          <ac:chgData name="Mira Ilieva" userId="1fa64334-c67a-4dda-8330-986d204488ba" providerId="ADAL" clId="{2BE34D7F-A739-4044-B830-F9CD30836E5E}" dt="2022-03-04T13:06:26.527" v="606" actId="26606"/>
          <ac:spMkLst>
            <pc:docMk/>
            <pc:sldMk cId="3228083267" sldId="261"/>
            <ac:spMk id="26" creationId="{FC55298F-0AE5-478E-AD2B-03C2614C5833}"/>
          </ac:spMkLst>
        </pc:spChg>
        <pc:spChg chg="add del">
          <ac:chgData name="Mira Ilieva" userId="1fa64334-c67a-4dda-8330-986d204488ba" providerId="ADAL" clId="{2BE34D7F-A739-4044-B830-F9CD30836E5E}" dt="2022-03-04T13:06:26.527" v="606" actId="26606"/>
          <ac:spMkLst>
            <pc:docMk/>
            <pc:sldMk cId="3228083267" sldId="261"/>
            <ac:spMk id="28" creationId="{C180E4EA-0B63-4779-A895-7E90E71088F3}"/>
          </ac:spMkLst>
        </pc:spChg>
        <pc:spChg chg="add del">
          <ac:chgData name="Mira Ilieva" userId="1fa64334-c67a-4dda-8330-986d204488ba" providerId="ADAL" clId="{2BE34D7F-A739-4044-B830-F9CD30836E5E}" dt="2022-03-04T13:06:26.527" v="606" actId="26606"/>
          <ac:spMkLst>
            <pc:docMk/>
            <pc:sldMk cId="3228083267" sldId="261"/>
            <ac:spMk id="30" creationId="{CEE01D9D-3DE8-4EED-B0D3-8F3C79CC7673}"/>
          </ac:spMkLst>
        </pc:spChg>
        <pc:spChg chg="add del">
          <ac:chgData name="Mira Ilieva" userId="1fa64334-c67a-4dda-8330-986d204488ba" providerId="ADAL" clId="{2BE34D7F-A739-4044-B830-F9CD30836E5E}" dt="2022-03-04T13:06:26.527" v="606" actId="26606"/>
          <ac:spMkLst>
            <pc:docMk/>
            <pc:sldMk cId="3228083267" sldId="261"/>
            <ac:spMk id="32" creationId="{89AF5CE9-607F-43F4-8983-DCD6DA4051FD}"/>
          </ac:spMkLst>
        </pc:spChg>
        <pc:spChg chg="add del">
          <ac:chgData name="Mira Ilieva" userId="1fa64334-c67a-4dda-8330-986d204488ba" providerId="ADAL" clId="{2BE34D7F-A739-4044-B830-F9CD30836E5E}" dt="2022-03-04T13:06:26.527" v="606" actId="26606"/>
          <ac:spMkLst>
            <pc:docMk/>
            <pc:sldMk cId="3228083267" sldId="261"/>
            <ac:spMk id="34" creationId="{6EEA2DBD-9E1E-4521-8C01-F32AD18A89E3}"/>
          </ac:spMkLst>
        </pc:spChg>
        <pc:spChg chg="add del">
          <ac:chgData name="Mira Ilieva" userId="1fa64334-c67a-4dda-8330-986d204488ba" providerId="ADAL" clId="{2BE34D7F-A739-4044-B830-F9CD30836E5E}" dt="2022-03-04T13:06:26.527" v="606" actId="26606"/>
          <ac:spMkLst>
            <pc:docMk/>
            <pc:sldMk cId="3228083267" sldId="261"/>
            <ac:spMk id="36" creationId="{15BBD2C1-BA9B-46A9-A27A-33498B169272}"/>
          </ac:spMkLst>
        </pc:spChg>
        <pc:spChg chg="add">
          <ac:chgData name="Mira Ilieva" userId="1fa64334-c67a-4dda-8330-986d204488ba" providerId="ADAL" clId="{2BE34D7F-A739-4044-B830-F9CD30836E5E}" dt="2022-03-04T13:06:34.907" v="610" actId="26606"/>
          <ac:spMkLst>
            <pc:docMk/>
            <pc:sldMk cId="3228083267" sldId="261"/>
            <ac:spMk id="45" creationId="{8B2A878B-CC9E-4401-8BAA-9D344B5AB8AE}"/>
          </ac:spMkLst>
        </pc:spChg>
        <pc:spChg chg="add">
          <ac:chgData name="Mira Ilieva" userId="1fa64334-c67a-4dda-8330-986d204488ba" providerId="ADAL" clId="{2BE34D7F-A739-4044-B830-F9CD30836E5E}" dt="2022-03-04T13:06:34.907" v="610" actId="26606"/>
          <ac:spMkLst>
            <pc:docMk/>
            <pc:sldMk cId="3228083267" sldId="261"/>
            <ac:spMk id="46" creationId="{6DD53AF4-988B-41E6-AB9C-E5ADE7FCA86C}"/>
          </ac:spMkLst>
        </pc:spChg>
        <pc:spChg chg="add">
          <ac:chgData name="Mira Ilieva" userId="1fa64334-c67a-4dda-8330-986d204488ba" providerId="ADAL" clId="{2BE34D7F-A739-4044-B830-F9CD30836E5E}" dt="2022-03-04T13:06:34.907" v="610" actId="26606"/>
          <ac:spMkLst>
            <pc:docMk/>
            <pc:sldMk cId="3228083267" sldId="261"/>
            <ac:spMk id="47" creationId="{E3E2BE66-B731-4E8F-92AE-434C347FE904}"/>
          </ac:spMkLst>
        </pc:spChg>
        <pc:spChg chg="add">
          <ac:chgData name="Mira Ilieva" userId="1fa64334-c67a-4dda-8330-986d204488ba" providerId="ADAL" clId="{2BE34D7F-A739-4044-B830-F9CD30836E5E}" dt="2022-03-04T13:06:34.907" v="610" actId="26606"/>
          <ac:spMkLst>
            <pc:docMk/>
            <pc:sldMk cId="3228083267" sldId="261"/>
            <ac:spMk id="48" creationId="{1C04AA99-545A-4E18-A307-9651263861DF}"/>
          </ac:spMkLst>
        </pc:spChg>
        <pc:spChg chg="add">
          <ac:chgData name="Mira Ilieva" userId="1fa64334-c67a-4dda-8330-986d204488ba" providerId="ADAL" clId="{2BE34D7F-A739-4044-B830-F9CD30836E5E}" dt="2022-03-04T13:06:34.907" v="610" actId="26606"/>
          <ac:spMkLst>
            <pc:docMk/>
            <pc:sldMk cId="3228083267" sldId="261"/>
            <ac:spMk id="49" creationId="{D21765B3-48FB-47ED-AFBD-CE583447188A}"/>
          </ac:spMkLst>
        </pc:spChg>
        <pc:spChg chg="add">
          <ac:chgData name="Mira Ilieva" userId="1fa64334-c67a-4dda-8330-986d204488ba" providerId="ADAL" clId="{2BE34D7F-A739-4044-B830-F9CD30836E5E}" dt="2022-03-04T13:06:34.907" v="610" actId="26606"/>
          <ac:spMkLst>
            <pc:docMk/>
            <pc:sldMk cId="3228083267" sldId="261"/>
            <ac:spMk id="50" creationId="{9908EBEC-783D-4C0E-AE8E-165D6FAC6CC5}"/>
          </ac:spMkLst>
        </pc:spChg>
        <pc:spChg chg="add">
          <ac:chgData name="Mira Ilieva" userId="1fa64334-c67a-4dda-8330-986d204488ba" providerId="ADAL" clId="{2BE34D7F-A739-4044-B830-F9CD30836E5E}" dt="2022-03-04T13:06:34.907" v="610" actId="26606"/>
          <ac:spMkLst>
            <pc:docMk/>
            <pc:sldMk cId="3228083267" sldId="261"/>
            <ac:spMk id="51" creationId="{D9A05D3D-E46B-44B4-BDFD-F9F117379CA3}"/>
          </ac:spMkLst>
        </pc:spChg>
        <pc:grpChg chg="add del">
          <ac:chgData name="Mira Ilieva" userId="1fa64334-c67a-4dda-8330-986d204488ba" providerId="ADAL" clId="{2BE34D7F-A739-4044-B830-F9CD30836E5E}" dt="2022-03-04T13:06:26.527" v="606" actId="26606"/>
          <ac:grpSpMkLst>
            <pc:docMk/>
            <pc:sldMk cId="3228083267" sldId="261"/>
            <ac:grpSpMk id="8" creationId="{6A761A44-A936-4382-8A16-7ED6A2903DD0}"/>
          </ac:grpSpMkLst>
        </pc:grpChg>
        <pc:grpChg chg="add del">
          <ac:chgData name="Mira Ilieva" userId="1fa64334-c67a-4dda-8330-986d204488ba" providerId="ADAL" clId="{2BE34D7F-A739-4044-B830-F9CD30836E5E}" dt="2022-03-04T13:06:34.890" v="609" actId="26606"/>
          <ac:grpSpMkLst>
            <pc:docMk/>
            <pc:sldMk cId="3228083267" sldId="261"/>
            <ac:grpSpMk id="38" creationId="{6A761A44-A936-4382-8A16-7ED6A2903DD0}"/>
          </ac:grpSpMkLst>
        </pc:grpChg>
        <pc:grpChg chg="add">
          <ac:chgData name="Mira Ilieva" userId="1fa64334-c67a-4dda-8330-986d204488ba" providerId="ADAL" clId="{2BE34D7F-A739-4044-B830-F9CD30836E5E}" dt="2022-03-04T13:06:34.907" v="610" actId="26606"/>
          <ac:grpSpMkLst>
            <pc:docMk/>
            <pc:sldMk cId="3228083267" sldId="261"/>
            <ac:grpSpMk id="41" creationId="{6A761A44-A936-4382-8A16-7ED6A2903DD0}"/>
          </ac:grpSpMkLst>
        </pc:grpChg>
        <pc:picChg chg="add del">
          <ac:chgData name="Mira Ilieva" userId="1fa64334-c67a-4dda-8330-986d204488ba" providerId="ADAL" clId="{2BE34D7F-A739-4044-B830-F9CD30836E5E}" dt="2022-03-04T13:06:26.527" v="606" actId="26606"/>
          <ac:picMkLst>
            <pc:docMk/>
            <pc:sldMk cId="3228083267" sldId="261"/>
            <ac:picMk id="4" creationId="{F0F62E21-29C5-41A6-913D-6C36C5947512}"/>
          </ac:picMkLst>
        </pc:picChg>
        <pc:picChg chg="add del">
          <ac:chgData name="Mira Ilieva" userId="1fa64334-c67a-4dda-8330-986d204488ba" providerId="ADAL" clId="{2BE34D7F-A739-4044-B830-F9CD30836E5E}" dt="2022-03-04T13:06:34.890" v="609" actId="26606"/>
          <ac:picMkLst>
            <pc:docMk/>
            <pc:sldMk cId="3228083267" sldId="261"/>
            <ac:picMk id="39" creationId="{2035CFD1-5453-4231-880B-28469BD1981A}"/>
          </ac:picMkLst>
        </pc:picChg>
        <pc:picChg chg="add mod">
          <ac:chgData name="Mira Ilieva" userId="1fa64334-c67a-4dda-8330-986d204488ba" providerId="ADAL" clId="{2BE34D7F-A739-4044-B830-F9CD30836E5E}" dt="2022-03-04T13:06:58.886" v="615" actId="1076"/>
          <ac:picMkLst>
            <pc:docMk/>
            <pc:sldMk cId="3228083267" sldId="261"/>
            <ac:picMk id="42" creationId="{8C591CE0-964F-4F1F-8A7C-70F59075D0D5}"/>
          </ac:picMkLst>
        </pc:picChg>
        <pc:cxnChg chg="add del">
          <ac:chgData name="Mira Ilieva" userId="1fa64334-c67a-4dda-8330-986d204488ba" providerId="ADAL" clId="{2BE34D7F-A739-4044-B830-F9CD30836E5E}" dt="2022-03-04T13:06:26.527" v="606" actId="26606"/>
          <ac:cxnSpMkLst>
            <pc:docMk/>
            <pc:sldMk cId="3228083267" sldId="261"/>
            <ac:cxnSpMk id="20" creationId="{A57C1A16-B8AB-4D99-A195-A38F556A6486}"/>
          </ac:cxnSpMkLst>
        </pc:cxnChg>
        <pc:cxnChg chg="add del">
          <ac:chgData name="Mira Ilieva" userId="1fa64334-c67a-4dda-8330-986d204488ba" providerId="ADAL" clId="{2BE34D7F-A739-4044-B830-F9CD30836E5E}" dt="2022-03-04T13:06:26.527" v="606" actId="26606"/>
          <ac:cxnSpMkLst>
            <pc:docMk/>
            <pc:sldMk cId="3228083267" sldId="261"/>
            <ac:cxnSpMk id="22" creationId="{F8A9B20B-D1DD-4573-B5EC-558029519236}"/>
          </ac:cxnSpMkLst>
        </pc:cxnChg>
        <pc:cxnChg chg="add">
          <ac:chgData name="Mira Ilieva" userId="1fa64334-c67a-4dda-8330-986d204488ba" providerId="ADAL" clId="{2BE34D7F-A739-4044-B830-F9CD30836E5E}" dt="2022-03-04T13:06:34.907" v="610" actId="26606"/>
          <ac:cxnSpMkLst>
            <pc:docMk/>
            <pc:sldMk cId="3228083267" sldId="261"/>
            <ac:cxnSpMk id="43" creationId="{D6329892-480C-49E2-BD6B-45E98C9537B0}"/>
          </ac:cxnSpMkLst>
        </pc:cxnChg>
        <pc:cxnChg chg="add">
          <ac:chgData name="Mira Ilieva" userId="1fa64334-c67a-4dda-8330-986d204488ba" providerId="ADAL" clId="{2BE34D7F-A739-4044-B830-F9CD30836E5E}" dt="2022-03-04T13:06:34.907" v="610" actId="26606"/>
          <ac:cxnSpMkLst>
            <pc:docMk/>
            <pc:sldMk cId="3228083267" sldId="261"/>
            <ac:cxnSpMk id="44" creationId="{27138EE9-D930-4AF5-8DCA-D506DFDDAC69}"/>
          </ac:cxnSpMkLst>
        </pc:cxnChg>
      </pc:sldChg>
      <pc:sldChg chg="addSp modSp new mod modTransition setBg addAnim">
        <pc:chgData name="Mira Ilieva" userId="1fa64334-c67a-4dda-8330-986d204488ba" providerId="ADAL" clId="{2BE34D7F-A739-4044-B830-F9CD30836E5E}" dt="2022-03-04T13:12:33.260" v="679"/>
        <pc:sldMkLst>
          <pc:docMk/>
          <pc:sldMk cId="4044365756" sldId="262"/>
        </pc:sldMkLst>
        <pc:spChg chg="mod">
          <ac:chgData name="Mira Ilieva" userId="1fa64334-c67a-4dda-8330-986d204488ba" providerId="ADAL" clId="{2BE34D7F-A739-4044-B830-F9CD30836E5E}" dt="2022-03-04T13:08:43.681" v="647" actId="1076"/>
          <ac:spMkLst>
            <pc:docMk/>
            <pc:sldMk cId="4044365756" sldId="262"/>
            <ac:spMk id="2" creationId="{ECBAE82E-8729-446F-B3B1-C4819D60AAD4}"/>
          </ac:spMkLst>
        </pc:spChg>
        <pc:spChg chg="add">
          <ac:chgData name="Mira Ilieva" userId="1fa64334-c67a-4dda-8330-986d204488ba" providerId="ADAL" clId="{2BE34D7F-A739-4044-B830-F9CD30836E5E}" dt="2022-03-04T13:08:12.827" v="641" actId="26606"/>
          <ac:spMkLst>
            <pc:docMk/>
            <pc:sldMk cId="4044365756" sldId="262"/>
            <ac:spMk id="24" creationId="{8B2A878B-CC9E-4401-8BAA-9D344B5AB8AE}"/>
          </ac:spMkLst>
        </pc:spChg>
        <pc:spChg chg="add">
          <ac:chgData name="Mira Ilieva" userId="1fa64334-c67a-4dda-8330-986d204488ba" providerId="ADAL" clId="{2BE34D7F-A739-4044-B830-F9CD30836E5E}" dt="2022-03-04T13:08:12.827" v="641" actId="26606"/>
          <ac:spMkLst>
            <pc:docMk/>
            <pc:sldMk cId="4044365756" sldId="262"/>
            <ac:spMk id="26" creationId="{6DD53AF4-988B-41E6-AB9C-E5ADE7FCA86C}"/>
          </ac:spMkLst>
        </pc:spChg>
        <pc:spChg chg="add">
          <ac:chgData name="Mira Ilieva" userId="1fa64334-c67a-4dda-8330-986d204488ba" providerId="ADAL" clId="{2BE34D7F-A739-4044-B830-F9CD30836E5E}" dt="2022-03-04T13:08:12.827" v="641" actId="26606"/>
          <ac:spMkLst>
            <pc:docMk/>
            <pc:sldMk cId="4044365756" sldId="262"/>
            <ac:spMk id="28" creationId="{E3E2BE66-B731-4E8F-92AE-434C347FE904}"/>
          </ac:spMkLst>
        </pc:spChg>
        <pc:spChg chg="add">
          <ac:chgData name="Mira Ilieva" userId="1fa64334-c67a-4dda-8330-986d204488ba" providerId="ADAL" clId="{2BE34D7F-A739-4044-B830-F9CD30836E5E}" dt="2022-03-04T13:08:12.827" v="641" actId="26606"/>
          <ac:spMkLst>
            <pc:docMk/>
            <pc:sldMk cId="4044365756" sldId="262"/>
            <ac:spMk id="30" creationId="{1C04AA99-545A-4E18-A307-9651263861DF}"/>
          </ac:spMkLst>
        </pc:spChg>
        <pc:spChg chg="add">
          <ac:chgData name="Mira Ilieva" userId="1fa64334-c67a-4dda-8330-986d204488ba" providerId="ADAL" clId="{2BE34D7F-A739-4044-B830-F9CD30836E5E}" dt="2022-03-04T13:08:12.827" v="641" actId="26606"/>
          <ac:spMkLst>
            <pc:docMk/>
            <pc:sldMk cId="4044365756" sldId="262"/>
            <ac:spMk id="32" creationId="{D21765B3-48FB-47ED-AFBD-CE583447188A}"/>
          </ac:spMkLst>
        </pc:spChg>
        <pc:spChg chg="add">
          <ac:chgData name="Mira Ilieva" userId="1fa64334-c67a-4dda-8330-986d204488ba" providerId="ADAL" clId="{2BE34D7F-A739-4044-B830-F9CD30836E5E}" dt="2022-03-04T13:08:12.827" v="641" actId="26606"/>
          <ac:spMkLst>
            <pc:docMk/>
            <pc:sldMk cId="4044365756" sldId="262"/>
            <ac:spMk id="34" creationId="{9908EBEC-783D-4C0E-AE8E-165D6FAC6CC5}"/>
          </ac:spMkLst>
        </pc:spChg>
        <pc:spChg chg="add">
          <ac:chgData name="Mira Ilieva" userId="1fa64334-c67a-4dda-8330-986d204488ba" providerId="ADAL" clId="{2BE34D7F-A739-4044-B830-F9CD30836E5E}" dt="2022-03-04T13:08:12.827" v="641" actId="26606"/>
          <ac:spMkLst>
            <pc:docMk/>
            <pc:sldMk cId="4044365756" sldId="262"/>
            <ac:spMk id="36" creationId="{D9A05D3D-E46B-44B4-BDFD-F9F117379CA3}"/>
          </ac:spMkLst>
        </pc:spChg>
        <pc:grpChg chg="add">
          <ac:chgData name="Mira Ilieva" userId="1fa64334-c67a-4dda-8330-986d204488ba" providerId="ADAL" clId="{2BE34D7F-A739-4044-B830-F9CD30836E5E}" dt="2022-03-04T13:08:12.827" v="641" actId="26606"/>
          <ac:grpSpMkLst>
            <pc:docMk/>
            <pc:sldMk cId="4044365756" sldId="262"/>
            <ac:grpSpMk id="8" creationId="{6A761A44-A936-4382-8A16-7ED6A2903DD0}"/>
          </ac:grpSpMkLst>
        </pc:grpChg>
        <pc:picChg chg="add mod">
          <ac:chgData name="Mira Ilieva" userId="1fa64334-c67a-4dda-8330-986d204488ba" providerId="ADAL" clId="{2BE34D7F-A739-4044-B830-F9CD30836E5E}" dt="2022-03-04T13:08:19.390" v="643" actId="14100"/>
          <ac:picMkLst>
            <pc:docMk/>
            <pc:sldMk cId="4044365756" sldId="262"/>
            <ac:picMk id="4" creationId="{E54B70BE-810F-4512-B773-0B7CC699065B}"/>
          </ac:picMkLst>
        </pc:picChg>
        <pc:cxnChg chg="add">
          <ac:chgData name="Mira Ilieva" userId="1fa64334-c67a-4dda-8330-986d204488ba" providerId="ADAL" clId="{2BE34D7F-A739-4044-B830-F9CD30836E5E}" dt="2022-03-04T13:08:12.827" v="641" actId="26606"/>
          <ac:cxnSpMkLst>
            <pc:docMk/>
            <pc:sldMk cId="4044365756" sldId="262"/>
            <ac:cxnSpMk id="20" creationId="{D6329892-480C-49E2-BD6B-45E98C9537B0}"/>
          </ac:cxnSpMkLst>
        </pc:cxnChg>
        <pc:cxnChg chg="add">
          <ac:chgData name="Mira Ilieva" userId="1fa64334-c67a-4dda-8330-986d204488ba" providerId="ADAL" clId="{2BE34D7F-A739-4044-B830-F9CD30836E5E}" dt="2022-03-04T13:08:12.827" v="641" actId="26606"/>
          <ac:cxnSpMkLst>
            <pc:docMk/>
            <pc:sldMk cId="4044365756" sldId="262"/>
            <ac:cxnSpMk id="22" creationId="{27138EE9-D930-4AF5-8DCA-D506DFDDAC69}"/>
          </ac:cxnSpMkLst>
        </pc:cxnChg>
      </pc:sldChg>
      <pc:sldChg chg="addSp delSp modSp add del mod ord setBg modAnim setClrOvrMap">
        <pc:chgData name="Mira Ilieva" userId="1fa64334-c67a-4dda-8330-986d204488ba" providerId="ADAL" clId="{2BE34D7F-A739-4044-B830-F9CD30836E5E}" dt="2022-03-04T13:38:18.971" v="880" actId="2696"/>
        <pc:sldMkLst>
          <pc:docMk/>
          <pc:sldMk cId="242562424" sldId="263"/>
        </pc:sldMkLst>
        <pc:spChg chg="mod">
          <ac:chgData name="Mira Ilieva" userId="1fa64334-c67a-4dda-8330-986d204488ba" providerId="ADAL" clId="{2BE34D7F-A739-4044-B830-F9CD30836E5E}" dt="2022-03-04T13:38:01.788" v="877" actId="1076"/>
          <ac:spMkLst>
            <pc:docMk/>
            <pc:sldMk cId="242562424" sldId="263"/>
            <ac:spMk id="2" creationId="{C75D8E73-CD4F-4470-8EA9-B483EFB193BC}"/>
          </ac:spMkLst>
        </pc:spChg>
        <pc:spChg chg="add del mod">
          <ac:chgData name="Mira Ilieva" userId="1fa64334-c67a-4dda-8330-986d204488ba" providerId="ADAL" clId="{2BE34D7F-A739-4044-B830-F9CD30836E5E}" dt="2022-03-04T13:37:54.752" v="874" actId="478"/>
          <ac:spMkLst>
            <pc:docMk/>
            <pc:sldMk cId="242562424" sldId="263"/>
            <ac:spMk id="4" creationId="{C9DAE559-0C9C-4513-8B23-0CCD2AD333CC}"/>
          </ac:spMkLst>
        </pc:spChg>
        <pc:spChg chg="mod">
          <ac:chgData name="Mira Ilieva" userId="1fa64334-c67a-4dda-8330-986d204488ba" providerId="ADAL" clId="{2BE34D7F-A739-4044-B830-F9CD30836E5E}" dt="2022-03-04T13:31:35.821" v="734" actId="165"/>
          <ac:spMkLst>
            <pc:docMk/>
            <pc:sldMk cId="242562424" sldId="263"/>
            <ac:spMk id="34" creationId="{1BFB5769-A1AB-4BDA-9F1B-FF5C9C08D9D4}"/>
          </ac:spMkLst>
        </pc:spChg>
        <pc:spChg chg="mod">
          <ac:chgData name="Mira Ilieva" userId="1fa64334-c67a-4dda-8330-986d204488ba" providerId="ADAL" clId="{2BE34D7F-A739-4044-B830-F9CD30836E5E}" dt="2022-03-04T13:31:35.821" v="734" actId="165"/>
          <ac:spMkLst>
            <pc:docMk/>
            <pc:sldMk cId="242562424" sldId="263"/>
            <ac:spMk id="35" creationId="{80489042-B3C8-4194-8EA5-90A5A436748D}"/>
          </ac:spMkLst>
        </pc:spChg>
        <pc:spChg chg="mod">
          <ac:chgData name="Mira Ilieva" userId="1fa64334-c67a-4dda-8330-986d204488ba" providerId="ADAL" clId="{2BE34D7F-A739-4044-B830-F9CD30836E5E}" dt="2022-03-04T13:31:42.383" v="738" actId="6549"/>
          <ac:spMkLst>
            <pc:docMk/>
            <pc:sldMk cId="242562424" sldId="263"/>
            <ac:spMk id="43" creationId="{493F89AE-E975-4B37-A893-03F7757C45E7}"/>
          </ac:spMkLst>
        </pc:spChg>
        <pc:spChg chg="mod">
          <ac:chgData name="Mira Ilieva" userId="1fa64334-c67a-4dda-8330-986d204488ba" providerId="ADAL" clId="{2BE34D7F-A739-4044-B830-F9CD30836E5E}" dt="2022-03-04T13:31:35.821" v="734" actId="165"/>
          <ac:spMkLst>
            <pc:docMk/>
            <pc:sldMk cId="242562424" sldId="263"/>
            <ac:spMk id="45" creationId="{F386FEC0-8F35-4916-A974-84D80B32A2F8}"/>
          </ac:spMkLst>
        </pc:spChg>
        <pc:spChg chg="mod">
          <ac:chgData name="Mira Ilieva" userId="1fa64334-c67a-4dda-8330-986d204488ba" providerId="ADAL" clId="{2BE34D7F-A739-4044-B830-F9CD30836E5E}" dt="2022-03-04T13:31:35.821" v="734" actId="165"/>
          <ac:spMkLst>
            <pc:docMk/>
            <pc:sldMk cId="242562424" sldId="263"/>
            <ac:spMk id="48" creationId="{2788B3BC-4249-473D-A123-FCFF550596EE}"/>
          </ac:spMkLst>
        </pc:spChg>
        <pc:spChg chg="mod">
          <ac:chgData name="Mira Ilieva" userId="1fa64334-c67a-4dda-8330-986d204488ba" providerId="ADAL" clId="{2BE34D7F-A739-4044-B830-F9CD30836E5E}" dt="2022-03-04T13:31:35.821" v="734" actId="165"/>
          <ac:spMkLst>
            <pc:docMk/>
            <pc:sldMk cId="242562424" sldId="263"/>
            <ac:spMk id="49" creationId="{0D1F4460-8106-4655-B1F5-E6E1DD6D4129}"/>
          </ac:spMkLst>
        </pc:spChg>
        <pc:spChg chg="add del mod topLvl">
          <ac:chgData name="Mira Ilieva" userId="1fa64334-c67a-4dda-8330-986d204488ba" providerId="ADAL" clId="{2BE34D7F-A739-4044-B830-F9CD30836E5E}" dt="2022-03-04T13:31:50.603" v="743" actId="478"/>
          <ac:spMkLst>
            <pc:docMk/>
            <pc:sldMk cId="242562424" sldId="263"/>
            <ac:spMk id="50" creationId="{E6ED298D-3CDA-4BF6-BF67-8C1695182C66}"/>
          </ac:spMkLst>
        </pc:spChg>
        <pc:spChg chg="add del mod topLvl">
          <ac:chgData name="Mira Ilieva" userId="1fa64334-c67a-4dda-8330-986d204488ba" providerId="ADAL" clId="{2BE34D7F-A739-4044-B830-F9CD30836E5E}" dt="2022-03-04T13:31:48.580" v="741" actId="478"/>
          <ac:spMkLst>
            <pc:docMk/>
            <pc:sldMk cId="242562424" sldId="263"/>
            <ac:spMk id="51" creationId="{F825A393-A4C6-42A4-B94D-7FCA7538078D}"/>
          </ac:spMkLst>
        </pc:spChg>
        <pc:spChg chg="add del mod topLvl">
          <ac:chgData name="Mira Ilieva" userId="1fa64334-c67a-4dda-8330-986d204488ba" providerId="ADAL" clId="{2BE34D7F-A739-4044-B830-F9CD30836E5E}" dt="2022-03-04T13:31:49.658" v="742" actId="478"/>
          <ac:spMkLst>
            <pc:docMk/>
            <pc:sldMk cId="242562424" sldId="263"/>
            <ac:spMk id="52" creationId="{39F8E282-074C-4C42-8D13-A3D0C989F570}"/>
          </ac:spMkLst>
        </pc:spChg>
        <pc:spChg chg="add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22" creationId="{9F4444CE-BC8D-4D61-B303-4C05614E62AB}"/>
          </ac:spMkLst>
        </pc:spChg>
        <pc:spChg chg="add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24" creationId="{62423CA5-E2E1-4789-B759-9906C1C94063}"/>
          </ac:spMkLst>
        </pc:spChg>
        <pc:spChg chg="add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26" creationId="{73772B81-181F-48B7-8826-4D9686D15DF5}"/>
          </ac:spMkLst>
        </pc:spChg>
        <pc:spChg chg="add del">
          <ac:chgData name="Mira Ilieva" userId="1fa64334-c67a-4dda-8330-986d204488ba" providerId="ADAL" clId="{2BE34D7F-A739-4044-B830-F9CD30836E5E}" dt="2022-03-04T13:36:18.339" v="854" actId="26606"/>
          <ac:spMkLst>
            <pc:docMk/>
            <pc:sldMk cId="242562424" sldId="263"/>
            <ac:spMk id="127" creationId="{8B2A878B-CC9E-4401-8BAA-9D344B5AB8AE}"/>
          </ac:spMkLst>
        </pc:spChg>
        <pc:spChg chg="add del">
          <ac:chgData name="Mira Ilieva" userId="1fa64334-c67a-4dda-8330-986d204488ba" providerId="ADAL" clId="{2BE34D7F-A739-4044-B830-F9CD30836E5E}" dt="2022-03-04T13:36:18.339" v="854" actId="26606"/>
          <ac:spMkLst>
            <pc:docMk/>
            <pc:sldMk cId="242562424" sldId="263"/>
            <ac:spMk id="129" creationId="{6DD53AF4-988B-41E6-AB9C-E5ADE7FCA86C}"/>
          </ac:spMkLst>
        </pc:spChg>
        <pc:spChg chg="add del">
          <ac:chgData name="Mira Ilieva" userId="1fa64334-c67a-4dda-8330-986d204488ba" providerId="ADAL" clId="{2BE34D7F-A739-4044-B830-F9CD30836E5E}" dt="2022-03-04T13:36:18.339" v="854" actId="26606"/>
          <ac:spMkLst>
            <pc:docMk/>
            <pc:sldMk cId="242562424" sldId="263"/>
            <ac:spMk id="131" creationId="{E3E2BE66-B731-4E8F-92AE-434C347FE904}"/>
          </ac:spMkLst>
        </pc:spChg>
        <pc:spChg chg="add del">
          <ac:chgData name="Mira Ilieva" userId="1fa64334-c67a-4dda-8330-986d204488ba" providerId="ADAL" clId="{2BE34D7F-A739-4044-B830-F9CD30836E5E}" dt="2022-03-04T13:36:18.339" v="854" actId="26606"/>
          <ac:spMkLst>
            <pc:docMk/>
            <pc:sldMk cId="242562424" sldId="263"/>
            <ac:spMk id="133" creationId="{1C04AA99-545A-4E18-A307-9651263861DF}"/>
          </ac:spMkLst>
        </pc:spChg>
        <pc:spChg chg="add del">
          <ac:chgData name="Mira Ilieva" userId="1fa64334-c67a-4dda-8330-986d204488ba" providerId="ADAL" clId="{2BE34D7F-A739-4044-B830-F9CD30836E5E}" dt="2022-03-04T13:36:18.339" v="854" actId="26606"/>
          <ac:spMkLst>
            <pc:docMk/>
            <pc:sldMk cId="242562424" sldId="263"/>
            <ac:spMk id="135" creationId="{D21765B3-48FB-47ED-AFBD-CE583447188A}"/>
          </ac:spMkLst>
        </pc:spChg>
        <pc:spChg chg="add del">
          <ac:chgData name="Mira Ilieva" userId="1fa64334-c67a-4dda-8330-986d204488ba" providerId="ADAL" clId="{2BE34D7F-A739-4044-B830-F9CD30836E5E}" dt="2022-03-04T13:36:18.339" v="854" actId="26606"/>
          <ac:spMkLst>
            <pc:docMk/>
            <pc:sldMk cId="242562424" sldId="263"/>
            <ac:spMk id="137" creationId="{9908EBEC-783D-4C0E-AE8E-165D6FAC6CC5}"/>
          </ac:spMkLst>
        </pc:spChg>
        <pc:spChg chg="add del">
          <ac:chgData name="Mira Ilieva" userId="1fa64334-c67a-4dda-8330-986d204488ba" providerId="ADAL" clId="{2BE34D7F-A739-4044-B830-F9CD30836E5E}" dt="2022-03-04T13:36:18.339" v="854" actId="26606"/>
          <ac:spMkLst>
            <pc:docMk/>
            <pc:sldMk cId="242562424" sldId="263"/>
            <ac:spMk id="139" creationId="{D9A05D3D-E46B-44B4-BDFD-F9F117379CA3}"/>
          </ac:spMkLst>
        </pc:spChg>
        <pc:spChg chg="add del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42" creationId="{A65AC7D1-EAA9-48F5-B509-60A7F50BF703}"/>
          </ac:spMkLst>
        </pc:spChg>
        <pc:spChg chg="add del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43" creationId="{D6320AF9-619A-4175-865B-5663E1AEF4C5}"/>
          </ac:spMkLst>
        </pc:spChg>
        <pc:spChg chg="add del">
          <ac:chgData name="Mira Ilieva" userId="1fa64334-c67a-4dda-8330-986d204488ba" providerId="ADAL" clId="{2BE34D7F-A739-4044-B830-F9CD30836E5E}" dt="2022-03-04T13:35:28.635" v="836" actId="26606"/>
          <ac:spMkLst>
            <pc:docMk/>
            <pc:sldMk cId="242562424" sldId="263"/>
            <ac:spMk id="156" creationId="{A65AC7D1-EAA9-48F5-B509-60A7F50BF703}"/>
          </ac:spMkLst>
        </pc:spChg>
        <pc:spChg chg="add del">
          <ac:chgData name="Mira Ilieva" userId="1fa64334-c67a-4dda-8330-986d204488ba" providerId="ADAL" clId="{2BE34D7F-A739-4044-B830-F9CD30836E5E}" dt="2022-03-04T13:35:28.635" v="836" actId="26606"/>
          <ac:spMkLst>
            <pc:docMk/>
            <pc:sldMk cId="242562424" sldId="263"/>
            <ac:spMk id="158" creationId="{D6320AF9-619A-4175-865B-5663E1AEF4C5}"/>
          </ac:spMkLst>
        </pc:spChg>
        <pc:spChg chg="add del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59" creationId="{7E018740-5C2B-4A41-AC1A-7E68D1EC1954}"/>
          </ac:spMkLst>
        </pc:spChg>
        <pc:spChg chg="add del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61" creationId="{166F75A4-C475-4941-8EE2-B80A06A2C1BB}"/>
          </ac:spMkLst>
        </pc:spChg>
        <pc:spChg chg="add del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63" creationId="{A032553A-72E8-4B0D-8405-FF9771C9AF05}"/>
          </ac:spMkLst>
        </pc:spChg>
        <pc:spChg chg="add del">
          <ac:chgData name="Mira Ilieva" userId="1fa64334-c67a-4dda-8330-986d204488ba" providerId="ADAL" clId="{2BE34D7F-A739-4044-B830-F9CD30836E5E}" dt="2022-03-04T13:35:28.635" v="836" actId="26606"/>
          <ac:spMkLst>
            <pc:docMk/>
            <pc:sldMk cId="242562424" sldId="263"/>
            <ac:spMk id="164" creationId="{7E018740-5C2B-4A41-AC1A-7E68D1EC1954}"/>
          </ac:spMkLst>
        </pc:spChg>
        <pc:spChg chg="add del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65" creationId="{765800AC-C3B9-498E-87BC-29FAE4C76B21}"/>
          </ac:spMkLst>
        </pc:spChg>
        <pc:spChg chg="add del">
          <ac:chgData name="Mira Ilieva" userId="1fa64334-c67a-4dda-8330-986d204488ba" providerId="ADAL" clId="{2BE34D7F-A739-4044-B830-F9CD30836E5E}" dt="2022-03-04T13:35:28.635" v="836" actId="26606"/>
          <ac:spMkLst>
            <pc:docMk/>
            <pc:sldMk cId="242562424" sldId="263"/>
            <ac:spMk id="166" creationId="{166F75A4-C475-4941-8EE2-B80A06A2C1BB}"/>
          </ac:spMkLst>
        </pc:spChg>
        <pc:spChg chg="add del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67" creationId="{1F9D6ACB-2FF4-49F9-978A-E0D5327FC635}"/>
          </ac:spMkLst>
        </pc:spChg>
        <pc:spChg chg="add del">
          <ac:chgData name="Mira Ilieva" userId="1fa64334-c67a-4dda-8330-986d204488ba" providerId="ADAL" clId="{2BE34D7F-A739-4044-B830-F9CD30836E5E}" dt="2022-03-04T13:35:28.635" v="836" actId="26606"/>
          <ac:spMkLst>
            <pc:docMk/>
            <pc:sldMk cId="242562424" sldId="263"/>
            <ac:spMk id="168" creationId="{A032553A-72E8-4B0D-8405-FF9771C9AF05}"/>
          </ac:spMkLst>
        </pc:spChg>
        <pc:spChg chg="add del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69" creationId="{A5EC319D-0FEA-4B95-A3EA-01E35672C95B}"/>
          </ac:spMkLst>
        </pc:spChg>
        <pc:spChg chg="add del">
          <ac:chgData name="Mira Ilieva" userId="1fa64334-c67a-4dda-8330-986d204488ba" providerId="ADAL" clId="{2BE34D7F-A739-4044-B830-F9CD30836E5E}" dt="2022-03-04T13:35:28.635" v="836" actId="26606"/>
          <ac:spMkLst>
            <pc:docMk/>
            <pc:sldMk cId="242562424" sldId="263"/>
            <ac:spMk id="170" creationId="{765800AC-C3B9-498E-87BC-29FAE4C76B21}"/>
          </ac:spMkLst>
        </pc:spChg>
        <pc:spChg chg="add del">
          <ac:chgData name="Mira Ilieva" userId="1fa64334-c67a-4dda-8330-986d204488ba" providerId="ADAL" clId="{2BE34D7F-A739-4044-B830-F9CD30836E5E}" dt="2022-03-04T13:35:28.635" v="836" actId="26606"/>
          <ac:spMkLst>
            <pc:docMk/>
            <pc:sldMk cId="242562424" sldId="263"/>
            <ac:spMk id="172" creationId="{1F9D6ACB-2FF4-49F9-978A-E0D5327FC635}"/>
          </ac:spMkLst>
        </pc:spChg>
        <pc:spChg chg="add del">
          <ac:chgData name="Mira Ilieva" userId="1fa64334-c67a-4dda-8330-986d204488ba" providerId="ADAL" clId="{2BE34D7F-A739-4044-B830-F9CD30836E5E}" dt="2022-03-04T13:35:28.635" v="836" actId="26606"/>
          <ac:spMkLst>
            <pc:docMk/>
            <pc:sldMk cId="242562424" sldId="263"/>
            <ac:spMk id="174" creationId="{A5EC319D-0FEA-4B95-A3EA-01E35672C95B}"/>
          </ac:spMkLst>
        </pc:spChg>
        <pc:spChg chg="add del">
          <ac:chgData name="Mira Ilieva" userId="1fa64334-c67a-4dda-8330-986d204488ba" providerId="ADAL" clId="{2BE34D7F-A739-4044-B830-F9CD30836E5E}" dt="2022-03-04T13:35:55.098" v="851" actId="26606"/>
          <ac:spMkLst>
            <pc:docMk/>
            <pc:sldMk cId="242562424" sldId="263"/>
            <ac:spMk id="177" creationId="{9F4444CE-BC8D-4D61-B303-4C05614E62AB}"/>
          </ac:spMkLst>
        </pc:spChg>
        <pc:spChg chg="add del">
          <ac:chgData name="Mira Ilieva" userId="1fa64334-c67a-4dda-8330-986d204488ba" providerId="ADAL" clId="{2BE34D7F-A739-4044-B830-F9CD30836E5E}" dt="2022-03-04T13:35:55.098" v="851" actId="26606"/>
          <ac:spMkLst>
            <pc:docMk/>
            <pc:sldMk cId="242562424" sldId="263"/>
            <ac:spMk id="178" creationId="{62423CA5-E2E1-4789-B759-9906C1C94063}"/>
          </ac:spMkLst>
        </pc:spChg>
        <pc:spChg chg="add del">
          <ac:chgData name="Mira Ilieva" userId="1fa64334-c67a-4dda-8330-986d204488ba" providerId="ADAL" clId="{2BE34D7F-A739-4044-B830-F9CD30836E5E}" dt="2022-03-04T13:35:55.098" v="851" actId="26606"/>
          <ac:spMkLst>
            <pc:docMk/>
            <pc:sldMk cId="242562424" sldId="263"/>
            <ac:spMk id="179" creationId="{73772B81-181F-48B7-8826-4D9686D15DF5}"/>
          </ac:spMkLst>
        </pc:spChg>
        <pc:spChg chg="add del">
          <ac:chgData name="Mira Ilieva" userId="1fa64334-c67a-4dda-8330-986d204488ba" providerId="ADAL" clId="{2BE34D7F-A739-4044-B830-F9CD30836E5E}" dt="2022-03-04T13:35:55.098" v="851" actId="26606"/>
          <ac:spMkLst>
            <pc:docMk/>
            <pc:sldMk cId="242562424" sldId="263"/>
            <ac:spMk id="180" creationId="{B2205F6E-03C6-4E92-877C-E2482F6599AA}"/>
          </ac:spMkLst>
        </pc:spChg>
        <pc:spChg chg="add">
          <ac:chgData name="Mira Ilieva" userId="1fa64334-c67a-4dda-8330-986d204488ba" providerId="ADAL" clId="{2BE34D7F-A739-4044-B830-F9CD30836E5E}" dt="2022-03-04T13:37:50.703" v="872" actId="26606"/>
          <ac:spMkLst>
            <pc:docMk/>
            <pc:sldMk cId="242562424" sldId="263"/>
            <ac:spMk id="189" creationId="{B2205F6E-03C6-4E92-877C-E2482F6599AA}"/>
          </ac:spMkLst>
        </pc:spChg>
        <pc:grpChg chg="del">
          <ac:chgData name="Mira Ilieva" userId="1fa64334-c67a-4dda-8330-986d204488ba" providerId="ADAL" clId="{2BE34D7F-A739-4044-B830-F9CD30836E5E}" dt="2022-03-04T13:31:35.821" v="734" actId="165"/>
          <ac:grpSpMkLst>
            <pc:docMk/>
            <pc:sldMk cId="242562424" sldId="263"/>
            <ac:grpSpMk id="3" creationId="{7F862980-378E-4D0C-B14A-86B41A3DB8C8}"/>
          </ac:grpSpMkLst>
        </pc:grpChg>
        <pc:grpChg chg="del mod topLvl">
          <ac:chgData name="Mira Ilieva" userId="1fa64334-c67a-4dda-8330-986d204488ba" providerId="ADAL" clId="{2BE34D7F-A739-4044-B830-F9CD30836E5E}" dt="2022-03-04T13:31:41.432" v="737" actId="478"/>
          <ac:grpSpMkLst>
            <pc:docMk/>
            <pc:sldMk cId="242562424" sldId="263"/>
            <ac:grpSpMk id="24" creationId="{B7445159-EC58-49A2-9060-A254116CFEC6}"/>
          </ac:grpSpMkLst>
        </pc:grpChg>
        <pc:grpChg chg="mod">
          <ac:chgData name="Mira Ilieva" userId="1fa64334-c67a-4dda-8330-986d204488ba" providerId="ADAL" clId="{2BE34D7F-A739-4044-B830-F9CD30836E5E}" dt="2022-03-04T13:31:35.821" v="734" actId="165"/>
          <ac:grpSpMkLst>
            <pc:docMk/>
            <pc:sldMk cId="242562424" sldId="263"/>
            <ac:grpSpMk id="25" creationId="{34571C17-51EE-4928-AE61-487C2F33BBD9}"/>
          </ac:grpSpMkLst>
        </pc:grpChg>
        <pc:grpChg chg="add del">
          <ac:chgData name="Mira Ilieva" userId="1fa64334-c67a-4dda-8330-986d204488ba" providerId="ADAL" clId="{2BE34D7F-A739-4044-B830-F9CD30836E5E}" dt="2022-03-04T13:35:28.635" v="836" actId="26606"/>
          <ac:grpSpMkLst>
            <pc:docMk/>
            <pc:sldMk cId="242562424" sldId="263"/>
            <ac:grpSpMk id="36" creationId="{B25CA508-7AF4-49B2-A7C6-1EA130604C47}"/>
          </ac:grpSpMkLst>
        </pc:grpChg>
        <pc:grpChg chg="mod">
          <ac:chgData name="Mira Ilieva" userId="1fa64334-c67a-4dda-8330-986d204488ba" providerId="ADAL" clId="{2BE34D7F-A739-4044-B830-F9CD30836E5E}" dt="2022-03-04T13:35:54.792" v="850" actId="1076"/>
          <ac:grpSpMkLst>
            <pc:docMk/>
            <pc:sldMk cId="242562424" sldId="263"/>
            <ac:grpSpMk id="37" creationId="{5612BD98-A9F1-426E-B9FD-5AEFC5B5EE21}"/>
          </ac:grpSpMkLst>
        </pc:grpChg>
        <pc:grpChg chg="add del mod topLvl">
          <ac:chgData name="Mira Ilieva" userId="1fa64334-c67a-4dda-8330-986d204488ba" providerId="ADAL" clId="{2BE34D7F-A739-4044-B830-F9CD30836E5E}" dt="2022-03-04T13:31:44.863" v="739" actId="478"/>
          <ac:grpSpMkLst>
            <pc:docMk/>
            <pc:sldMk cId="242562424" sldId="263"/>
            <ac:grpSpMk id="42" creationId="{C3A26003-3DE0-4CD5-83F5-7624EBB059CE}"/>
          </ac:grpSpMkLst>
        </pc:grpChg>
        <pc:grpChg chg="add del mod topLvl">
          <ac:chgData name="Mira Ilieva" userId="1fa64334-c67a-4dda-8330-986d204488ba" providerId="ADAL" clId="{2BE34D7F-A739-4044-B830-F9CD30836E5E}" dt="2022-03-04T13:31:46.879" v="740" actId="478"/>
          <ac:grpSpMkLst>
            <pc:docMk/>
            <pc:sldMk cId="242562424" sldId="263"/>
            <ac:grpSpMk id="46" creationId="{D349CB5A-1945-4FD5-A4B1-0A95EC627E03}"/>
          </ac:grpSpMkLst>
        </pc:grpChg>
        <pc:grpChg chg="add">
          <ac:chgData name="Mira Ilieva" userId="1fa64334-c67a-4dda-8330-986d204488ba" providerId="ADAL" clId="{2BE34D7F-A739-4044-B830-F9CD30836E5E}" dt="2022-03-04T13:37:50.703" v="872" actId="26606"/>
          <ac:grpSpMkLst>
            <pc:docMk/>
            <pc:sldMk cId="242562424" sldId="263"/>
            <ac:grpSpMk id="110" creationId="{702EF214-B007-4771-8985-A3041E8F6E15}"/>
          </ac:grpSpMkLst>
        </pc:grpChg>
        <pc:grpChg chg="add del">
          <ac:chgData name="Mira Ilieva" userId="1fa64334-c67a-4dda-8330-986d204488ba" providerId="ADAL" clId="{2BE34D7F-A739-4044-B830-F9CD30836E5E}" dt="2022-03-04T13:36:18.339" v="854" actId="26606"/>
          <ac:grpSpMkLst>
            <pc:docMk/>
            <pc:sldMk cId="242562424" sldId="263"/>
            <ac:grpSpMk id="111" creationId="{6A761A44-A936-4382-8A16-7ED6A2903DD0}"/>
          </ac:grpSpMkLst>
        </pc:grpChg>
        <pc:grpChg chg="add del">
          <ac:chgData name="Mira Ilieva" userId="1fa64334-c67a-4dda-8330-986d204488ba" providerId="ADAL" clId="{2BE34D7F-A739-4044-B830-F9CD30836E5E}" dt="2022-03-04T13:37:50.703" v="872" actId="26606"/>
          <ac:grpSpMkLst>
            <pc:docMk/>
            <pc:sldMk cId="242562424" sldId="263"/>
            <ac:grpSpMk id="141" creationId="{702EF214-B007-4771-8985-A3041E8F6E15}"/>
          </ac:grpSpMkLst>
        </pc:grpChg>
        <pc:grpChg chg="add del">
          <ac:chgData name="Mira Ilieva" userId="1fa64334-c67a-4dda-8330-986d204488ba" providerId="ADAL" clId="{2BE34D7F-A739-4044-B830-F9CD30836E5E}" dt="2022-03-04T13:35:28.635" v="836" actId="26606"/>
          <ac:grpSpMkLst>
            <pc:docMk/>
            <pc:sldMk cId="242562424" sldId="263"/>
            <ac:grpSpMk id="144" creationId="{702EF214-B007-4771-8985-A3041E8F6E15}"/>
          </ac:grpSpMkLst>
        </pc:grpChg>
        <pc:grpChg chg="add del mod ord topLvl replId">
          <ac:chgData name="Mira Ilieva" userId="1fa64334-c67a-4dda-8330-986d204488ba" providerId="ADAL" clId="{2BE34D7F-A739-4044-B830-F9CD30836E5E}" dt="2022-03-04T13:36:18.339" v="854" actId="26606"/>
          <ac:grpSpMkLst>
            <pc:docMk/>
            <pc:sldMk cId="242562424" sldId="263"/>
            <ac:grpSpMk id="170" creationId="{B25CA508-7AF4-49B2-A7C6-1EA130604C47}"/>
          </ac:grpSpMkLst>
        </pc:grpChg>
        <pc:grpChg chg="mod replId">
          <ac:chgData name="Mira Ilieva" userId="1fa64334-c67a-4dda-8330-986d204488ba" providerId="ADAL" clId="{2BE34D7F-A739-4044-B830-F9CD30836E5E}" dt="2022-03-04T13:36:18.308" v="853" actId="26606"/>
          <ac:grpSpMkLst>
            <pc:docMk/>
            <pc:sldMk cId="242562424" sldId="263"/>
            <ac:grpSpMk id="171" creationId="{5612BD98-A9F1-426E-B9FD-5AEFC5B5EE21}"/>
          </ac:grpSpMkLst>
        </pc:grpChg>
        <pc:grpChg chg="add del">
          <ac:chgData name="Mira Ilieva" userId="1fa64334-c67a-4dda-8330-986d204488ba" providerId="ADAL" clId="{2BE34D7F-A739-4044-B830-F9CD30836E5E}" dt="2022-03-04T13:35:55.098" v="851" actId="26606"/>
          <ac:grpSpMkLst>
            <pc:docMk/>
            <pc:sldMk cId="242562424" sldId="263"/>
            <ac:grpSpMk id="176" creationId="{702EF214-B007-4771-8985-A3041E8F6E15}"/>
          </ac:grpSpMkLst>
        </pc:grpChg>
        <pc:grpChg chg="add del mod replId">
          <ac:chgData name="Mira Ilieva" userId="1fa64334-c67a-4dda-8330-986d204488ba" providerId="ADAL" clId="{2BE34D7F-A739-4044-B830-F9CD30836E5E}" dt="2022-03-04T13:37:50.703" v="872" actId="26606"/>
          <ac:grpSpMkLst>
            <pc:docMk/>
            <pc:sldMk cId="242562424" sldId="263"/>
            <ac:grpSpMk id="190" creationId="{B25CA508-7AF4-49B2-A7C6-1EA130604C47}"/>
          </ac:grpSpMkLst>
        </pc:grpChg>
        <pc:grpChg chg="mod replId">
          <ac:chgData name="Mira Ilieva" userId="1fa64334-c67a-4dda-8330-986d204488ba" providerId="ADAL" clId="{2BE34D7F-A739-4044-B830-F9CD30836E5E}" dt="2022-03-04T13:37:50.682" v="871" actId="26606"/>
          <ac:grpSpMkLst>
            <pc:docMk/>
            <pc:sldMk cId="242562424" sldId="263"/>
            <ac:grpSpMk id="191" creationId="{5612BD98-A9F1-426E-B9FD-5AEFC5B5EE21}"/>
          </ac:grpSpMkLst>
        </pc:grpChg>
        <pc:picChg chg="mod">
          <ac:chgData name="Mira Ilieva" userId="1fa64334-c67a-4dda-8330-986d204488ba" providerId="ADAL" clId="{2BE34D7F-A739-4044-B830-F9CD30836E5E}" dt="2022-03-04T13:31:35.821" v="734" actId="165"/>
          <ac:picMkLst>
            <pc:docMk/>
            <pc:sldMk cId="242562424" sldId="263"/>
            <ac:picMk id="26" creationId="{3728A44D-579A-442C-98AA-4F87D4AFA112}"/>
          </ac:picMkLst>
        </pc:picChg>
        <pc:picChg chg="mod">
          <ac:chgData name="Mira Ilieva" userId="1fa64334-c67a-4dda-8330-986d204488ba" providerId="ADAL" clId="{2BE34D7F-A739-4044-B830-F9CD30836E5E}" dt="2022-03-04T13:31:35.821" v="734" actId="165"/>
          <ac:picMkLst>
            <pc:docMk/>
            <pc:sldMk cId="242562424" sldId="263"/>
            <ac:picMk id="27" creationId="{68233BD6-69DD-4E8F-95ED-D2E57B72AAFD}"/>
          </ac:picMkLst>
        </pc:picChg>
        <pc:picChg chg="mod">
          <ac:chgData name="Mira Ilieva" userId="1fa64334-c67a-4dda-8330-986d204488ba" providerId="ADAL" clId="{2BE34D7F-A739-4044-B830-F9CD30836E5E}" dt="2022-03-04T13:31:35.821" v="734" actId="165"/>
          <ac:picMkLst>
            <pc:docMk/>
            <pc:sldMk cId="242562424" sldId="263"/>
            <ac:picMk id="28" creationId="{2C923DEE-18C7-48C6-ACFB-F9039C2C05F2}"/>
          </ac:picMkLst>
        </pc:picChg>
        <pc:picChg chg="mod">
          <ac:chgData name="Mira Ilieva" userId="1fa64334-c67a-4dda-8330-986d204488ba" providerId="ADAL" clId="{2BE34D7F-A739-4044-B830-F9CD30836E5E}" dt="2022-03-04T13:31:35.821" v="734" actId="165"/>
          <ac:picMkLst>
            <pc:docMk/>
            <pc:sldMk cId="242562424" sldId="263"/>
            <ac:picMk id="29" creationId="{4C346E40-5911-47B4-A4F3-B7190AFAF9BA}"/>
          </ac:picMkLst>
        </pc:picChg>
        <pc:picChg chg="mod">
          <ac:chgData name="Mira Ilieva" userId="1fa64334-c67a-4dda-8330-986d204488ba" providerId="ADAL" clId="{2BE34D7F-A739-4044-B830-F9CD30836E5E}" dt="2022-03-04T13:31:35.821" v="734" actId="165"/>
          <ac:picMkLst>
            <pc:docMk/>
            <pc:sldMk cId="242562424" sldId="263"/>
            <ac:picMk id="30" creationId="{C5BCF4E5-7A3E-4AA2-8AA8-0C64E2C7467B}"/>
          </ac:picMkLst>
        </pc:picChg>
        <pc:picChg chg="mod">
          <ac:chgData name="Mira Ilieva" userId="1fa64334-c67a-4dda-8330-986d204488ba" providerId="ADAL" clId="{2BE34D7F-A739-4044-B830-F9CD30836E5E}" dt="2022-03-04T13:31:35.821" v="734" actId="165"/>
          <ac:picMkLst>
            <pc:docMk/>
            <pc:sldMk cId="242562424" sldId="263"/>
            <ac:picMk id="31" creationId="{B3046FD3-4521-49F9-AEBF-252E6FB94E83}"/>
          </ac:picMkLst>
        </pc:picChg>
        <pc:picChg chg="mod">
          <ac:chgData name="Mira Ilieva" userId="1fa64334-c67a-4dda-8330-986d204488ba" providerId="ADAL" clId="{2BE34D7F-A739-4044-B830-F9CD30836E5E}" dt="2022-03-04T13:31:35.821" v="734" actId="165"/>
          <ac:picMkLst>
            <pc:docMk/>
            <pc:sldMk cId="242562424" sldId="263"/>
            <ac:picMk id="32" creationId="{45B55548-255F-4D20-A60D-D8E0EA177137}"/>
          </ac:picMkLst>
        </pc:picChg>
        <pc:picChg chg="mod">
          <ac:chgData name="Mira Ilieva" userId="1fa64334-c67a-4dda-8330-986d204488ba" providerId="ADAL" clId="{2BE34D7F-A739-4044-B830-F9CD30836E5E}" dt="2022-03-04T13:31:35.821" v="734" actId="165"/>
          <ac:picMkLst>
            <pc:docMk/>
            <pc:sldMk cId="242562424" sldId="263"/>
            <ac:picMk id="33" creationId="{6823648A-4776-4C9C-8406-53DEA5633B93}"/>
          </ac:picMkLst>
        </pc:picChg>
        <pc:picChg chg="mod">
          <ac:chgData name="Mira Ilieva" userId="1fa64334-c67a-4dda-8330-986d204488ba" providerId="ADAL" clId="{2BE34D7F-A739-4044-B830-F9CD30836E5E}" dt="2022-03-04T13:35:54.792" v="850" actId="1076"/>
          <ac:picMkLst>
            <pc:docMk/>
            <pc:sldMk cId="242562424" sldId="263"/>
            <ac:picMk id="38" creationId="{E1B6D2AB-5758-4864-A888-7F52CFEEE317}"/>
          </ac:picMkLst>
        </pc:picChg>
        <pc:picChg chg="mod">
          <ac:chgData name="Mira Ilieva" userId="1fa64334-c67a-4dda-8330-986d204488ba" providerId="ADAL" clId="{2BE34D7F-A739-4044-B830-F9CD30836E5E}" dt="2022-03-04T13:35:54.792" v="850" actId="1076"/>
          <ac:picMkLst>
            <pc:docMk/>
            <pc:sldMk cId="242562424" sldId="263"/>
            <ac:picMk id="39" creationId="{34928A2C-1547-4C03-B2D3-6866FA4DDF1A}"/>
          </ac:picMkLst>
        </pc:picChg>
        <pc:picChg chg="mod">
          <ac:chgData name="Mira Ilieva" userId="1fa64334-c67a-4dda-8330-986d204488ba" providerId="ADAL" clId="{2BE34D7F-A739-4044-B830-F9CD30836E5E}" dt="2022-03-04T13:35:54.792" v="850" actId="1076"/>
          <ac:picMkLst>
            <pc:docMk/>
            <pc:sldMk cId="242562424" sldId="263"/>
            <ac:picMk id="40" creationId="{3955AE65-F3FF-4D4E-B167-D39BE2FAF9AC}"/>
          </ac:picMkLst>
        </pc:picChg>
        <pc:picChg chg="mod">
          <ac:chgData name="Mira Ilieva" userId="1fa64334-c67a-4dda-8330-986d204488ba" providerId="ADAL" clId="{2BE34D7F-A739-4044-B830-F9CD30836E5E}" dt="2022-03-04T13:35:54.792" v="850" actId="1076"/>
          <ac:picMkLst>
            <pc:docMk/>
            <pc:sldMk cId="242562424" sldId="263"/>
            <ac:picMk id="41" creationId="{862EE952-D827-454D-A08B-FD1B62F158FA}"/>
          </ac:picMkLst>
        </pc:picChg>
        <pc:picChg chg="mod">
          <ac:chgData name="Mira Ilieva" userId="1fa64334-c67a-4dda-8330-986d204488ba" providerId="ADAL" clId="{2BE34D7F-A739-4044-B830-F9CD30836E5E}" dt="2022-03-04T13:31:35.821" v="734" actId="165"/>
          <ac:picMkLst>
            <pc:docMk/>
            <pc:sldMk cId="242562424" sldId="263"/>
            <ac:picMk id="44" creationId="{A8D915DB-4AB6-4A3A-9744-F767A5B1D920}"/>
          </ac:picMkLst>
        </pc:picChg>
        <pc:picChg chg="mod">
          <ac:chgData name="Mira Ilieva" userId="1fa64334-c67a-4dda-8330-986d204488ba" providerId="ADAL" clId="{2BE34D7F-A739-4044-B830-F9CD30836E5E}" dt="2022-03-04T13:31:35.821" v="734" actId="165"/>
          <ac:picMkLst>
            <pc:docMk/>
            <pc:sldMk cId="242562424" sldId="263"/>
            <ac:picMk id="47" creationId="{464074AD-F535-4F22-BDA7-819A6F52B76B}"/>
          </ac:picMkLst>
        </pc:picChg>
        <pc:picChg chg="del">
          <ac:chgData name="Mira Ilieva" userId="1fa64334-c67a-4dda-8330-986d204488ba" providerId="ADAL" clId="{2BE34D7F-A739-4044-B830-F9CD30836E5E}" dt="2022-03-04T13:32:31.512" v="755" actId="478"/>
          <ac:picMkLst>
            <pc:docMk/>
            <pc:sldMk cId="242562424" sldId="263"/>
            <ac:picMk id="107" creationId="{C11CD111-FD3B-41D1-A86D-2A9B6808A01E}"/>
          </ac:picMkLst>
        </pc:picChg>
        <pc:picChg chg="mod replId">
          <ac:chgData name="Mira Ilieva" userId="1fa64334-c67a-4dda-8330-986d204488ba" providerId="ADAL" clId="{2BE34D7F-A739-4044-B830-F9CD30836E5E}" dt="2022-03-04T13:36:18.308" v="853" actId="26606"/>
          <ac:picMkLst>
            <pc:docMk/>
            <pc:sldMk cId="242562424" sldId="263"/>
            <ac:picMk id="172" creationId="{E1B6D2AB-5758-4864-A888-7F52CFEEE317}"/>
          </ac:picMkLst>
        </pc:picChg>
        <pc:picChg chg="mod replId">
          <ac:chgData name="Mira Ilieva" userId="1fa64334-c67a-4dda-8330-986d204488ba" providerId="ADAL" clId="{2BE34D7F-A739-4044-B830-F9CD30836E5E}" dt="2022-03-04T13:36:18.308" v="853" actId="26606"/>
          <ac:picMkLst>
            <pc:docMk/>
            <pc:sldMk cId="242562424" sldId="263"/>
            <ac:picMk id="173" creationId="{34928A2C-1547-4C03-B2D3-6866FA4DDF1A}"/>
          </ac:picMkLst>
        </pc:picChg>
        <pc:picChg chg="mod replId">
          <ac:chgData name="Mira Ilieva" userId="1fa64334-c67a-4dda-8330-986d204488ba" providerId="ADAL" clId="{2BE34D7F-A739-4044-B830-F9CD30836E5E}" dt="2022-03-04T13:36:18.308" v="853" actId="26606"/>
          <ac:picMkLst>
            <pc:docMk/>
            <pc:sldMk cId="242562424" sldId="263"/>
            <ac:picMk id="174" creationId="{3955AE65-F3FF-4D4E-B167-D39BE2FAF9AC}"/>
          </ac:picMkLst>
        </pc:picChg>
        <pc:picChg chg="mod replId">
          <ac:chgData name="Mira Ilieva" userId="1fa64334-c67a-4dda-8330-986d204488ba" providerId="ADAL" clId="{2BE34D7F-A739-4044-B830-F9CD30836E5E}" dt="2022-03-04T13:36:18.308" v="853" actId="26606"/>
          <ac:picMkLst>
            <pc:docMk/>
            <pc:sldMk cId="242562424" sldId="263"/>
            <ac:picMk id="175" creationId="{862EE952-D827-454D-A08B-FD1B62F158FA}"/>
          </ac:picMkLst>
        </pc:picChg>
        <pc:picChg chg="mod replId">
          <ac:chgData name="Mira Ilieva" userId="1fa64334-c67a-4dda-8330-986d204488ba" providerId="ADAL" clId="{2BE34D7F-A739-4044-B830-F9CD30836E5E}" dt="2022-03-04T13:37:50.682" v="871" actId="26606"/>
          <ac:picMkLst>
            <pc:docMk/>
            <pc:sldMk cId="242562424" sldId="263"/>
            <ac:picMk id="192" creationId="{E1B6D2AB-5758-4864-A888-7F52CFEEE317}"/>
          </ac:picMkLst>
        </pc:picChg>
        <pc:picChg chg="mod replId">
          <ac:chgData name="Mira Ilieva" userId="1fa64334-c67a-4dda-8330-986d204488ba" providerId="ADAL" clId="{2BE34D7F-A739-4044-B830-F9CD30836E5E}" dt="2022-03-04T13:37:50.682" v="871" actId="26606"/>
          <ac:picMkLst>
            <pc:docMk/>
            <pc:sldMk cId="242562424" sldId="263"/>
            <ac:picMk id="193" creationId="{34928A2C-1547-4C03-B2D3-6866FA4DDF1A}"/>
          </ac:picMkLst>
        </pc:picChg>
        <pc:picChg chg="mod replId">
          <ac:chgData name="Mira Ilieva" userId="1fa64334-c67a-4dda-8330-986d204488ba" providerId="ADAL" clId="{2BE34D7F-A739-4044-B830-F9CD30836E5E}" dt="2022-03-04T13:37:50.682" v="871" actId="26606"/>
          <ac:picMkLst>
            <pc:docMk/>
            <pc:sldMk cId="242562424" sldId="263"/>
            <ac:picMk id="194" creationId="{3955AE65-F3FF-4D4E-B167-D39BE2FAF9AC}"/>
          </ac:picMkLst>
        </pc:picChg>
        <pc:picChg chg="mod replId">
          <ac:chgData name="Mira Ilieva" userId="1fa64334-c67a-4dda-8330-986d204488ba" providerId="ADAL" clId="{2BE34D7F-A739-4044-B830-F9CD30836E5E}" dt="2022-03-04T13:37:50.682" v="871" actId="26606"/>
          <ac:picMkLst>
            <pc:docMk/>
            <pc:sldMk cId="242562424" sldId="263"/>
            <ac:picMk id="195" creationId="{862EE952-D827-454D-A08B-FD1B62F158FA}"/>
          </ac:picMkLst>
        </pc:picChg>
        <pc:cxnChg chg="add del">
          <ac:chgData name="Mira Ilieva" userId="1fa64334-c67a-4dda-8330-986d204488ba" providerId="ADAL" clId="{2BE34D7F-A739-4044-B830-F9CD30836E5E}" dt="2022-03-04T13:36:18.339" v="854" actId="26606"/>
          <ac:cxnSpMkLst>
            <pc:docMk/>
            <pc:sldMk cId="242562424" sldId="263"/>
            <ac:cxnSpMk id="123" creationId="{D6329892-480C-49E2-BD6B-45E98C9537B0}"/>
          </ac:cxnSpMkLst>
        </pc:cxnChg>
        <pc:cxnChg chg="add del">
          <ac:chgData name="Mira Ilieva" userId="1fa64334-c67a-4dda-8330-986d204488ba" providerId="ADAL" clId="{2BE34D7F-A739-4044-B830-F9CD30836E5E}" dt="2022-03-04T13:36:18.339" v="854" actId="26606"/>
          <ac:cxnSpMkLst>
            <pc:docMk/>
            <pc:sldMk cId="242562424" sldId="263"/>
            <ac:cxnSpMk id="125" creationId="{27138EE9-D930-4AF5-8DCA-D506DFDDAC69}"/>
          </ac:cxnSpMkLst>
        </pc:cxnChg>
        <pc:cxnChg chg="add del">
          <ac:chgData name="Mira Ilieva" userId="1fa64334-c67a-4dda-8330-986d204488ba" providerId="ADAL" clId="{2BE34D7F-A739-4044-B830-F9CD30836E5E}" dt="2022-03-04T13:37:50.703" v="872" actId="26606"/>
          <ac:cxnSpMkLst>
            <pc:docMk/>
            <pc:sldMk cId="242562424" sldId="263"/>
            <ac:cxnSpMk id="155" creationId="{063B6EC6-D752-4EE7-908B-F8F19E8C7FEA}"/>
          </ac:cxnSpMkLst>
        </pc:cxnChg>
        <pc:cxnChg chg="add del">
          <ac:chgData name="Mira Ilieva" userId="1fa64334-c67a-4dda-8330-986d204488ba" providerId="ADAL" clId="{2BE34D7F-A739-4044-B830-F9CD30836E5E}" dt="2022-03-04T13:37:50.703" v="872" actId="26606"/>
          <ac:cxnSpMkLst>
            <pc:docMk/>
            <pc:sldMk cId="242562424" sldId="263"/>
            <ac:cxnSpMk id="157" creationId="{EFECD4E8-AD3E-4228-82A2-9461958EA94D}"/>
          </ac:cxnSpMkLst>
        </pc:cxnChg>
        <pc:cxnChg chg="add del">
          <ac:chgData name="Mira Ilieva" userId="1fa64334-c67a-4dda-8330-986d204488ba" providerId="ADAL" clId="{2BE34D7F-A739-4044-B830-F9CD30836E5E}" dt="2022-03-04T13:35:28.635" v="836" actId="26606"/>
          <ac:cxnSpMkLst>
            <pc:docMk/>
            <pc:sldMk cId="242562424" sldId="263"/>
            <ac:cxnSpMk id="160" creationId="{063B6EC6-D752-4EE7-908B-F8F19E8C7FEA}"/>
          </ac:cxnSpMkLst>
        </pc:cxnChg>
        <pc:cxnChg chg="add del">
          <ac:chgData name="Mira Ilieva" userId="1fa64334-c67a-4dda-8330-986d204488ba" providerId="ADAL" clId="{2BE34D7F-A739-4044-B830-F9CD30836E5E}" dt="2022-03-04T13:35:28.635" v="836" actId="26606"/>
          <ac:cxnSpMkLst>
            <pc:docMk/>
            <pc:sldMk cId="242562424" sldId="263"/>
            <ac:cxnSpMk id="162" creationId="{EFECD4E8-AD3E-4228-82A2-9461958EA94D}"/>
          </ac:cxnSpMkLst>
        </pc:cxnChg>
      </pc:sldChg>
    </pc:docChg>
  </pc:docChgLst>
  <pc:docChgLst>
    <pc:chgData name="Mira Ilieva" userId="S::497124@student.saxion.nl::1fa64334-c67a-4dda-8330-986d204488ba" providerId="AD" clId="Web-{BE98CBCB-A66F-6AD3-05BB-8823EFB970E0}"/>
    <pc:docChg chg="addSld modSld addMainMaster delMainMaster">
      <pc:chgData name="Mira Ilieva" userId="S::497124@student.saxion.nl::1fa64334-c67a-4dda-8330-986d204488ba" providerId="AD" clId="Web-{BE98CBCB-A66F-6AD3-05BB-8823EFB970E0}" dt="2022-03-04T12:55:15.974" v="225"/>
      <pc:docMkLst>
        <pc:docMk/>
      </pc:docMkLst>
      <pc:sldChg chg="addSp delSp modSp mod setBg modClrScheme chgLayout">
        <pc:chgData name="Mira Ilieva" userId="S::497124@student.saxion.nl::1fa64334-c67a-4dda-8330-986d204488ba" providerId="AD" clId="Web-{BE98CBCB-A66F-6AD3-05BB-8823EFB970E0}" dt="2022-03-04T12:47:17.994" v="143" actId="1076"/>
        <pc:sldMkLst>
          <pc:docMk/>
          <pc:sldMk cId="1577499883" sldId="256"/>
        </pc:sldMkLst>
        <pc:spChg chg="del">
          <ac:chgData name="Mira Ilieva" userId="S::497124@student.saxion.nl::1fa64334-c67a-4dda-8330-986d204488ba" providerId="AD" clId="Web-{BE98CBCB-A66F-6AD3-05BB-8823EFB970E0}" dt="2022-03-04T12:35:34.112" v="2"/>
          <ac:spMkLst>
            <pc:docMk/>
            <pc:sldMk cId="1577499883" sldId="256"/>
            <ac:spMk id="2" creationId="{00000000-0000-0000-0000-000000000000}"/>
          </ac:spMkLst>
        </pc:spChg>
        <pc:spChg chg="del">
          <ac:chgData name="Mira Ilieva" userId="S::497124@student.saxion.nl::1fa64334-c67a-4dda-8330-986d204488ba" providerId="AD" clId="Web-{BE98CBCB-A66F-6AD3-05BB-8823EFB970E0}" dt="2022-03-04T12:35:36.050" v="3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Mira Ilieva" userId="S::497124@student.saxion.nl::1fa64334-c67a-4dda-8330-986d204488ba" providerId="AD" clId="Web-{BE98CBCB-A66F-6AD3-05BB-8823EFB970E0}" dt="2022-03-04T12:46:22.929" v="133"/>
          <ac:spMkLst>
            <pc:docMk/>
            <pc:sldMk cId="1577499883" sldId="256"/>
            <ac:spMk id="5" creationId="{27630AA7-E5EC-4185-905E-2B3A17D614F5}"/>
          </ac:spMkLst>
        </pc:spChg>
        <pc:spChg chg="add del mod ord">
          <ac:chgData name="Mira Ilieva" userId="S::497124@student.saxion.nl::1fa64334-c67a-4dda-8330-986d204488ba" providerId="AD" clId="Web-{BE98CBCB-A66F-6AD3-05BB-8823EFB970E0}" dt="2022-03-04T12:46:22.929" v="132"/>
          <ac:spMkLst>
            <pc:docMk/>
            <pc:sldMk cId="1577499883" sldId="256"/>
            <ac:spMk id="6" creationId="{6A5B2626-00AF-4F48-A97B-CE9F6E2B5854}"/>
          </ac:spMkLst>
        </pc:spChg>
        <pc:spChg chg="add mod">
          <ac:chgData name="Mira Ilieva" userId="S::497124@student.saxion.nl::1fa64334-c67a-4dda-8330-986d204488ba" providerId="AD" clId="Web-{BE98CBCB-A66F-6AD3-05BB-8823EFB970E0}" dt="2022-03-04T12:42:33.010" v="75" actId="20577"/>
          <ac:spMkLst>
            <pc:docMk/>
            <pc:sldMk cId="1577499883" sldId="256"/>
            <ac:spMk id="9" creationId="{A3BEF552-CF0E-494B-BB6F-CCC1631D447F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6:58.493" v="138"/>
          <ac:spMkLst>
            <pc:docMk/>
            <pc:sldMk cId="1577499883" sldId="256"/>
            <ac:spMk id="25" creationId="{357C4A98-A18C-4E0B-A8AA-6A60AA0414DF}"/>
          </ac:spMkLst>
        </pc:spChg>
        <pc:spChg chg="add">
          <ac:chgData name="Mira Ilieva" userId="S::497124@student.saxion.nl::1fa64334-c67a-4dda-8330-986d204488ba" providerId="AD" clId="Web-{BE98CBCB-A66F-6AD3-05BB-8823EFB970E0}" dt="2022-03-04T12:46:51.134" v="136"/>
          <ac:spMkLst>
            <pc:docMk/>
            <pc:sldMk cId="1577499883" sldId="256"/>
            <ac:spMk id="26" creationId="{BE925D93-72D9-484D-9851-BC3909E63D85}"/>
          </ac:spMkLst>
        </pc:spChg>
        <pc:spChg chg="add">
          <ac:chgData name="Mira Ilieva" userId="S::497124@student.saxion.nl::1fa64334-c67a-4dda-8330-986d204488ba" providerId="AD" clId="Web-{BE98CBCB-A66F-6AD3-05BB-8823EFB970E0}" dt="2022-03-04T12:46:51.134" v="136"/>
          <ac:spMkLst>
            <pc:docMk/>
            <pc:sldMk cId="1577499883" sldId="256"/>
            <ac:spMk id="28" creationId="{2322CC54-5B23-4468-9930-09BB9FB702C8}"/>
          </ac:spMkLst>
        </pc:spChg>
        <pc:spChg chg="add mod">
          <ac:chgData name="Mira Ilieva" userId="S::497124@student.saxion.nl::1fa64334-c67a-4dda-8330-986d204488ba" providerId="AD" clId="Web-{BE98CBCB-A66F-6AD3-05BB-8823EFB970E0}" dt="2022-03-04T12:47:17.994" v="143" actId="1076"/>
          <ac:spMkLst>
            <pc:docMk/>
            <pc:sldMk cId="1577499883" sldId="256"/>
            <ac:spMk id="29" creationId="{151C9B4E-2D61-43CE-A304-088690682F74}"/>
          </ac:spMkLst>
        </pc:spChg>
        <pc:spChg chg="add">
          <ac:chgData name="Mira Ilieva" userId="S::497124@student.saxion.nl::1fa64334-c67a-4dda-8330-986d204488ba" providerId="AD" clId="Web-{BE98CBCB-A66F-6AD3-05BB-8823EFB970E0}" dt="2022-03-04T12:46:51.134" v="136"/>
          <ac:spMkLst>
            <pc:docMk/>
            <pc:sldMk cId="1577499883" sldId="256"/>
            <ac:spMk id="30" creationId="{046AB0AA-C6E5-4776-83BE-056E77A11311}"/>
          </ac:spMkLst>
        </pc:spChg>
        <pc:grpChg chg="add del">
          <ac:chgData name="Mira Ilieva" userId="S::497124@student.saxion.nl::1fa64334-c67a-4dda-8330-986d204488ba" providerId="AD" clId="Web-{BE98CBCB-A66F-6AD3-05BB-8823EFB970E0}" dt="2022-03-04T12:46:51.134" v="135"/>
          <ac:grpSpMkLst>
            <pc:docMk/>
            <pc:sldMk cId="1577499883" sldId="256"/>
            <ac:grpSpMk id="14" creationId="{DDE8DE2B-61C1-46D5-BEB8-521321C182C4}"/>
          </ac:grpSpMkLst>
        </pc:grpChg>
        <pc:grpChg chg="add">
          <ac:chgData name="Mira Ilieva" userId="S::497124@student.saxion.nl::1fa64334-c67a-4dda-8330-986d204488ba" providerId="AD" clId="Web-{BE98CBCB-A66F-6AD3-05BB-8823EFB970E0}" dt="2022-03-04T12:46:51.134" v="136"/>
          <ac:grpSpMkLst>
            <pc:docMk/>
            <pc:sldMk cId="1577499883" sldId="256"/>
            <ac:grpSpMk id="27" creationId="{0565C35A-C6FA-4269-822E-6DB5B9C48882}"/>
          </ac:grpSpMkLst>
        </pc:grpChg>
        <pc:picChg chg="add del mod">
          <ac:chgData name="Mira Ilieva" userId="S::497124@student.saxion.nl::1fa64334-c67a-4dda-8330-986d204488ba" providerId="AD" clId="Web-{BE98CBCB-A66F-6AD3-05BB-8823EFB970E0}" dt="2022-03-04T12:38:07.793" v="17"/>
          <ac:picMkLst>
            <pc:docMk/>
            <pc:sldMk cId="1577499883" sldId="256"/>
            <ac:picMk id="4" creationId="{BC91B2EF-6901-408A-8DE1-1E5D62BCF501}"/>
          </ac:picMkLst>
        </pc:picChg>
        <pc:picChg chg="add mod ord">
          <ac:chgData name="Mira Ilieva" userId="S::497124@student.saxion.nl::1fa64334-c67a-4dda-8330-986d204488ba" providerId="AD" clId="Web-{BE98CBCB-A66F-6AD3-05BB-8823EFB970E0}" dt="2022-03-04T12:47:10.447" v="141" actId="1076"/>
          <ac:picMkLst>
            <pc:docMk/>
            <pc:sldMk cId="1577499883" sldId="256"/>
            <ac:picMk id="7" creationId="{21392D56-DC6B-4851-BD4C-DEA7ADBB7212}"/>
          </ac:picMkLst>
        </pc:picChg>
        <pc:picChg chg="add del">
          <ac:chgData name="Mira Ilieva" userId="S::497124@student.saxion.nl::1fa64334-c67a-4dda-8330-986d204488ba" providerId="AD" clId="Web-{BE98CBCB-A66F-6AD3-05BB-8823EFB970E0}" dt="2022-03-04T12:39:20.062" v="28"/>
          <ac:picMkLst>
            <pc:docMk/>
            <pc:sldMk cId="1577499883" sldId="256"/>
            <ac:picMk id="8" creationId="{5435A6F2-E950-45E0-B15F-E2E976AE911A}"/>
          </ac:picMkLst>
        </pc:picChg>
      </pc:sldChg>
      <pc:sldChg chg="addSp delSp modSp new mod setBg addAnim delAnim">
        <pc:chgData name="Mira Ilieva" userId="S::497124@student.saxion.nl::1fa64334-c67a-4dda-8330-986d204488ba" providerId="AD" clId="Web-{BE98CBCB-A66F-6AD3-05BB-8823EFB970E0}" dt="2022-03-04T12:47:56.872" v="149" actId="1076"/>
        <pc:sldMkLst>
          <pc:docMk/>
          <pc:sldMk cId="3662477146" sldId="257"/>
        </pc:sldMkLst>
        <pc:spChg chg="mod">
          <ac:chgData name="Mira Ilieva" userId="S::497124@student.saxion.nl::1fa64334-c67a-4dda-8330-986d204488ba" providerId="AD" clId="Web-{BE98CBCB-A66F-6AD3-05BB-8823EFB970E0}" dt="2022-03-04T12:47:56.872" v="149" actId="1076"/>
          <ac:spMkLst>
            <pc:docMk/>
            <pc:sldMk cId="3662477146" sldId="257"/>
            <ac:spMk id="2" creationId="{C75D8E73-CD4F-4470-8EA9-B483EFB193BC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3:55.390" v="106"/>
          <ac:spMkLst>
            <pc:docMk/>
            <pc:sldMk cId="3662477146" sldId="257"/>
            <ac:spMk id="24" creationId="{66D61E08-70C3-48D8-BEA0-787111DC30DA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3:55.390" v="106"/>
          <ac:spMkLst>
            <pc:docMk/>
            <pc:sldMk cId="3662477146" sldId="257"/>
            <ac:spMk id="26" creationId="{FC55298F-0AE5-478E-AD2B-03C2614C5833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3:55.390" v="106"/>
          <ac:spMkLst>
            <pc:docMk/>
            <pc:sldMk cId="3662477146" sldId="257"/>
            <ac:spMk id="28" creationId="{C180E4EA-0B63-4779-A895-7E90E71088F3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3:55.390" v="106"/>
          <ac:spMkLst>
            <pc:docMk/>
            <pc:sldMk cId="3662477146" sldId="257"/>
            <ac:spMk id="30" creationId="{CEE01D9D-3DE8-4EED-B0D3-8F3C79CC7673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3:55.390" v="106"/>
          <ac:spMkLst>
            <pc:docMk/>
            <pc:sldMk cId="3662477146" sldId="257"/>
            <ac:spMk id="32" creationId="{89AF5CE9-607F-43F4-8983-DCD6DA4051FD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3:55.390" v="106"/>
          <ac:spMkLst>
            <pc:docMk/>
            <pc:sldMk cId="3662477146" sldId="257"/>
            <ac:spMk id="34" creationId="{6EEA2DBD-9E1E-4521-8C01-F32AD18A89E3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3:55.390" v="106"/>
          <ac:spMkLst>
            <pc:docMk/>
            <pc:sldMk cId="3662477146" sldId="257"/>
            <ac:spMk id="36" creationId="{15BBD2C1-BA9B-46A9-A27A-33498B169272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5:28.285" v="125"/>
          <ac:spMkLst>
            <pc:docMk/>
            <pc:sldMk cId="3662477146" sldId="257"/>
            <ac:spMk id="60" creationId="{66D61E08-70C3-48D8-BEA0-787111DC30DA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5:28.285" v="125"/>
          <ac:spMkLst>
            <pc:docMk/>
            <pc:sldMk cId="3662477146" sldId="257"/>
            <ac:spMk id="62" creationId="{FC55298F-0AE5-478E-AD2B-03C2614C5833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5:28.285" v="125"/>
          <ac:spMkLst>
            <pc:docMk/>
            <pc:sldMk cId="3662477146" sldId="257"/>
            <ac:spMk id="64" creationId="{C180E4EA-0B63-4779-A895-7E90E71088F3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5:28.285" v="125"/>
          <ac:spMkLst>
            <pc:docMk/>
            <pc:sldMk cId="3662477146" sldId="257"/>
            <ac:spMk id="66" creationId="{CEE01D9D-3DE8-4EED-B0D3-8F3C79CC7673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5:28.285" v="125"/>
          <ac:spMkLst>
            <pc:docMk/>
            <pc:sldMk cId="3662477146" sldId="257"/>
            <ac:spMk id="68" creationId="{89AF5CE9-607F-43F4-8983-DCD6DA4051FD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5:28.285" v="125"/>
          <ac:spMkLst>
            <pc:docMk/>
            <pc:sldMk cId="3662477146" sldId="257"/>
            <ac:spMk id="70" creationId="{6EEA2DBD-9E1E-4521-8C01-F32AD18A89E3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5:28.285" v="125"/>
          <ac:spMkLst>
            <pc:docMk/>
            <pc:sldMk cId="3662477146" sldId="257"/>
            <ac:spMk id="72" creationId="{15BBD2C1-BA9B-46A9-A27A-33498B169272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93" creationId="{8B2A878B-CC9E-4401-8BAA-9D344B5AB8AE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95" creationId="{6DD53AF4-988B-41E6-AB9C-E5ADE7FCA86C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97" creationId="{E3E2BE66-B731-4E8F-92AE-434C347FE904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99" creationId="{1C04AA99-545A-4E18-A307-9651263861DF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101" creationId="{D21765B3-48FB-47ED-AFBD-CE583447188A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103" creationId="{9908EBEC-783D-4C0E-AE8E-165D6FAC6CC5}"/>
          </ac:spMkLst>
        </pc:spChg>
        <pc:spChg chg="add del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105" creationId="{D9A05D3D-E46B-44B4-BDFD-F9F117379CA3}"/>
          </ac:spMkLst>
        </pc:spChg>
        <pc:spChg chg="add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127" creationId="{8B2A878B-CC9E-4401-8BAA-9D344B5AB8AE}"/>
          </ac:spMkLst>
        </pc:spChg>
        <pc:spChg chg="add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129" creationId="{6DD53AF4-988B-41E6-AB9C-E5ADE7FCA86C}"/>
          </ac:spMkLst>
        </pc:spChg>
        <pc:spChg chg="add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131" creationId="{E3E2BE66-B731-4E8F-92AE-434C347FE904}"/>
          </ac:spMkLst>
        </pc:spChg>
        <pc:spChg chg="add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133" creationId="{1C04AA99-545A-4E18-A307-9651263861DF}"/>
          </ac:spMkLst>
        </pc:spChg>
        <pc:spChg chg="add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135" creationId="{D21765B3-48FB-47ED-AFBD-CE583447188A}"/>
          </ac:spMkLst>
        </pc:spChg>
        <pc:spChg chg="add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137" creationId="{9908EBEC-783D-4C0E-AE8E-165D6FAC6CC5}"/>
          </ac:spMkLst>
        </pc:spChg>
        <pc:spChg chg="add">
          <ac:chgData name="Mira Ilieva" userId="S::497124@student.saxion.nl::1fa64334-c67a-4dda-8330-986d204488ba" providerId="AD" clId="Web-{BE98CBCB-A66F-6AD3-05BB-8823EFB970E0}" dt="2022-03-04T12:47:43.808" v="146"/>
          <ac:spMkLst>
            <pc:docMk/>
            <pc:sldMk cId="3662477146" sldId="257"/>
            <ac:spMk id="139" creationId="{D9A05D3D-E46B-44B4-BDFD-F9F117379CA3}"/>
          </ac:spMkLst>
        </pc:spChg>
        <pc:grpChg chg="add del">
          <ac:chgData name="Mira Ilieva" userId="S::497124@student.saxion.nl::1fa64334-c67a-4dda-8330-986d204488ba" providerId="AD" clId="Web-{BE98CBCB-A66F-6AD3-05BB-8823EFB970E0}" dt="2022-03-04T12:43:55.390" v="106"/>
          <ac:grpSpMkLst>
            <pc:docMk/>
            <pc:sldMk cId="3662477146" sldId="257"/>
            <ac:grpSpMk id="8" creationId="{6A761A44-A936-4382-8A16-7ED6A2903DD0}"/>
          </ac:grpSpMkLst>
        </pc:grpChg>
        <pc:grpChg chg="add del">
          <ac:chgData name="Mira Ilieva" userId="S::497124@student.saxion.nl::1fa64334-c67a-4dda-8330-986d204488ba" providerId="AD" clId="Web-{BE98CBCB-A66F-6AD3-05BB-8823EFB970E0}" dt="2022-03-04T12:45:04.925" v="120"/>
          <ac:grpSpMkLst>
            <pc:docMk/>
            <pc:sldMk cId="3662477146" sldId="257"/>
            <ac:grpSpMk id="38" creationId="{6A761A44-A936-4382-8A16-7ED6A2903DD0}"/>
          </ac:grpSpMkLst>
        </pc:grpChg>
        <pc:grpChg chg="add del">
          <ac:chgData name="Mira Ilieva" userId="S::497124@student.saxion.nl::1fa64334-c67a-4dda-8330-986d204488ba" providerId="AD" clId="Web-{BE98CBCB-A66F-6AD3-05BB-8823EFB970E0}" dt="2022-03-04T12:45:28.285" v="125"/>
          <ac:grpSpMkLst>
            <pc:docMk/>
            <pc:sldMk cId="3662477146" sldId="257"/>
            <ac:grpSpMk id="44" creationId="{6A761A44-A936-4382-8A16-7ED6A2903DD0}"/>
          </ac:grpSpMkLst>
        </pc:grpChg>
        <pc:grpChg chg="add del">
          <ac:chgData name="Mira Ilieva" userId="S::497124@student.saxion.nl::1fa64334-c67a-4dda-8330-986d204488ba" providerId="AD" clId="Web-{BE98CBCB-A66F-6AD3-05BB-8823EFB970E0}" dt="2022-03-04T12:47:43.808" v="146"/>
          <ac:grpSpMkLst>
            <pc:docMk/>
            <pc:sldMk cId="3662477146" sldId="257"/>
            <ac:grpSpMk id="77" creationId="{6A761A44-A936-4382-8A16-7ED6A2903DD0}"/>
          </ac:grpSpMkLst>
        </pc:grpChg>
        <pc:grpChg chg="add">
          <ac:chgData name="Mira Ilieva" userId="S::497124@student.saxion.nl::1fa64334-c67a-4dda-8330-986d204488ba" providerId="AD" clId="Web-{BE98CBCB-A66F-6AD3-05BB-8823EFB970E0}" dt="2022-03-04T12:47:43.808" v="146"/>
          <ac:grpSpMkLst>
            <pc:docMk/>
            <pc:sldMk cId="3662477146" sldId="257"/>
            <ac:grpSpMk id="111" creationId="{6A761A44-A936-4382-8A16-7ED6A2903DD0}"/>
          </ac:grpSpMkLst>
        </pc:grpChg>
        <pc:picChg chg="add del">
          <ac:chgData name="Mira Ilieva" userId="S::497124@student.saxion.nl::1fa64334-c67a-4dda-8330-986d204488ba" providerId="AD" clId="Web-{BE98CBCB-A66F-6AD3-05BB-8823EFB970E0}" dt="2022-03-04T12:43:55.390" v="106"/>
          <ac:picMkLst>
            <pc:docMk/>
            <pc:sldMk cId="3662477146" sldId="257"/>
            <ac:picMk id="4" creationId="{CA536FB6-DE96-4FA2-AFFA-2BE344172126}"/>
          </ac:picMkLst>
        </pc:picChg>
        <pc:picChg chg="add del mod">
          <ac:chgData name="Mira Ilieva" userId="S::497124@student.saxion.nl::1fa64334-c67a-4dda-8330-986d204488ba" providerId="AD" clId="Web-{BE98CBCB-A66F-6AD3-05BB-8823EFB970E0}" dt="2022-03-04T12:47:35.042" v="145"/>
          <ac:picMkLst>
            <pc:docMk/>
            <pc:sldMk cId="3662477146" sldId="257"/>
            <ac:picMk id="39" creationId="{23D93EF6-5A29-43C8-A082-65E26E07E4F0}"/>
          </ac:picMkLst>
        </pc:picChg>
        <pc:picChg chg="add mod">
          <ac:chgData name="Mira Ilieva" userId="S::497124@student.saxion.nl::1fa64334-c67a-4dda-8330-986d204488ba" providerId="AD" clId="Web-{BE98CBCB-A66F-6AD3-05BB-8823EFB970E0}" dt="2022-03-04T12:47:48.012" v="147" actId="1076"/>
          <ac:picMkLst>
            <pc:docMk/>
            <pc:sldMk cId="3662477146" sldId="257"/>
            <ac:picMk id="107" creationId="{C11CD111-FD3B-41D1-A86D-2A9B6808A01E}"/>
          </ac:picMkLst>
        </pc:picChg>
        <pc:cxnChg chg="add del">
          <ac:chgData name="Mira Ilieva" userId="S::497124@student.saxion.nl::1fa64334-c67a-4dda-8330-986d204488ba" providerId="AD" clId="Web-{BE98CBCB-A66F-6AD3-05BB-8823EFB970E0}" dt="2022-03-04T12:43:55.390" v="106"/>
          <ac:cxnSpMkLst>
            <pc:docMk/>
            <pc:sldMk cId="3662477146" sldId="257"/>
            <ac:cxnSpMk id="20" creationId="{A57C1A16-B8AB-4D99-A195-A38F556A6486}"/>
          </ac:cxnSpMkLst>
        </pc:cxnChg>
        <pc:cxnChg chg="add del">
          <ac:chgData name="Mira Ilieva" userId="S::497124@student.saxion.nl::1fa64334-c67a-4dda-8330-986d204488ba" providerId="AD" clId="Web-{BE98CBCB-A66F-6AD3-05BB-8823EFB970E0}" dt="2022-03-04T12:43:55.390" v="106"/>
          <ac:cxnSpMkLst>
            <pc:docMk/>
            <pc:sldMk cId="3662477146" sldId="257"/>
            <ac:cxnSpMk id="22" creationId="{F8A9B20B-D1DD-4573-B5EC-558029519236}"/>
          </ac:cxnSpMkLst>
        </pc:cxnChg>
        <pc:cxnChg chg="add del">
          <ac:chgData name="Mira Ilieva" userId="S::497124@student.saxion.nl::1fa64334-c67a-4dda-8330-986d204488ba" providerId="AD" clId="Web-{BE98CBCB-A66F-6AD3-05BB-8823EFB970E0}" dt="2022-03-04T12:45:28.285" v="125"/>
          <ac:cxnSpMkLst>
            <pc:docMk/>
            <pc:sldMk cId="3662477146" sldId="257"/>
            <ac:cxnSpMk id="56" creationId="{A57C1A16-B8AB-4D99-A195-A38F556A6486}"/>
          </ac:cxnSpMkLst>
        </pc:cxnChg>
        <pc:cxnChg chg="add del">
          <ac:chgData name="Mira Ilieva" userId="S::497124@student.saxion.nl::1fa64334-c67a-4dda-8330-986d204488ba" providerId="AD" clId="Web-{BE98CBCB-A66F-6AD3-05BB-8823EFB970E0}" dt="2022-03-04T12:45:28.285" v="125"/>
          <ac:cxnSpMkLst>
            <pc:docMk/>
            <pc:sldMk cId="3662477146" sldId="257"/>
            <ac:cxnSpMk id="58" creationId="{F8A9B20B-D1DD-4573-B5EC-558029519236}"/>
          </ac:cxnSpMkLst>
        </pc:cxnChg>
        <pc:cxnChg chg="add del">
          <ac:chgData name="Mira Ilieva" userId="S::497124@student.saxion.nl::1fa64334-c67a-4dda-8330-986d204488ba" providerId="AD" clId="Web-{BE98CBCB-A66F-6AD3-05BB-8823EFB970E0}" dt="2022-03-04T12:47:43.808" v="146"/>
          <ac:cxnSpMkLst>
            <pc:docMk/>
            <pc:sldMk cId="3662477146" sldId="257"/>
            <ac:cxnSpMk id="89" creationId="{D6329892-480C-49E2-BD6B-45E98C9537B0}"/>
          </ac:cxnSpMkLst>
        </pc:cxnChg>
        <pc:cxnChg chg="add del">
          <ac:chgData name="Mira Ilieva" userId="S::497124@student.saxion.nl::1fa64334-c67a-4dda-8330-986d204488ba" providerId="AD" clId="Web-{BE98CBCB-A66F-6AD3-05BB-8823EFB970E0}" dt="2022-03-04T12:47:43.808" v="146"/>
          <ac:cxnSpMkLst>
            <pc:docMk/>
            <pc:sldMk cId="3662477146" sldId="257"/>
            <ac:cxnSpMk id="91" creationId="{27138EE9-D930-4AF5-8DCA-D506DFDDAC69}"/>
          </ac:cxnSpMkLst>
        </pc:cxnChg>
        <pc:cxnChg chg="add">
          <ac:chgData name="Mira Ilieva" userId="S::497124@student.saxion.nl::1fa64334-c67a-4dda-8330-986d204488ba" providerId="AD" clId="Web-{BE98CBCB-A66F-6AD3-05BB-8823EFB970E0}" dt="2022-03-04T12:47:43.808" v="146"/>
          <ac:cxnSpMkLst>
            <pc:docMk/>
            <pc:sldMk cId="3662477146" sldId="257"/>
            <ac:cxnSpMk id="123" creationId="{D6329892-480C-49E2-BD6B-45E98C9537B0}"/>
          </ac:cxnSpMkLst>
        </pc:cxnChg>
        <pc:cxnChg chg="add">
          <ac:chgData name="Mira Ilieva" userId="S::497124@student.saxion.nl::1fa64334-c67a-4dda-8330-986d204488ba" providerId="AD" clId="Web-{BE98CBCB-A66F-6AD3-05BB-8823EFB970E0}" dt="2022-03-04T12:47:43.808" v="146"/>
          <ac:cxnSpMkLst>
            <pc:docMk/>
            <pc:sldMk cId="3662477146" sldId="257"/>
            <ac:cxnSpMk id="125" creationId="{27138EE9-D930-4AF5-8DCA-D506DFDDAC69}"/>
          </ac:cxnSpMkLst>
        </pc:cxnChg>
      </pc:sldChg>
      <pc:sldChg chg="addSp delSp modSp new addAnim delAnim modAnim">
        <pc:chgData name="Mira Ilieva" userId="S::497124@student.saxion.nl::1fa64334-c67a-4dda-8330-986d204488ba" providerId="AD" clId="Web-{BE98CBCB-A66F-6AD3-05BB-8823EFB970E0}" dt="2022-03-04T12:55:15.974" v="225"/>
        <pc:sldMkLst>
          <pc:docMk/>
          <pc:sldMk cId="566406354" sldId="258"/>
        </pc:sldMkLst>
        <pc:spChg chg="mod">
          <ac:chgData name="Mira Ilieva" userId="S::497124@student.saxion.nl::1fa64334-c67a-4dda-8330-986d204488ba" providerId="AD" clId="Web-{BE98CBCB-A66F-6AD3-05BB-8823EFB970E0}" dt="2022-03-04T12:52:18.808" v="213" actId="1076"/>
          <ac:spMkLst>
            <pc:docMk/>
            <pc:sldMk cId="566406354" sldId="258"/>
            <ac:spMk id="2" creationId="{266D2B1D-67C6-4285-9C2F-043204E718EF}"/>
          </ac:spMkLst>
        </pc:spChg>
        <pc:picChg chg="add mod">
          <ac:chgData name="Mira Ilieva" userId="S::497124@student.saxion.nl::1fa64334-c67a-4dda-8330-986d204488ba" providerId="AD" clId="Web-{BE98CBCB-A66F-6AD3-05BB-8823EFB970E0}" dt="2022-03-04T12:52:14.901" v="206" actId="1076"/>
          <ac:picMkLst>
            <pc:docMk/>
            <pc:sldMk cId="566406354" sldId="258"/>
            <ac:picMk id="3" creationId="{BF530055-91B8-4759-9B7E-974452419DE8}"/>
          </ac:picMkLst>
        </pc:picChg>
        <pc:picChg chg="add del mod">
          <ac:chgData name="Mira Ilieva" userId="S::497124@student.saxion.nl::1fa64334-c67a-4dda-8330-986d204488ba" providerId="AD" clId="Web-{BE98CBCB-A66F-6AD3-05BB-8823EFB970E0}" dt="2022-03-04T12:49:29.564" v="170"/>
          <ac:picMkLst>
            <pc:docMk/>
            <pc:sldMk cId="566406354" sldId="258"/>
            <ac:picMk id="4" creationId="{75D79BD5-44B0-4647-8C1E-66F0261EF2B9}"/>
          </ac:picMkLst>
        </pc:picChg>
        <pc:picChg chg="add mod">
          <ac:chgData name="Mira Ilieva" userId="S::497124@student.saxion.nl::1fa64334-c67a-4dda-8330-986d204488ba" providerId="AD" clId="Web-{BE98CBCB-A66F-6AD3-05BB-8823EFB970E0}" dt="2022-03-04T12:52:14.917" v="207" actId="1076"/>
          <ac:picMkLst>
            <pc:docMk/>
            <pc:sldMk cId="566406354" sldId="258"/>
            <ac:picMk id="5" creationId="{A205FF9D-A93B-4721-8833-6DB45E59E4ED}"/>
          </ac:picMkLst>
        </pc:picChg>
        <pc:picChg chg="add mod">
          <ac:chgData name="Mira Ilieva" userId="S::497124@student.saxion.nl::1fa64334-c67a-4dda-8330-986d204488ba" providerId="AD" clId="Web-{BE98CBCB-A66F-6AD3-05BB-8823EFB970E0}" dt="2022-03-04T12:52:14.932" v="208" actId="1076"/>
          <ac:picMkLst>
            <pc:docMk/>
            <pc:sldMk cId="566406354" sldId="258"/>
            <ac:picMk id="6" creationId="{594E4B40-FF30-4464-B613-012BEA2B3D95}"/>
          </ac:picMkLst>
        </pc:picChg>
        <pc:picChg chg="add mod">
          <ac:chgData name="Mira Ilieva" userId="S::497124@student.saxion.nl::1fa64334-c67a-4dda-8330-986d204488ba" providerId="AD" clId="Web-{BE98CBCB-A66F-6AD3-05BB-8823EFB970E0}" dt="2022-03-04T12:55:06.989" v="218" actId="1076"/>
          <ac:picMkLst>
            <pc:docMk/>
            <pc:sldMk cId="566406354" sldId="258"/>
            <ac:picMk id="7" creationId="{535BD347-B04A-4163-AC4D-E8B2E81D6C08}"/>
          </ac:picMkLst>
        </pc:picChg>
        <pc:picChg chg="add mod">
          <ac:chgData name="Mira Ilieva" userId="S::497124@student.saxion.nl::1fa64334-c67a-4dda-8330-986d204488ba" providerId="AD" clId="Web-{BE98CBCB-A66F-6AD3-05BB-8823EFB970E0}" dt="2022-03-04T12:52:14.948" v="210" actId="1076"/>
          <ac:picMkLst>
            <pc:docMk/>
            <pc:sldMk cId="566406354" sldId="258"/>
            <ac:picMk id="8" creationId="{2A01988C-84E8-4C29-8F77-C8D6576AE382}"/>
          </ac:picMkLst>
        </pc:picChg>
        <pc:picChg chg="add mod">
          <ac:chgData name="Mira Ilieva" userId="S::497124@student.saxion.nl::1fa64334-c67a-4dda-8330-986d204488ba" providerId="AD" clId="Web-{BE98CBCB-A66F-6AD3-05BB-8823EFB970E0}" dt="2022-03-04T12:55:06.989" v="219" actId="1076"/>
          <ac:picMkLst>
            <pc:docMk/>
            <pc:sldMk cId="566406354" sldId="258"/>
            <ac:picMk id="9" creationId="{B0BD447D-0818-4B82-A74A-46EA9CECC286}"/>
          </ac:picMkLst>
        </pc:picChg>
        <pc:picChg chg="add mod">
          <ac:chgData name="Mira Ilieva" userId="S::497124@student.saxion.nl::1fa64334-c67a-4dda-8330-986d204488ba" providerId="AD" clId="Web-{BE98CBCB-A66F-6AD3-05BB-8823EFB970E0}" dt="2022-03-04T12:52:14.964" v="212" actId="1076"/>
          <ac:picMkLst>
            <pc:docMk/>
            <pc:sldMk cId="566406354" sldId="258"/>
            <ac:picMk id="10" creationId="{3BDE762D-8BDC-402A-B249-004D9D3521B4}"/>
          </ac:picMkLst>
        </pc:picChg>
      </pc:sldChg>
      <pc:sldMasterChg chg="del delSldLayout">
        <pc:chgData name="Mira Ilieva" userId="S::497124@student.saxion.nl::1fa64334-c67a-4dda-8330-986d204488ba" providerId="AD" clId="Web-{BE98CBCB-A66F-6AD3-05BB-8823EFB970E0}" dt="2022-03-04T12:37:12.008" v="10"/>
        <pc:sldMasterMkLst>
          <pc:docMk/>
          <pc:sldMasterMk cId="594725491" sldId="2147483648"/>
        </pc:sldMasterMkLst>
        <pc:sldLayoutChg chg="del">
          <pc:chgData name="Mira Ilieva" userId="S::497124@student.saxion.nl::1fa64334-c67a-4dda-8330-986d204488ba" providerId="AD" clId="Web-{BE98CBCB-A66F-6AD3-05BB-8823EFB970E0}" dt="2022-03-04T12:37:12.008" v="1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Mira Ilieva" userId="S::497124@student.saxion.nl::1fa64334-c67a-4dda-8330-986d204488ba" providerId="AD" clId="Web-{BE98CBCB-A66F-6AD3-05BB-8823EFB970E0}" dt="2022-03-04T12:37:12.008" v="1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Mira Ilieva" userId="S::497124@student.saxion.nl::1fa64334-c67a-4dda-8330-986d204488ba" providerId="AD" clId="Web-{BE98CBCB-A66F-6AD3-05BB-8823EFB970E0}" dt="2022-03-04T12:37:12.008" v="1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Mira Ilieva" userId="S::497124@student.saxion.nl::1fa64334-c67a-4dda-8330-986d204488ba" providerId="AD" clId="Web-{BE98CBCB-A66F-6AD3-05BB-8823EFB970E0}" dt="2022-03-04T12:37:12.008" v="1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Mira Ilieva" userId="S::497124@student.saxion.nl::1fa64334-c67a-4dda-8330-986d204488ba" providerId="AD" clId="Web-{BE98CBCB-A66F-6AD3-05BB-8823EFB970E0}" dt="2022-03-04T12:37:12.008" v="1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Mira Ilieva" userId="S::497124@student.saxion.nl::1fa64334-c67a-4dda-8330-986d204488ba" providerId="AD" clId="Web-{BE98CBCB-A66F-6AD3-05BB-8823EFB970E0}" dt="2022-03-04T12:37:12.008" v="1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Mira Ilieva" userId="S::497124@student.saxion.nl::1fa64334-c67a-4dda-8330-986d204488ba" providerId="AD" clId="Web-{BE98CBCB-A66F-6AD3-05BB-8823EFB970E0}" dt="2022-03-04T12:37:12.008" v="1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Mira Ilieva" userId="S::497124@student.saxion.nl::1fa64334-c67a-4dda-8330-986d204488ba" providerId="AD" clId="Web-{BE98CBCB-A66F-6AD3-05BB-8823EFB970E0}" dt="2022-03-04T12:37:12.008" v="1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Mira Ilieva" userId="S::497124@student.saxion.nl::1fa64334-c67a-4dda-8330-986d204488ba" providerId="AD" clId="Web-{BE98CBCB-A66F-6AD3-05BB-8823EFB970E0}" dt="2022-03-04T12:37:12.008" v="1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Mira Ilieva" userId="S::497124@student.saxion.nl::1fa64334-c67a-4dda-8330-986d204488ba" providerId="AD" clId="Web-{BE98CBCB-A66F-6AD3-05BB-8823EFB970E0}" dt="2022-03-04T12:37:12.008" v="1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Mira Ilieva" userId="S::497124@student.saxion.nl::1fa64334-c67a-4dda-8330-986d204488ba" providerId="AD" clId="Web-{BE98CBCB-A66F-6AD3-05BB-8823EFB970E0}" dt="2022-03-04T12:37:12.008" v="1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Mira Ilieva" userId="S::497124@student.saxion.nl::1fa64334-c67a-4dda-8330-986d204488ba" providerId="AD" clId="Web-{BE98CBCB-A66F-6AD3-05BB-8823EFB970E0}" dt="2022-03-04T12:37:13.774" v="11"/>
        <pc:sldMasterMkLst>
          <pc:docMk/>
          <pc:sldMasterMk cId="3309154195" sldId="2147483660"/>
        </pc:sldMasterMkLst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4094299449" sldId="2147483661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1868387466" sldId="2147483662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3465254508" sldId="2147483663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1558097520" sldId="2147483664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687325762" sldId="2147483665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4037704616" sldId="2147483666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3638944125" sldId="2147483667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680148706" sldId="2147483668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2903799974" sldId="2147483669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3082344334" sldId="2147483670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3643834063" sldId="2147483671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3656686799" sldId="2147483672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561232107" sldId="2147483673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2974546103" sldId="2147483674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4103585502" sldId="2147483675"/>
          </pc:sldLayoutMkLst>
        </pc:sldLayoutChg>
        <pc:sldLayoutChg chg="add del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3309154195" sldId="2147483660"/>
            <pc:sldLayoutMk cId="704469760" sldId="2147483676"/>
          </pc:sldLayoutMkLst>
        </pc:sldLayoutChg>
      </pc:sldMasterChg>
      <pc:sldMasterChg chg="add addSldLayout modSldLayout">
        <pc:chgData name="Mira Ilieva" userId="S::497124@student.saxion.nl::1fa64334-c67a-4dda-8330-986d204488ba" providerId="AD" clId="Web-{BE98CBCB-A66F-6AD3-05BB-8823EFB970E0}" dt="2022-03-04T12:37:13.774" v="11"/>
        <pc:sldMasterMkLst>
          <pc:docMk/>
          <pc:sldMasterMk cId="225303977" sldId="2147483677"/>
        </pc:sldMasterMkLst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1052131146" sldId="2147483678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3788597789" sldId="2147483679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436875289" sldId="2147483680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1728288856" sldId="2147483681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1215649030" sldId="2147483682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2270386576" sldId="2147483683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2710741581" sldId="2147483684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4135832190" sldId="2147483685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3776064166" sldId="2147483686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1649039679" sldId="2147483687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2206391019" sldId="2147483688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799267319" sldId="2147483689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1682299693" sldId="2147483690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4253241774" sldId="2147483691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306860725" sldId="2147483692"/>
          </pc:sldLayoutMkLst>
        </pc:sldLayoutChg>
        <pc:sldLayoutChg chg="add mod replId">
          <pc:chgData name="Mira Ilieva" userId="S::497124@student.saxion.nl::1fa64334-c67a-4dda-8330-986d204488ba" providerId="AD" clId="Web-{BE98CBCB-A66F-6AD3-05BB-8823EFB970E0}" dt="2022-03-04T12:37:13.774" v="11"/>
          <pc:sldLayoutMkLst>
            <pc:docMk/>
            <pc:sldMasterMk cId="225303977" sldId="2147483677"/>
            <pc:sldLayoutMk cId="805926097" sldId="2147483693"/>
          </pc:sldLayoutMkLst>
        </pc:sldLayoutChg>
      </pc:sldMasterChg>
    </pc:docChg>
  </pc:docChgLst>
  <pc:docChgLst>
    <pc:chgData name="Vincenzo Savarese" userId="S::498899@student.saxion.nl::b317b989-15a1-40d6-8b23-c78481812a62" providerId="AD" clId="Web-{1097AEB4-C8C0-AFB5-9C45-F8B7FD3993C4}"/>
    <pc:docChg chg="modSld">
      <pc:chgData name="Vincenzo Savarese" userId="S::498899@student.saxion.nl::b317b989-15a1-40d6-8b23-c78481812a62" providerId="AD" clId="Web-{1097AEB4-C8C0-AFB5-9C45-F8B7FD3993C4}" dt="2022-03-07T09:32:51.352" v="5" actId="1076"/>
      <pc:docMkLst>
        <pc:docMk/>
      </pc:docMkLst>
      <pc:sldChg chg="modSp">
        <pc:chgData name="Vincenzo Savarese" userId="S::498899@student.saxion.nl::b317b989-15a1-40d6-8b23-c78481812a62" providerId="AD" clId="Web-{1097AEB4-C8C0-AFB5-9C45-F8B7FD3993C4}" dt="2022-03-07T09:32:51.352" v="5" actId="1076"/>
        <pc:sldMkLst>
          <pc:docMk/>
          <pc:sldMk cId="566406354" sldId="258"/>
        </pc:sldMkLst>
        <pc:spChg chg="mod">
          <ac:chgData name="Vincenzo Savarese" userId="S::498899@student.saxion.nl::b317b989-15a1-40d6-8b23-c78481812a62" providerId="AD" clId="Web-{1097AEB4-C8C0-AFB5-9C45-F8B7FD3993C4}" dt="2022-03-07T09:32:51.352" v="5" actId="1076"/>
          <ac:spMkLst>
            <pc:docMk/>
            <pc:sldMk cId="566406354" sldId="258"/>
            <ac:spMk id="79" creationId="{4FA3D770-20AA-4D2E-AF84-D5C576A9609F}"/>
          </ac:spMkLst>
        </pc:spChg>
      </pc:sldChg>
    </pc:docChg>
  </pc:docChgLst>
  <pc:docChgLst>
    <pc:chgData name="Vincenzo Savarese" userId="b317b989-15a1-40d6-8b23-c78481812a62" providerId="ADAL" clId="{5996AA4A-1ABF-4F81-8908-F4F407795BD5}"/>
    <pc:docChg chg="modSld">
      <pc:chgData name="Vincenzo Savarese" userId="b317b989-15a1-40d6-8b23-c78481812a62" providerId="ADAL" clId="{5996AA4A-1ABF-4F81-8908-F4F407795BD5}" dt="2022-03-07T09:45:48.038" v="7" actId="20577"/>
      <pc:docMkLst>
        <pc:docMk/>
      </pc:docMkLst>
      <pc:sldChg chg="modSp modAnim">
        <pc:chgData name="Vincenzo Savarese" userId="b317b989-15a1-40d6-8b23-c78481812a62" providerId="ADAL" clId="{5996AA4A-1ABF-4F81-8908-F4F407795BD5}" dt="2022-03-07T09:45:48.038" v="7" actId="20577"/>
        <pc:sldMkLst>
          <pc:docMk/>
          <pc:sldMk cId="3985418147" sldId="260"/>
        </pc:sldMkLst>
        <pc:spChg chg="mod">
          <ac:chgData name="Vincenzo Savarese" userId="b317b989-15a1-40d6-8b23-c78481812a62" providerId="ADAL" clId="{5996AA4A-1ABF-4F81-8908-F4F407795BD5}" dt="2022-03-07T09:45:48.038" v="7" actId="20577"/>
          <ac:spMkLst>
            <pc:docMk/>
            <pc:sldMk cId="3985418147" sldId="260"/>
            <ac:spMk id="48" creationId="{5AE9DCC1-E5FE-4BE4-8E08-9ACC0A8E42F8}"/>
          </ac:spMkLst>
        </pc:spChg>
      </pc:sldChg>
    </pc:docChg>
  </pc:docChgLst>
</pc:chgInfo>
</file>

<file path=ppt/comments/modernComment_100_5E06BC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FBC841-78CB-4E2C-8139-57558869ECCA}" authorId="{6A182571-7955-CB0E-E3ED-97CAB2F78675}" created="2022-03-04T13:19:18.699">
    <pc:sldMkLst xmlns:pc="http://schemas.microsoft.com/office/powerpoint/2013/main/command">
      <pc:docMk/>
      <pc:sldMk cId="1577499883" sldId="256"/>
    </pc:sldMkLst>
    <p188:txBody>
      <a:bodyPr/>
      <a:lstStyle/>
      <a:p>
        <a:r>
          <a:rPr lang="en-US"/>
          <a:t>Presenting the project and the team</a:t>
        </a:r>
      </a:p>
    </p188:txBody>
  </p188:cm>
  <p188:cm id="{1061FB5F-8BE2-47D5-AF1B-C9B35E30C955}" authorId="{6A182571-7955-CB0E-E3ED-97CAB2F78675}" created="2022-03-04T13:24:11.675">
    <pc:sldMkLst xmlns:pc="http://schemas.microsoft.com/office/powerpoint/2013/main/command">
      <pc:docMk/>
      <pc:sldMk cId="1577499883" sldId="256"/>
    </pc:sldMkLst>
    <p188:txBody>
      <a:bodyPr/>
      <a:lstStyle/>
      <a:p>
        <a:r>
          <a:rPr lang="en-US"/>
          <a:t>Last time we didn't introduce the whole team, so maybe it would be a good thing to do</a:t>
        </a:r>
      </a:p>
    </p188:txBody>
  </p188:cm>
</p188:cmLst>
</file>

<file path=ppt/comments/modernComment_101_DA4CF7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7495C67-7114-49D9-A088-D05D40F89826}" authorId="{6A182571-7955-CB0E-E3ED-97CAB2F78675}" created="2022-03-04T13:20:03.589">
    <pc:sldMkLst xmlns:pc="http://schemas.microsoft.com/office/powerpoint/2013/main/command">
      <pc:docMk/>
      <pc:sldMk cId="3662477146" sldId="257"/>
    </pc:sldMkLst>
    <p188:txBody>
      <a:bodyPr/>
      <a:lstStyle/>
      <a:p>
        <a:r>
          <a:rPr lang="en-US"/>
          <a:t>Summary of what the idea is in case the publisher has forgotten what we're doing</a:t>
        </a:r>
      </a:p>
    </p188:txBody>
  </p188:cm>
  <p188:cm id="{E1EC495E-B987-4612-A38C-640ED5F48231}" authorId="{6A182571-7955-CB0E-E3ED-97CAB2F78675}" created="2022-03-04T13:23:40.024">
    <pc:sldMkLst xmlns:pc="http://schemas.microsoft.com/office/powerpoint/2013/main/command">
      <pc:docMk/>
      <pc:sldMk cId="3662477146" sldId="257"/>
    </pc:sldMkLst>
    <p188:txBody>
      <a:bodyPr/>
      <a:lstStyle/>
      <a:p>
        <a:r>
          <a:rPr lang="en-US"/>
          <a:t>Recommendation and not a necessary slide </a:t>
        </a:r>
      </a:p>
    </p188:txBody>
  </p188:cm>
</p188:cmLst>
</file>

<file path=ppt/comments/modernComment_102_21C2AC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8FAF8C-DFE9-48E8-8E51-FA6CE48C2902}" authorId="{6A182571-7955-CB0E-E3ED-97CAB2F78675}" created="2022-03-04T13:21:53.721">
    <pc:sldMkLst xmlns:pc="http://schemas.microsoft.com/office/powerpoint/2013/main/command">
      <pc:docMk/>
      <pc:sldMk cId="566406354" sldId="258"/>
    </pc:sldMkLst>
    <p188:txBody>
      <a:bodyPr/>
      <a:lstStyle/>
      <a:p>
        <a:r>
          <a:rPr lang="en-US"/>
          <a:t>Initial slide - all the requirements of what the game should be</a:t>
        </a:r>
      </a:p>
    </p188:txBody>
  </p188:cm>
  <p188:cm id="{367CDA60-8684-48FD-80B3-4E374FE39A1E}" authorId="{6A182571-7955-CB0E-E3ED-97CAB2F78675}" created="2022-03-04T13:22:36.973">
    <pc:sldMkLst xmlns:pc="http://schemas.microsoft.com/office/powerpoint/2013/main/command">
      <pc:docMk/>
      <pc:sldMk cId="566406354" sldId="258"/>
    </pc:sldMkLst>
    <p188:txBody>
      <a:bodyPr/>
      <a:lstStyle/>
      <a:p>
        <a:r>
          <a:rPr lang="en-US"/>
          <a:t>On click - parts of the requirements which are already achieved (everything except moderation and emerald mine inspired)</a:t>
        </a:r>
      </a:p>
    </p188:txBody>
  </p188:cm>
  <p188:cm id="{81CEA317-1428-4E27-B8FD-C4A4AE16463E}" authorId="{6A182571-7955-CB0E-E3ED-97CAB2F78675}" created="2022-03-04T13:23:09.233">
    <pc:sldMkLst xmlns:pc="http://schemas.microsoft.com/office/powerpoint/2013/main/command">
      <pc:docMk/>
      <pc:sldMk cId="566406354" sldId="258"/>
    </pc:sldMkLst>
    <p188:txBody>
      <a:bodyPr/>
      <a:lstStyle/>
      <a:p>
        <a:r>
          <a:rPr lang="en-US"/>
          <a:t>Maybe find better images that match the style of the presentation more</a:t>
        </a:r>
      </a:p>
    </p188:txBody>
  </p188:cm>
</p188:cmLst>
</file>

<file path=ppt/comments/modernComment_103_DF58DF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ADEC91-250B-47E2-917C-5F93563E7E7A}" authorId="{6A182571-7955-CB0E-E3ED-97CAB2F78675}" created="2022-03-04T13:24:30.108">
    <pc:sldMkLst xmlns:pc="http://schemas.microsoft.com/office/powerpoint/2013/main/command">
      <pc:docMk/>
      <pc:sldMk cId="3747143674" sldId="259"/>
    </pc:sldMkLst>
    <p188:txBody>
      <a:bodyPr/>
      <a:lstStyle/>
      <a:p>
        <a:r>
          <a:rPr lang="en-US"/>
          <a:t>Maybe make slide more fancy</a:t>
        </a:r>
      </a:p>
    </p188:txBody>
  </p188:cm>
  <p188:cm id="{E3F809A4-844C-4ED7-8553-72EBE037EEDD}" authorId="{6A182571-7955-CB0E-E3ED-97CAB2F78675}" created="2022-03-04T13:24:54.597">
    <pc:sldMkLst xmlns:pc="http://schemas.microsoft.com/office/powerpoint/2013/main/command">
      <pc:docMk/>
      <pc:sldMk cId="3747143674" sldId="259"/>
    </pc:sldMkLst>
    <p188:txBody>
      <a:bodyPr/>
      <a:lstStyle/>
      <a:p>
        <a:r>
          <a:rPr lang="en-US"/>
          <a:t>In essence, a summary of all that is accomplished during the first sprint</a:t>
        </a:r>
      </a:p>
    </p188:txBody>
  </p188:cm>
</p188:cmLst>
</file>

<file path=ppt/comments/modernComment_104_ED8CA7A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EC699E-149D-4D55-9165-C6C7FB63E36B}" authorId="{6A182571-7955-CB0E-E3ED-97CAB2F78675}" created="2022-03-04T13:25:42.381">
    <pc:sldMkLst xmlns:pc="http://schemas.microsoft.com/office/powerpoint/2013/main/command">
      <pc:docMk/>
      <pc:sldMk cId="3985418147" sldId="260"/>
    </pc:sldMkLst>
    <p188:txBody>
      <a:bodyPr/>
      <a:lstStyle/>
      <a:p>
        <a:r>
          <a:rPr lang="en-US"/>
          <a:t>things that are going to be done in the second sprint - taken from the repository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39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7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299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3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6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3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5E06BCEB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02_21C2ACD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8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microsoft.com/office/2007/relationships/hdphoto" Target="../media/hdphoto2.wdp"/><Relationship Id="rId2" Type="http://schemas.microsoft.com/office/2018/10/relationships/comments" Target="../comments/modernComment_101_DA4CF75A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DF58DFFA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ED8CA7A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3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21392D56-DC6B-4851-BD4C-DEA7ADBB7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r="1364"/>
          <a:stretch/>
        </p:blipFill>
        <p:spPr>
          <a:xfrm>
            <a:off x="-301208" y="-133603"/>
            <a:ext cx="10652740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E925D93-72D9-484D-9851-BC3909E63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6396" y="0"/>
            <a:ext cx="3135444" cy="6858000"/>
          </a:xfrm>
          <a:custGeom>
            <a:avLst/>
            <a:gdLst>
              <a:gd name="connsiteX0" fmla="*/ 0 w 3135444"/>
              <a:gd name="connsiteY0" fmla="*/ 0 h 6858000"/>
              <a:gd name="connsiteX1" fmla="*/ 3135444 w 3135444"/>
              <a:gd name="connsiteY1" fmla="*/ 0 h 6858000"/>
              <a:gd name="connsiteX2" fmla="*/ 3135444 w 3135444"/>
              <a:gd name="connsiteY2" fmla="*/ 6858000 h 6858000"/>
              <a:gd name="connsiteX3" fmla="*/ 915794 w 3135444"/>
              <a:gd name="connsiteY3" fmla="*/ 6858000 h 6858000"/>
              <a:gd name="connsiteX4" fmla="*/ 1527283 w 3135444"/>
              <a:gd name="connsiteY4" fmla="*/ 37265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444" h="6858000">
                <a:moveTo>
                  <a:pt x="0" y="0"/>
                </a:moveTo>
                <a:lnTo>
                  <a:pt x="3135444" y="0"/>
                </a:lnTo>
                <a:lnTo>
                  <a:pt x="3135444" y="6858000"/>
                </a:lnTo>
                <a:lnTo>
                  <a:pt x="915794" y="6858000"/>
                </a:lnTo>
                <a:lnTo>
                  <a:pt x="1527283" y="3726569"/>
                </a:lnTo>
                <a:close/>
              </a:path>
            </a:pathLst>
          </a:custGeom>
          <a:solidFill>
            <a:srgbClr val="FFFFFF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322CC54-5B23-4468-9930-09BB9FB70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6662" y="0"/>
            <a:ext cx="3135338" cy="6858000"/>
          </a:xfrm>
          <a:custGeom>
            <a:avLst/>
            <a:gdLst>
              <a:gd name="connsiteX0" fmla="*/ 0 w 3135338"/>
              <a:gd name="connsiteY0" fmla="*/ 0 h 6858000"/>
              <a:gd name="connsiteX1" fmla="*/ 3116445 w 3135338"/>
              <a:gd name="connsiteY1" fmla="*/ 0 h 6858000"/>
              <a:gd name="connsiteX2" fmla="*/ 3135338 w 3135338"/>
              <a:gd name="connsiteY2" fmla="*/ 6858000 h 6858000"/>
              <a:gd name="connsiteX3" fmla="*/ 2810656 w 31353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5338" h="6858000">
                <a:moveTo>
                  <a:pt x="0" y="0"/>
                </a:moveTo>
                <a:lnTo>
                  <a:pt x="3116445" y="0"/>
                </a:lnTo>
                <a:lnTo>
                  <a:pt x="3135338" y="6858000"/>
                </a:lnTo>
                <a:lnTo>
                  <a:pt x="2810656" y="685800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46AB0AA-C6E5-4776-83BE-056E77A1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72349" y="0"/>
            <a:ext cx="2219651" cy="6858000"/>
          </a:xfrm>
          <a:custGeom>
            <a:avLst/>
            <a:gdLst>
              <a:gd name="connsiteX0" fmla="*/ 1339193 w 2219651"/>
              <a:gd name="connsiteY0" fmla="*/ 0 h 6858000"/>
              <a:gd name="connsiteX1" fmla="*/ 2219651 w 2219651"/>
              <a:gd name="connsiteY1" fmla="*/ 0 h 6858000"/>
              <a:gd name="connsiteX2" fmla="*/ 2219651 w 2219651"/>
              <a:gd name="connsiteY2" fmla="*/ 6858000 h 6858000"/>
              <a:gd name="connsiteX3" fmla="*/ 0 w 221965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651" h="6858000">
                <a:moveTo>
                  <a:pt x="1339193" y="0"/>
                </a:moveTo>
                <a:lnTo>
                  <a:pt x="2219651" y="0"/>
                </a:lnTo>
                <a:lnTo>
                  <a:pt x="22196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BEF552-CF0E-494B-BB6F-CCC1631D447F}"/>
              </a:ext>
            </a:extLst>
          </p:cNvPr>
          <p:cNvSpPr>
            <a:spLocks noGrp="1"/>
          </p:cNvSpPr>
          <p:nvPr/>
        </p:nvSpPr>
        <p:spPr>
          <a:xfrm>
            <a:off x="6928214" y="2909371"/>
            <a:ext cx="4414911" cy="154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864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6700" b="1">
              <a:solidFill>
                <a:srgbClr val="161E21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51C9B4E-2D61-43CE-A304-088690682F74}"/>
              </a:ext>
            </a:extLst>
          </p:cNvPr>
          <p:cNvSpPr>
            <a:spLocks noGrp="1"/>
          </p:cNvSpPr>
          <p:nvPr/>
        </p:nvSpPr>
        <p:spPr>
          <a:xfrm>
            <a:off x="7866884" y="4300526"/>
            <a:ext cx="1970826" cy="523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DHI2V.So2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3CD5962-C443-4210-AD66-840FAB537F18}"/>
              </a:ext>
            </a:extLst>
          </p:cNvPr>
          <p:cNvSpPr>
            <a:spLocks noGrp="1"/>
          </p:cNvSpPr>
          <p:nvPr/>
        </p:nvSpPr>
        <p:spPr>
          <a:xfrm>
            <a:off x="7098285" y="2234351"/>
            <a:ext cx="3263314" cy="848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Sprint 1 Review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D2B1D-67C6-4285-9C2F-043204E7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201" y="592840"/>
            <a:ext cx="4729312" cy="840275"/>
          </a:xfrm>
        </p:spPr>
        <p:txBody>
          <a:bodyPr/>
          <a:lstStyle/>
          <a:p>
            <a:r>
              <a:rPr lang="de-DE"/>
              <a:t>WHAT WAS REQUIRED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2B0AD7-4CEF-46B2-AC93-DA64BBD40E29}"/>
              </a:ext>
            </a:extLst>
          </p:cNvPr>
          <p:cNvGrpSpPr/>
          <p:nvPr/>
        </p:nvGrpSpPr>
        <p:grpSpPr>
          <a:xfrm>
            <a:off x="2375678" y="1462943"/>
            <a:ext cx="2184179" cy="1562057"/>
            <a:chOff x="1798748" y="1567339"/>
            <a:chExt cx="2184179" cy="1562057"/>
          </a:xfrm>
        </p:grpSpPr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8D32F89B-A1E3-4C38-B030-B29787F7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3906" y="1567339"/>
              <a:ext cx="1853328" cy="119374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5570A-7C6A-406C-BBCF-D21A163B8B37}"/>
                </a:ext>
              </a:extLst>
            </p:cNvPr>
            <p:cNvSpPr txBox="1"/>
            <p:nvPr/>
          </p:nvSpPr>
          <p:spPr>
            <a:xfrm>
              <a:off x="1798748" y="2760064"/>
              <a:ext cx="218417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Web browser based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98446D-1B62-4D17-8138-7447DAD1A463}"/>
              </a:ext>
            </a:extLst>
          </p:cNvPr>
          <p:cNvGrpSpPr/>
          <p:nvPr/>
        </p:nvGrpSpPr>
        <p:grpSpPr>
          <a:xfrm>
            <a:off x="5186455" y="1951431"/>
            <a:ext cx="1203038" cy="1563948"/>
            <a:chOff x="4644930" y="1565447"/>
            <a:chExt cx="1203038" cy="1563948"/>
          </a:xfrm>
        </p:grpSpPr>
        <p:pic>
          <p:nvPicPr>
            <p:cNvPr id="13" name="Picture 10" descr="Logo, icon&#10;&#10;Description automatically generated">
              <a:extLst>
                <a:ext uri="{FF2B5EF4-FFF2-40B4-BE49-F238E27FC236}">
                  <a16:creationId xmlns:a16="http://schemas.microsoft.com/office/drawing/2014/main" id="{648E4B18-A73D-4140-8C69-E37D36A02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4930" y="1565447"/>
              <a:ext cx="1203038" cy="119752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F41834-5391-4670-B20B-D288A3E8EEE8}"/>
                </a:ext>
              </a:extLst>
            </p:cNvPr>
            <p:cNvSpPr txBox="1"/>
            <p:nvPr/>
          </p:nvSpPr>
          <p:spPr>
            <a:xfrm>
              <a:off x="4764913" y="2760063"/>
              <a:ext cx="96345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Online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3CF4CB-784B-4E59-A4EA-3067A7451DC7}"/>
              </a:ext>
            </a:extLst>
          </p:cNvPr>
          <p:cNvGrpSpPr/>
          <p:nvPr/>
        </p:nvGrpSpPr>
        <p:grpSpPr>
          <a:xfrm>
            <a:off x="6793381" y="1283322"/>
            <a:ext cx="2549254" cy="1615115"/>
            <a:chOff x="6236626" y="1514280"/>
            <a:chExt cx="2549254" cy="1615115"/>
          </a:xfrm>
        </p:grpSpPr>
        <p:pic>
          <p:nvPicPr>
            <p:cNvPr id="15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7BB1753-5F1A-444E-A8BB-B855614E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5871" y="1514280"/>
              <a:ext cx="1916075" cy="12998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192FAE-44A5-4428-A6C6-C5ED71FBD793}"/>
                </a:ext>
              </a:extLst>
            </p:cNvPr>
            <p:cNvSpPr txBox="1"/>
            <p:nvPr/>
          </p:nvSpPr>
          <p:spPr>
            <a:xfrm>
              <a:off x="6236626" y="2760063"/>
              <a:ext cx="254925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Multiplayer/Multirole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A16DB2-D7E2-473E-BD14-939305476AD4}"/>
              </a:ext>
            </a:extLst>
          </p:cNvPr>
          <p:cNvGrpSpPr/>
          <p:nvPr/>
        </p:nvGrpSpPr>
        <p:grpSpPr>
          <a:xfrm>
            <a:off x="3275842" y="3265469"/>
            <a:ext cx="1710721" cy="2031642"/>
            <a:chOff x="2038063" y="3396300"/>
            <a:chExt cx="1710721" cy="2031642"/>
          </a:xfrm>
        </p:grpSpPr>
        <p:pic>
          <p:nvPicPr>
            <p:cNvPr id="17" name="Picture 14" descr="Icon&#10;&#10;Description automatically generated">
              <a:extLst>
                <a:ext uri="{FF2B5EF4-FFF2-40B4-BE49-F238E27FC236}">
                  <a16:creationId xmlns:a16="http://schemas.microsoft.com/office/drawing/2014/main" id="{FC3575FC-D177-44BA-B3DA-6AA6F6EA3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8063" y="3396300"/>
              <a:ext cx="1710721" cy="170514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014138-8F75-4ECD-A642-311329CC1363}"/>
                </a:ext>
              </a:extLst>
            </p:cNvPr>
            <p:cNvSpPr txBox="1"/>
            <p:nvPr/>
          </p:nvSpPr>
          <p:spPr>
            <a:xfrm>
              <a:off x="2123390" y="5058610"/>
              <a:ext cx="15338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Team-based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017FBC-6890-4850-A6CC-D20ACE351400}"/>
              </a:ext>
            </a:extLst>
          </p:cNvPr>
          <p:cNvGrpSpPr/>
          <p:nvPr/>
        </p:nvGrpSpPr>
        <p:grpSpPr>
          <a:xfrm>
            <a:off x="4928982" y="4281290"/>
            <a:ext cx="2195587" cy="2282599"/>
            <a:chOff x="4148655" y="3145342"/>
            <a:chExt cx="2195587" cy="2282599"/>
          </a:xfrm>
        </p:grpSpPr>
        <p:pic>
          <p:nvPicPr>
            <p:cNvPr id="19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7612A85-E951-4901-9703-5CBE3A1AB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48655" y="3145342"/>
              <a:ext cx="2195587" cy="220706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A6097E-FE43-4A56-B579-434BB3BAA268}"/>
                </a:ext>
              </a:extLst>
            </p:cNvPr>
            <p:cNvSpPr txBox="1"/>
            <p:nvPr/>
          </p:nvSpPr>
          <p:spPr>
            <a:xfrm>
              <a:off x="4479166" y="5058609"/>
              <a:ext cx="15338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Ranking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416BBE-887C-40BB-8976-38304D20AB15}"/>
              </a:ext>
            </a:extLst>
          </p:cNvPr>
          <p:cNvGrpSpPr/>
          <p:nvPr/>
        </p:nvGrpSpPr>
        <p:grpSpPr>
          <a:xfrm>
            <a:off x="6825542" y="3230916"/>
            <a:ext cx="2461978" cy="2403775"/>
            <a:chOff x="6186803" y="3301164"/>
            <a:chExt cx="2461978" cy="2403775"/>
          </a:xfrm>
        </p:grpSpPr>
        <p:pic>
          <p:nvPicPr>
            <p:cNvPr id="21" name="Picture 18" descr="A picture containing electronics&#10;&#10;Description automatically generated">
              <a:extLst>
                <a:ext uri="{FF2B5EF4-FFF2-40B4-BE49-F238E27FC236}">
                  <a16:creationId xmlns:a16="http://schemas.microsoft.com/office/drawing/2014/main" id="{C974C1C4-C8D1-435F-8D60-4CB5E2DC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58898" y="3642513"/>
              <a:ext cx="2189883" cy="14180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280CA3-31A2-4697-9D3C-57CF9259CAB9}"/>
                </a:ext>
              </a:extLst>
            </p:cNvPr>
            <p:cNvSpPr txBox="1"/>
            <p:nvPr/>
          </p:nvSpPr>
          <p:spPr>
            <a:xfrm>
              <a:off x="6709154" y="5058608"/>
              <a:ext cx="169360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Emerald Mine</a:t>
              </a:r>
              <a:br>
                <a:rPr lang="en-US"/>
              </a:br>
              <a:r>
                <a:rPr lang="en-US"/>
                <a:t>inspired</a:t>
              </a:r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FB263034-76AC-4404-95BC-51CB8BCECADD}"/>
                </a:ext>
              </a:extLst>
            </p:cNvPr>
            <p:cNvSpPr/>
            <p:nvPr/>
          </p:nvSpPr>
          <p:spPr>
            <a:xfrm>
              <a:off x="6186803" y="3301164"/>
              <a:ext cx="667289" cy="684431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8AAC71-A5E7-40D0-A76B-A6FCB2DB919B}"/>
              </a:ext>
            </a:extLst>
          </p:cNvPr>
          <p:cNvGrpSpPr/>
          <p:nvPr/>
        </p:nvGrpSpPr>
        <p:grpSpPr>
          <a:xfrm>
            <a:off x="1242047" y="4674660"/>
            <a:ext cx="2743200" cy="1508029"/>
            <a:chOff x="147134" y="4566242"/>
            <a:chExt cx="2743200" cy="1508029"/>
          </a:xfrm>
        </p:grpSpPr>
        <p:pic>
          <p:nvPicPr>
            <p:cNvPr id="24" name="Picture 25" descr="Icon&#10;&#10;Description automatically generated">
              <a:extLst>
                <a:ext uri="{FF2B5EF4-FFF2-40B4-BE49-F238E27FC236}">
                  <a16:creationId xmlns:a16="http://schemas.microsoft.com/office/drawing/2014/main" id="{1FA91DF5-792F-4FAB-B024-7F1477C18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3967" y="4566242"/>
              <a:ext cx="1294511" cy="132336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0C377F-9CC0-4E52-80BA-13D47EC1EC30}"/>
                </a:ext>
              </a:extLst>
            </p:cNvPr>
            <p:cNvSpPr txBox="1"/>
            <p:nvPr/>
          </p:nvSpPr>
          <p:spPr>
            <a:xfrm>
              <a:off x="147134" y="570493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In game chatting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3BC4E2-A8DC-4939-83DD-1772FB95814C}"/>
              </a:ext>
            </a:extLst>
          </p:cNvPr>
          <p:cNvGrpSpPr/>
          <p:nvPr/>
        </p:nvGrpSpPr>
        <p:grpSpPr>
          <a:xfrm>
            <a:off x="804696" y="2355756"/>
            <a:ext cx="1416662" cy="1511160"/>
            <a:chOff x="4431306" y="4985239"/>
            <a:chExt cx="1416662" cy="1511160"/>
          </a:xfrm>
        </p:grpSpPr>
        <p:pic>
          <p:nvPicPr>
            <p:cNvPr id="26" name="Picture 27" descr="Logo&#10;&#10;Description automatically generated">
              <a:extLst>
                <a:ext uri="{FF2B5EF4-FFF2-40B4-BE49-F238E27FC236}">
                  <a16:creationId xmlns:a16="http://schemas.microsoft.com/office/drawing/2014/main" id="{C89FF0C3-C81B-4ADC-8C0C-6CB222747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44884" y="4985239"/>
              <a:ext cx="1163504" cy="117707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2EDC2B-F1C5-4260-9469-EC7C2D196234}"/>
                </a:ext>
              </a:extLst>
            </p:cNvPr>
            <p:cNvSpPr txBox="1"/>
            <p:nvPr/>
          </p:nvSpPr>
          <p:spPr>
            <a:xfrm>
              <a:off x="4431306" y="6127067"/>
              <a:ext cx="14166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Moderation</a:t>
              </a:r>
            </a:p>
          </p:txBody>
        </p:sp>
      </p:grpSp>
      <p:sp>
        <p:nvSpPr>
          <p:cNvPr id="79" name="Titel 1">
            <a:extLst>
              <a:ext uri="{FF2B5EF4-FFF2-40B4-BE49-F238E27FC236}">
                <a16:creationId xmlns:a16="http://schemas.microsoft.com/office/drawing/2014/main" id="{4FA3D770-20AA-4D2E-AF84-D5C576A9609F}"/>
              </a:ext>
            </a:extLst>
          </p:cNvPr>
          <p:cNvSpPr txBox="1">
            <a:spLocks/>
          </p:cNvSpPr>
          <p:nvPr/>
        </p:nvSpPr>
        <p:spPr>
          <a:xfrm>
            <a:off x="2206135" y="603245"/>
            <a:ext cx="4729312" cy="840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WHAT WAS ACHIEVED</a:t>
            </a:r>
          </a:p>
        </p:txBody>
      </p:sp>
    </p:spTree>
    <p:extLst>
      <p:ext uri="{BB962C8B-B14F-4D97-AF65-F5344CB8AC3E}">
        <p14:creationId xmlns:p14="http://schemas.microsoft.com/office/powerpoint/2010/main" val="566406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7" name="Picture 106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C11CD111-FD3B-41D1-A86D-2A9B6808A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36954" t="5887" r="7" b="3211"/>
          <a:stretch/>
        </p:blipFill>
        <p:spPr>
          <a:xfrm>
            <a:off x="5313458" y="9292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75D8E73-CD4F-4470-8EA9-B483EFB1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674" y="784803"/>
            <a:ext cx="2744589" cy="845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THE IDEA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862980-378E-4D0C-B14A-86B41A3DB8C8}"/>
              </a:ext>
            </a:extLst>
          </p:cNvPr>
          <p:cNvGrpSpPr/>
          <p:nvPr/>
        </p:nvGrpSpPr>
        <p:grpSpPr>
          <a:xfrm>
            <a:off x="305526" y="604991"/>
            <a:ext cx="8556470" cy="5666602"/>
            <a:chOff x="-537244" y="-93208"/>
            <a:chExt cx="8556470" cy="566660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7445159-EC58-49A2-9060-A254116CFEC6}"/>
                </a:ext>
              </a:extLst>
            </p:cNvPr>
            <p:cNvGrpSpPr/>
            <p:nvPr/>
          </p:nvGrpSpPr>
          <p:grpSpPr>
            <a:xfrm>
              <a:off x="576882" y="1068575"/>
              <a:ext cx="7442344" cy="4504819"/>
              <a:chOff x="552933" y="1052018"/>
              <a:chExt cx="7442344" cy="450481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4571C17-51EE-4928-AE61-487C2F33BBD9}"/>
                  </a:ext>
                </a:extLst>
              </p:cNvPr>
              <p:cNvGrpSpPr/>
              <p:nvPr/>
            </p:nvGrpSpPr>
            <p:grpSpPr>
              <a:xfrm>
                <a:off x="552933" y="1052018"/>
                <a:ext cx="7389544" cy="4504819"/>
                <a:chOff x="788018" y="1073025"/>
                <a:chExt cx="7389544" cy="4504819"/>
              </a:xfrm>
            </p:grpSpPr>
            <p:pic>
              <p:nvPicPr>
                <p:cNvPr id="33" name="Picture 32" descr="Diagram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823648A-4776-4C9C-8406-53DEA5633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8018" y="1073025"/>
                  <a:ext cx="7389544" cy="4504819"/>
                </a:xfrm>
                <a:prstGeom prst="rect">
                  <a:avLst/>
                </a:prstGeom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BFB5769-A1AB-4BDA-9F1B-FF5C9C08D9D4}"/>
                    </a:ext>
                  </a:extLst>
                </p:cNvPr>
                <p:cNvSpPr/>
                <p:nvPr/>
              </p:nvSpPr>
              <p:spPr>
                <a:xfrm>
                  <a:off x="2341755" y="1971490"/>
                  <a:ext cx="3999571" cy="27078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80489042-B3C8-4194-8EA5-90A5A436748D}"/>
                    </a:ext>
                  </a:extLst>
                </p:cNvPr>
                <p:cNvSpPr/>
                <p:nvPr/>
              </p:nvSpPr>
              <p:spPr>
                <a:xfrm>
                  <a:off x="3236895" y="2549912"/>
                  <a:ext cx="1721681" cy="1761893"/>
                </a:xfrm>
                <a:custGeom>
                  <a:avLst/>
                  <a:gdLst>
                    <a:gd name="connsiteX0" fmla="*/ 443007 w 1721681"/>
                    <a:gd name="connsiteY0" fmla="*/ 44605 h 1761893"/>
                    <a:gd name="connsiteX1" fmla="*/ 361232 w 1721681"/>
                    <a:gd name="connsiteY1" fmla="*/ 22303 h 1761893"/>
                    <a:gd name="connsiteX2" fmla="*/ 272022 w 1721681"/>
                    <a:gd name="connsiteY2" fmla="*/ 0 h 1761893"/>
                    <a:gd name="connsiteX3" fmla="*/ 160510 w 1721681"/>
                    <a:gd name="connsiteY3" fmla="*/ 14868 h 1761893"/>
                    <a:gd name="connsiteX4" fmla="*/ 71300 w 1721681"/>
                    <a:gd name="connsiteY4" fmla="*/ 66908 h 1761893"/>
                    <a:gd name="connsiteX5" fmla="*/ 48998 w 1721681"/>
                    <a:gd name="connsiteY5" fmla="*/ 96644 h 1761893"/>
                    <a:gd name="connsiteX6" fmla="*/ 26695 w 1721681"/>
                    <a:gd name="connsiteY6" fmla="*/ 118947 h 1761893"/>
                    <a:gd name="connsiteX7" fmla="*/ 19261 w 1721681"/>
                    <a:gd name="connsiteY7" fmla="*/ 141249 h 1761893"/>
                    <a:gd name="connsiteX8" fmla="*/ 34129 w 1721681"/>
                    <a:gd name="connsiteY8" fmla="*/ 832625 h 1761893"/>
                    <a:gd name="connsiteX9" fmla="*/ 78734 w 1721681"/>
                    <a:gd name="connsiteY9" fmla="*/ 973873 h 1761893"/>
                    <a:gd name="connsiteX10" fmla="*/ 123339 w 1721681"/>
                    <a:gd name="connsiteY10" fmla="*/ 1092820 h 1761893"/>
                    <a:gd name="connsiteX11" fmla="*/ 167944 w 1721681"/>
                    <a:gd name="connsiteY11" fmla="*/ 1182029 h 1761893"/>
                    <a:gd name="connsiteX12" fmla="*/ 205115 w 1721681"/>
                    <a:gd name="connsiteY12" fmla="*/ 1234068 h 1761893"/>
                    <a:gd name="connsiteX13" fmla="*/ 309193 w 1721681"/>
                    <a:gd name="connsiteY13" fmla="*/ 1353015 h 1761893"/>
                    <a:gd name="connsiteX14" fmla="*/ 405837 w 1721681"/>
                    <a:gd name="connsiteY14" fmla="*/ 1434790 h 1761893"/>
                    <a:gd name="connsiteX15" fmla="*/ 554520 w 1721681"/>
                    <a:gd name="connsiteY15" fmla="*/ 1546303 h 1761893"/>
                    <a:gd name="connsiteX16" fmla="*/ 613993 w 1721681"/>
                    <a:gd name="connsiteY16" fmla="*/ 1583473 h 1761893"/>
                    <a:gd name="connsiteX17" fmla="*/ 680900 w 1721681"/>
                    <a:gd name="connsiteY17" fmla="*/ 1613210 h 1761893"/>
                    <a:gd name="connsiteX18" fmla="*/ 837017 w 1721681"/>
                    <a:gd name="connsiteY18" fmla="*/ 1687551 h 1761893"/>
                    <a:gd name="connsiteX19" fmla="*/ 1097212 w 1721681"/>
                    <a:gd name="connsiteY19" fmla="*/ 1754459 h 1761893"/>
                    <a:gd name="connsiteX20" fmla="*/ 1193856 w 1721681"/>
                    <a:gd name="connsiteY20" fmla="*/ 1761893 h 1761893"/>
                    <a:gd name="connsiteX21" fmla="*/ 1387144 w 1721681"/>
                    <a:gd name="connsiteY21" fmla="*/ 1754459 h 1761893"/>
                    <a:gd name="connsiteX22" fmla="*/ 1461485 w 1721681"/>
                    <a:gd name="connsiteY22" fmla="*/ 1717288 h 1761893"/>
                    <a:gd name="connsiteX23" fmla="*/ 1506090 w 1721681"/>
                    <a:gd name="connsiteY23" fmla="*/ 1694986 h 1761893"/>
                    <a:gd name="connsiteX24" fmla="*/ 1543261 w 1721681"/>
                    <a:gd name="connsiteY24" fmla="*/ 1642947 h 1761893"/>
                    <a:gd name="connsiteX25" fmla="*/ 1617603 w 1721681"/>
                    <a:gd name="connsiteY25" fmla="*/ 1568605 h 1761893"/>
                    <a:gd name="connsiteX26" fmla="*/ 1647339 w 1721681"/>
                    <a:gd name="connsiteY26" fmla="*/ 1546303 h 1761893"/>
                    <a:gd name="connsiteX27" fmla="*/ 1677076 w 1721681"/>
                    <a:gd name="connsiteY27" fmla="*/ 1509132 h 1761893"/>
                    <a:gd name="connsiteX28" fmla="*/ 1691944 w 1721681"/>
                    <a:gd name="connsiteY28" fmla="*/ 1471961 h 1761893"/>
                    <a:gd name="connsiteX29" fmla="*/ 1721681 w 1721681"/>
                    <a:gd name="connsiteY29" fmla="*/ 1419922 h 1761893"/>
                    <a:gd name="connsiteX30" fmla="*/ 1550695 w 1721681"/>
                    <a:gd name="connsiteY30" fmla="*/ 1419922 h 1761893"/>
                    <a:gd name="connsiteX31" fmla="*/ 1141817 w 1721681"/>
                    <a:gd name="connsiteY31" fmla="*/ 1412488 h 1761893"/>
                    <a:gd name="connsiteX32" fmla="*/ 1052607 w 1721681"/>
                    <a:gd name="connsiteY32" fmla="*/ 1375317 h 1761893"/>
                    <a:gd name="connsiteX33" fmla="*/ 1015437 w 1721681"/>
                    <a:gd name="connsiteY33" fmla="*/ 1345581 h 1761893"/>
                    <a:gd name="connsiteX34" fmla="*/ 963398 w 1721681"/>
                    <a:gd name="connsiteY34" fmla="*/ 1330712 h 1761893"/>
                    <a:gd name="connsiteX35" fmla="*/ 926227 w 1721681"/>
                    <a:gd name="connsiteY35" fmla="*/ 1308410 h 1761893"/>
                    <a:gd name="connsiteX36" fmla="*/ 903925 w 1721681"/>
                    <a:gd name="connsiteY36" fmla="*/ 1300976 h 1761893"/>
                    <a:gd name="connsiteX37" fmla="*/ 851885 w 1721681"/>
                    <a:gd name="connsiteY37" fmla="*/ 1271239 h 1761893"/>
                    <a:gd name="connsiteX38" fmla="*/ 829583 w 1721681"/>
                    <a:gd name="connsiteY38" fmla="*/ 1248937 h 1761893"/>
                    <a:gd name="connsiteX39" fmla="*/ 814715 w 1721681"/>
                    <a:gd name="connsiteY39" fmla="*/ 1226634 h 1761893"/>
                    <a:gd name="connsiteX40" fmla="*/ 777544 w 1721681"/>
                    <a:gd name="connsiteY40" fmla="*/ 1219200 h 1761893"/>
                    <a:gd name="connsiteX41" fmla="*/ 740373 w 1721681"/>
                    <a:gd name="connsiteY41" fmla="*/ 1182029 h 1761893"/>
                    <a:gd name="connsiteX42" fmla="*/ 688334 w 1721681"/>
                    <a:gd name="connsiteY42" fmla="*/ 1144859 h 1761893"/>
                    <a:gd name="connsiteX43" fmla="*/ 658598 w 1721681"/>
                    <a:gd name="connsiteY43" fmla="*/ 1107688 h 1761893"/>
                    <a:gd name="connsiteX44" fmla="*/ 591690 w 1721681"/>
                    <a:gd name="connsiteY44" fmla="*/ 1063083 h 1761893"/>
                    <a:gd name="connsiteX45" fmla="*/ 547085 w 1721681"/>
                    <a:gd name="connsiteY45" fmla="*/ 1011044 h 1761893"/>
                    <a:gd name="connsiteX46" fmla="*/ 532217 w 1721681"/>
                    <a:gd name="connsiteY46" fmla="*/ 988742 h 1761893"/>
                    <a:gd name="connsiteX47" fmla="*/ 472744 w 1721681"/>
                    <a:gd name="connsiteY47" fmla="*/ 892098 h 1761893"/>
                    <a:gd name="connsiteX48" fmla="*/ 465310 w 1721681"/>
                    <a:gd name="connsiteY48" fmla="*/ 862361 h 1761893"/>
                    <a:gd name="connsiteX49" fmla="*/ 457876 w 1721681"/>
                    <a:gd name="connsiteY49" fmla="*/ 817756 h 1761893"/>
                    <a:gd name="connsiteX50" fmla="*/ 443007 w 1721681"/>
                    <a:gd name="connsiteY50" fmla="*/ 780586 h 1761893"/>
                    <a:gd name="connsiteX51" fmla="*/ 435573 w 1721681"/>
                    <a:gd name="connsiteY51" fmla="*/ 750849 h 1761893"/>
                    <a:gd name="connsiteX52" fmla="*/ 428139 w 1721681"/>
                    <a:gd name="connsiteY52" fmla="*/ 713678 h 1761893"/>
                    <a:gd name="connsiteX53" fmla="*/ 405837 w 1721681"/>
                    <a:gd name="connsiteY53" fmla="*/ 669073 h 1761893"/>
                    <a:gd name="connsiteX54" fmla="*/ 398403 w 1721681"/>
                    <a:gd name="connsiteY54" fmla="*/ 617034 h 1761893"/>
                    <a:gd name="connsiteX55" fmla="*/ 368666 w 1721681"/>
                    <a:gd name="connsiteY55" fmla="*/ 505522 h 1761893"/>
                    <a:gd name="connsiteX56" fmla="*/ 353798 w 1721681"/>
                    <a:gd name="connsiteY56" fmla="*/ 446049 h 1761893"/>
                    <a:gd name="connsiteX57" fmla="*/ 346364 w 1721681"/>
                    <a:gd name="connsiteY57" fmla="*/ 371708 h 1761893"/>
                    <a:gd name="connsiteX58" fmla="*/ 331495 w 1721681"/>
                    <a:gd name="connsiteY58" fmla="*/ 327103 h 1761893"/>
                    <a:gd name="connsiteX59" fmla="*/ 346364 w 1721681"/>
                    <a:gd name="connsiteY59" fmla="*/ 141249 h 1761893"/>
                    <a:gd name="connsiteX60" fmla="*/ 368666 w 1721681"/>
                    <a:gd name="connsiteY60" fmla="*/ 118947 h 1761893"/>
                    <a:gd name="connsiteX61" fmla="*/ 405837 w 1721681"/>
                    <a:gd name="connsiteY61" fmla="*/ 81776 h 1761893"/>
                    <a:gd name="connsiteX62" fmla="*/ 443007 w 1721681"/>
                    <a:gd name="connsiteY62" fmla="*/ 44605 h 1761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1721681" h="1761893">
                      <a:moveTo>
                        <a:pt x="443007" y="44605"/>
                      </a:moveTo>
                      <a:cubicBezTo>
                        <a:pt x="435573" y="34693"/>
                        <a:pt x="451098" y="44770"/>
                        <a:pt x="361232" y="22303"/>
                      </a:cubicBezTo>
                      <a:cubicBezTo>
                        <a:pt x="243422" y="-7150"/>
                        <a:pt x="388739" y="19452"/>
                        <a:pt x="272022" y="0"/>
                      </a:cubicBezTo>
                      <a:cubicBezTo>
                        <a:pt x="234851" y="4956"/>
                        <a:pt x="196085" y="3009"/>
                        <a:pt x="160510" y="14868"/>
                      </a:cubicBezTo>
                      <a:cubicBezTo>
                        <a:pt x="127850" y="25755"/>
                        <a:pt x="71300" y="66908"/>
                        <a:pt x="71300" y="66908"/>
                      </a:cubicBezTo>
                      <a:cubicBezTo>
                        <a:pt x="63866" y="76820"/>
                        <a:pt x="57061" y="87237"/>
                        <a:pt x="48998" y="96644"/>
                      </a:cubicBezTo>
                      <a:cubicBezTo>
                        <a:pt x="42156" y="104627"/>
                        <a:pt x="32527" y="110199"/>
                        <a:pt x="26695" y="118947"/>
                      </a:cubicBezTo>
                      <a:cubicBezTo>
                        <a:pt x="22348" y="125467"/>
                        <a:pt x="21739" y="133815"/>
                        <a:pt x="19261" y="141249"/>
                      </a:cubicBezTo>
                      <a:cubicBezTo>
                        <a:pt x="-9159" y="397031"/>
                        <a:pt x="-7683" y="354112"/>
                        <a:pt x="34129" y="832625"/>
                      </a:cubicBezTo>
                      <a:cubicBezTo>
                        <a:pt x="38427" y="881812"/>
                        <a:pt x="66759" y="925973"/>
                        <a:pt x="78734" y="973873"/>
                      </a:cubicBezTo>
                      <a:cubicBezTo>
                        <a:pt x="98979" y="1054849"/>
                        <a:pt x="84464" y="1015069"/>
                        <a:pt x="123339" y="1092820"/>
                      </a:cubicBezTo>
                      <a:cubicBezTo>
                        <a:pt x="134731" y="1161171"/>
                        <a:pt x="120127" y="1119868"/>
                        <a:pt x="167944" y="1182029"/>
                      </a:cubicBezTo>
                      <a:cubicBezTo>
                        <a:pt x="180941" y="1198925"/>
                        <a:pt x="192028" y="1217241"/>
                        <a:pt x="205115" y="1234068"/>
                      </a:cubicBezTo>
                      <a:cubicBezTo>
                        <a:pt x="235703" y="1273396"/>
                        <a:pt x="270708" y="1318806"/>
                        <a:pt x="309193" y="1353015"/>
                      </a:cubicBezTo>
                      <a:cubicBezTo>
                        <a:pt x="340733" y="1381051"/>
                        <a:pt x="373558" y="1407608"/>
                        <a:pt x="405837" y="1434790"/>
                      </a:cubicBezTo>
                      <a:cubicBezTo>
                        <a:pt x="457697" y="1478462"/>
                        <a:pt x="490859" y="1506515"/>
                        <a:pt x="554520" y="1546303"/>
                      </a:cubicBezTo>
                      <a:cubicBezTo>
                        <a:pt x="574344" y="1558693"/>
                        <a:pt x="593332" y="1572535"/>
                        <a:pt x="613993" y="1583473"/>
                      </a:cubicBezTo>
                      <a:cubicBezTo>
                        <a:pt x="635563" y="1594892"/>
                        <a:pt x="658784" y="1602889"/>
                        <a:pt x="680900" y="1613210"/>
                      </a:cubicBezTo>
                      <a:cubicBezTo>
                        <a:pt x="733130" y="1637584"/>
                        <a:pt x="781482" y="1672125"/>
                        <a:pt x="837017" y="1687551"/>
                      </a:cubicBezTo>
                      <a:cubicBezTo>
                        <a:pt x="899253" y="1704839"/>
                        <a:pt x="1031665" y="1743534"/>
                        <a:pt x="1097212" y="1754459"/>
                      </a:cubicBezTo>
                      <a:cubicBezTo>
                        <a:pt x="1129082" y="1759771"/>
                        <a:pt x="1161641" y="1759415"/>
                        <a:pt x="1193856" y="1761893"/>
                      </a:cubicBezTo>
                      <a:cubicBezTo>
                        <a:pt x="1258285" y="1759415"/>
                        <a:pt x="1322967" y="1760670"/>
                        <a:pt x="1387144" y="1754459"/>
                      </a:cubicBezTo>
                      <a:cubicBezTo>
                        <a:pt x="1409000" y="1752344"/>
                        <a:pt x="1443980" y="1726836"/>
                        <a:pt x="1461485" y="1717288"/>
                      </a:cubicBezTo>
                      <a:cubicBezTo>
                        <a:pt x="1476078" y="1709328"/>
                        <a:pt x="1491222" y="1702420"/>
                        <a:pt x="1506090" y="1694986"/>
                      </a:cubicBezTo>
                      <a:cubicBezTo>
                        <a:pt x="1518480" y="1677640"/>
                        <a:pt x="1529157" y="1658931"/>
                        <a:pt x="1543261" y="1642947"/>
                      </a:cubicBezTo>
                      <a:cubicBezTo>
                        <a:pt x="1566448" y="1616669"/>
                        <a:pt x="1589567" y="1589632"/>
                        <a:pt x="1617603" y="1568605"/>
                      </a:cubicBezTo>
                      <a:cubicBezTo>
                        <a:pt x="1627515" y="1561171"/>
                        <a:pt x="1638578" y="1555064"/>
                        <a:pt x="1647339" y="1546303"/>
                      </a:cubicBezTo>
                      <a:cubicBezTo>
                        <a:pt x="1658559" y="1535083"/>
                        <a:pt x="1667164" y="1521522"/>
                        <a:pt x="1677076" y="1509132"/>
                      </a:cubicBezTo>
                      <a:cubicBezTo>
                        <a:pt x="1682032" y="1496742"/>
                        <a:pt x="1685463" y="1483626"/>
                        <a:pt x="1691944" y="1471961"/>
                      </a:cubicBezTo>
                      <a:cubicBezTo>
                        <a:pt x="1729453" y="1404444"/>
                        <a:pt x="1703683" y="1473910"/>
                        <a:pt x="1721681" y="1419922"/>
                      </a:cubicBezTo>
                      <a:cubicBezTo>
                        <a:pt x="1629199" y="1401426"/>
                        <a:pt x="1737802" y="1419922"/>
                        <a:pt x="1550695" y="1419922"/>
                      </a:cubicBezTo>
                      <a:cubicBezTo>
                        <a:pt x="1414380" y="1419922"/>
                        <a:pt x="1278110" y="1414966"/>
                        <a:pt x="1141817" y="1412488"/>
                      </a:cubicBezTo>
                      <a:cubicBezTo>
                        <a:pt x="1106311" y="1400653"/>
                        <a:pt x="1084852" y="1395837"/>
                        <a:pt x="1052607" y="1375317"/>
                      </a:cubicBezTo>
                      <a:cubicBezTo>
                        <a:pt x="1039221" y="1366798"/>
                        <a:pt x="1029629" y="1352677"/>
                        <a:pt x="1015437" y="1345581"/>
                      </a:cubicBezTo>
                      <a:cubicBezTo>
                        <a:pt x="999301" y="1337513"/>
                        <a:pt x="980744" y="1335668"/>
                        <a:pt x="963398" y="1330712"/>
                      </a:cubicBezTo>
                      <a:cubicBezTo>
                        <a:pt x="951008" y="1323278"/>
                        <a:pt x="939151" y="1314872"/>
                        <a:pt x="926227" y="1308410"/>
                      </a:cubicBezTo>
                      <a:cubicBezTo>
                        <a:pt x="919218" y="1304906"/>
                        <a:pt x="911128" y="1304063"/>
                        <a:pt x="903925" y="1300976"/>
                      </a:cubicBezTo>
                      <a:cubicBezTo>
                        <a:pt x="888952" y="1294559"/>
                        <a:pt x="865063" y="1282220"/>
                        <a:pt x="851885" y="1271239"/>
                      </a:cubicBezTo>
                      <a:cubicBezTo>
                        <a:pt x="843809" y="1264509"/>
                        <a:pt x="836313" y="1257014"/>
                        <a:pt x="829583" y="1248937"/>
                      </a:cubicBezTo>
                      <a:cubicBezTo>
                        <a:pt x="823863" y="1242073"/>
                        <a:pt x="822473" y="1231067"/>
                        <a:pt x="814715" y="1226634"/>
                      </a:cubicBezTo>
                      <a:cubicBezTo>
                        <a:pt x="803744" y="1220365"/>
                        <a:pt x="789934" y="1221678"/>
                        <a:pt x="777544" y="1219200"/>
                      </a:cubicBezTo>
                      <a:cubicBezTo>
                        <a:pt x="750286" y="1178314"/>
                        <a:pt x="777544" y="1213005"/>
                        <a:pt x="740373" y="1182029"/>
                      </a:cubicBezTo>
                      <a:cubicBezTo>
                        <a:pt x="695167" y="1144357"/>
                        <a:pt x="743358" y="1172370"/>
                        <a:pt x="688334" y="1144859"/>
                      </a:cubicBezTo>
                      <a:cubicBezTo>
                        <a:pt x="678422" y="1132469"/>
                        <a:pt x="669818" y="1118908"/>
                        <a:pt x="658598" y="1107688"/>
                      </a:cubicBezTo>
                      <a:cubicBezTo>
                        <a:pt x="631103" y="1080192"/>
                        <a:pt x="622817" y="1078646"/>
                        <a:pt x="591690" y="1063083"/>
                      </a:cubicBezTo>
                      <a:cubicBezTo>
                        <a:pt x="564673" y="1036066"/>
                        <a:pt x="570927" y="1044423"/>
                        <a:pt x="547085" y="1011044"/>
                      </a:cubicBezTo>
                      <a:cubicBezTo>
                        <a:pt x="541892" y="1003774"/>
                        <a:pt x="536495" y="996586"/>
                        <a:pt x="532217" y="988742"/>
                      </a:cubicBezTo>
                      <a:cubicBezTo>
                        <a:pt x="484862" y="901922"/>
                        <a:pt x="523861" y="955992"/>
                        <a:pt x="472744" y="892098"/>
                      </a:cubicBezTo>
                      <a:cubicBezTo>
                        <a:pt x="470266" y="882186"/>
                        <a:pt x="467314" y="872380"/>
                        <a:pt x="465310" y="862361"/>
                      </a:cubicBezTo>
                      <a:cubicBezTo>
                        <a:pt x="462354" y="847580"/>
                        <a:pt x="461842" y="832298"/>
                        <a:pt x="457876" y="817756"/>
                      </a:cubicBezTo>
                      <a:cubicBezTo>
                        <a:pt x="454365" y="804882"/>
                        <a:pt x="447227" y="793246"/>
                        <a:pt x="443007" y="780586"/>
                      </a:cubicBezTo>
                      <a:cubicBezTo>
                        <a:pt x="439776" y="770893"/>
                        <a:pt x="437789" y="760823"/>
                        <a:pt x="435573" y="750849"/>
                      </a:cubicBezTo>
                      <a:cubicBezTo>
                        <a:pt x="432832" y="738514"/>
                        <a:pt x="432457" y="725553"/>
                        <a:pt x="428139" y="713678"/>
                      </a:cubicBezTo>
                      <a:cubicBezTo>
                        <a:pt x="422458" y="698056"/>
                        <a:pt x="413271" y="683941"/>
                        <a:pt x="405837" y="669073"/>
                      </a:cubicBezTo>
                      <a:cubicBezTo>
                        <a:pt x="403359" y="651727"/>
                        <a:pt x="401840" y="634216"/>
                        <a:pt x="398403" y="617034"/>
                      </a:cubicBezTo>
                      <a:cubicBezTo>
                        <a:pt x="389917" y="574605"/>
                        <a:pt x="379650" y="546711"/>
                        <a:pt x="368666" y="505522"/>
                      </a:cubicBezTo>
                      <a:cubicBezTo>
                        <a:pt x="363401" y="485778"/>
                        <a:pt x="358754" y="465873"/>
                        <a:pt x="353798" y="446049"/>
                      </a:cubicBezTo>
                      <a:cubicBezTo>
                        <a:pt x="351320" y="421269"/>
                        <a:pt x="350954" y="396185"/>
                        <a:pt x="346364" y="371708"/>
                      </a:cubicBezTo>
                      <a:cubicBezTo>
                        <a:pt x="343476" y="356304"/>
                        <a:pt x="331495" y="342776"/>
                        <a:pt x="331495" y="327103"/>
                      </a:cubicBezTo>
                      <a:cubicBezTo>
                        <a:pt x="331495" y="264954"/>
                        <a:pt x="335439" y="202430"/>
                        <a:pt x="346364" y="141249"/>
                      </a:cubicBezTo>
                      <a:cubicBezTo>
                        <a:pt x="348212" y="130899"/>
                        <a:pt x="361936" y="127024"/>
                        <a:pt x="368666" y="118947"/>
                      </a:cubicBezTo>
                      <a:cubicBezTo>
                        <a:pt x="386013" y="98130"/>
                        <a:pt x="378576" y="92680"/>
                        <a:pt x="405837" y="81776"/>
                      </a:cubicBezTo>
                      <a:cubicBezTo>
                        <a:pt x="410439" y="79935"/>
                        <a:pt x="450441" y="54517"/>
                        <a:pt x="443007" y="44605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728A44D-579A-442C-98AA-4F87D4AFA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9060" y="3286723"/>
                <a:ext cx="246255" cy="24625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8233BD6-69DD-4E8F-95ED-D2E57B72A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159" y="1626897"/>
                <a:ext cx="7090372" cy="97224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C923DEE-18C7-48C6-ACFB-F9039C2C0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6393" b="93151" l="10000" r="90000">
                            <a14:foregroundMark x1="50000" y1="10502" x2="50000" y2="6393"/>
                            <a14:foregroundMark x1="48696" y1="93151" x2="48696" y2="8812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66144" y="1424318"/>
                <a:ext cx="475786" cy="45303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C346E40-5911-47B4-A4F3-B7190AFAF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1189" y="1462773"/>
                <a:ext cx="475529" cy="45114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5BCF4E5-7A3E-4AA2-8AA8-0C64E2C74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6304" y="1465561"/>
                <a:ext cx="475529" cy="45114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3046FD3-4521-49F9-AEBF-252E6FB94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21214161">
                <a:off x="7036765" y="1219193"/>
                <a:ext cx="871820" cy="873991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5B55548-255F-4D20-A60D-D8E0EA177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14007">
                <a:off x="7294250" y="1368419"/>
                <a:ext cx="701027" cy="564827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25CA508-7AF4-49B2-A7C6-1EA130604C47}"/>
                </a:ext>
              </a:extLst>
            </p:cNvPr>
            <p:cNvGrpSpPr/>
            <p:nvPr/>
          </p:nvGrpSpPr>
          <p:grpSpPr>
            <a:xfrm>
              <a:off x="-537244" y="-93208"/>
              <a:ext cx="3254717" cy="1519766"/>
              <a:chOff x="-295661" y="178629"/>
              <a:chExt cx="3254717" cy="1519766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612BD98-A9F1-426E-B9FD-5AEFC5B5EE21}"/>
                  </a:ext>
                </a:extLst>
              </p:cNvPr>
              <p:cNvGrpSpPr/>
              <p:nvPr/>
            </p:nvGrpSpPr>
            <p:grpSpPr>
              <a:xfrm>
                <a:off x="-59881" y="178629"/>
                <a:ext cx="1651151" cy="1519766"/>
                <a:chOff x="3476988" y="2631647"/>
                <a:chExt cx="1662670" cy="1764318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4928A2C-1547-4C03-B2D3-6866FA4DDF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19888681">
                  <a:off x="3476988" y="2850050"/>
                  <a:ext cx="1178230" cy="1117808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955AE65-F3FF-4D4E-B167-D39BE2FAF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2063729">
                  <a:off x="3540221" y="2631647"/>
                  <a:ext cx="1572904" cy="1554615"/>
                </a:xfrm>
                <a:prstGeom prst="rect">
                  <a:avLst/>
                </a:prstGeom>
              </p:spPr>
            </p:pic>
            <p:pic>
              <p:nvPicPr>
                <p:cNvPr id="41" name="Picture 2" descr="Pencil Clip Art Clipart Free - Clip Art Picture Of Pencil Png,Pencil Clip  Art Png - free transparent png images - pngaaa.com">
                  <a:extLst>
                    <a:ext uri="{FF2B5EF4-FFF2-40B4-BE49-F238E27FC236}">
                      <a16:creationId xmlns:a16="http://schemas.microsoft.com/office/drawing/2014/main" id="{862EE952-D827-454D-A08B-FD1B62F158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5907" b="90295" l="8920" r="89202">
                              <a14:foregroundMark x1="78873" y1="11814" x2="71831" y2="7173"/>
                              <a14:foregroundMark x1="78404" y1="12236" x2="74178" y2="6329"/>
                              <a14:foregroundMark x1="19718" y1="80169" x2="32864" y2="75105"/>
                              <a14:foregroundMark x1="21596" y1="78903" x2="8920" y2="9029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3027" y="2775207"/>
                  <a:ext cx="1456631" cy="1620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E1B6D2AB-5758-4864-A888-7F52CFEEE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9574" b="89362" l="4233" r="89947">
                            <a14:foregroundMark x1="9259" y1="34043" x2="4233" y2="27660"/>
                            <a14:foregroundMark x1="47090" y1="53191" x2="74868" y2="61702"/>
                            <a14:foregroundMark x1="74868" y1="61702" x2="89683" y2="5106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-295661" y="427939"/>
                <a:ext cx="3254717" cy="809374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A26003-3DE0-4CD5-83F5-7624EBB059CE}"/>
                </a:ext>
              </a:extLst>
            </p:cNvPr>
            <p:cNvGrpSpPr/>
            <p:nvPr/>
          </p:nvGrpSpPr>
          <p:grpSpPr>
            <a:xfrm>
              <a:off x="4968767" y="885493"/>
              <a:ext cx="1279574" cy="414576"/>
              <a:chOff x="3140670" y="1270672"/>
              <a:chExt cx="1481954" cy="451143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493F89AE-E975-4B37-A893-03F7757C45E7}"/>
                  </a:ext>
                </a:extLst>
              </p:cNvPr>
              <p:cNvSpPr/>
              <p:nvPr/>
            </p:nvSpPr>
            <p:spPr>
              <a:xfrm>
                <a:off x="3370031" y="1371678"/>
                <a:ext cx="1252593" cy="2438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>
                    <a:latin typeface="Aharoni" panose="02010803020104030203" pitchFamily="2" charset="-79"/>
                    <a:cs typeface="Aharoni" panose="02010803020104030203" pitchFamily="2" charset="-79"/>
                  </a:rPr>
                  <a:t>Emeralds  </a:t>
                </a:r>
                <a:r>
                  <a:rPr lang="en-US" sz="1400"/>
                  <a:t>   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8D915DB-4AB6-4A3A-9744-F767A5B1D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0670" y="1270672"/>
                <a:ext cx="475529" cy="451143"/>
              </a:xfrm>
              <a:prstGeom prst="rect">
                <a:avLst/>
              </a:prstGeom>
            </p:spPr>
          </p:pic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386FEC0-8F35-4916-A974-84D80B32A2F8}"/>
                  </a:ext>
                </a:extLst>
              </p:cNvPr>
              <p:cNvSpPr/>
              <p:nvPr/>
            </p:nvSpPr>
            <p:spPr>
              <a:xfrm>
                <a:off x="4287703" y="1346679"/>
                <a:ext cx="290596" cy="2688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349CB5A-1945-4FD5-A4B1-0A95EC627E03}"/>
                </a:ext>
              </a:extLst>
            </p:cNvPr>
            <p:cNvGrpSpPr/>
            <p:nvPr/>
          </p:nvGrpSpPr>
          <p:grpSpPr>
            <a:xfrm>
              <a:off x="6394069" y="944666"/>
              <a:ext cx="1192988" cy="318239"/>
              <a:chOff x="3036339" y="3188916"/>
              <a:chExt cx="1627398" cy="46017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64074AD-F535-4F22-BDA7-819A6F52B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36339" y="3229803"/>
                <a:ext cx="1627398" cy="369787"/>
              </a:xfrm>
              <a:prstGeom prst="round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88B3BC-4249-473D-A123-FCFF550596EE}"/>
                  </a:ext>
                </a:extLst>
              </p:cNvPr>
              <p:cNvSpPr txBox="1"/>
              <p:nvPr/>
            </p:nvSpPr>
            <p:spPr>
              <a:xfrm>
                <a:off x="3139434" y="3188916"/>
                <a:ext cx="1463944" cy="460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Aharoni" panose="02010803020104030203" pitchFamily="2" charset="-79"/>
                    <a:cs typeface="Aharoni" panose="02010803020104030203" pitchFamily="2" charset="-79"/>
                  </a:rPr>
                  <a:t>Level</a:t>
                </a:r>
                <a:endParaRPr lang="en-US" sz="140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D1F4460-8106-4655-B1F5-E6E1DD6D4129}"/>
                  </a:ext>
                </a:extLst>
              </p:cNvPr>
              <p:cNvSpPr/>
              <p:nvPr/>
            </p:nvSpPr>
            <p:spPr>
              <a:xfrm>
                <a:off x="4176877" y="3229803"/>
                <a:ext cx="376225" cy="3697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6ED298D-3CDA-4BF6-BF67-8C1695182C66}"/>
                </a:ext>
              </a:extLst>
            </p:cNvPr>
            <p:cNvSpPr/>
            <p:nvPr/>
          </p:nvSpPr>
          <p:spPr>
            <a:xfrm>
              <a:off x="3220779" y="2601951"/>
              <a:ext cx="1485036" cy="1438068"/>
            </a:xfrm>
            <a:custGeom>
              <a:avLst/>
              <a:gdLst>
                <a:gd name="connsiteX0" fmla="*/ 146889 w 1485036"/>
                <a:gd name="connsiteY0" fmla="*/ 0 h 1438068"/>
                <a:gd name="connsiteX1" fmla="*/ 102284 w 1485036"/>
                <a:gd name="connsiteY1" fmla="*/ 22303 h 1438068"/>
                <a:gd name="connsiteX2" fmla="*/ 57680 w 1485036"/>
                <a:gd name="connsiteY2" fmla="*/ 96644 h 1438068"/>
                <a:gd name="connsiteX3" fmla="*/ 13075 w 1485036"/>
                <a:gd name="connsiteY3" fmla="*/ 156117 h 1438068"/>
                <a:gd name="connsiteX4" fmla="*/ 13075 w 1485036"/>
                <a:gd name="connsiteY4" fmla="*/ 334537 h 1438068"/>
                <a:gd name="connsiteX5" fmla="*/ 35377 w 1485036"/>
                <a:gd name="connsiteY5" fmla="*/ 394010 h 1438068"/>
                <a:gd name="connsiteX6" fmla="*/ 42811 w 1485036"/>
                <a:gd name="connsiteY6" fmla="*/ 423747 h 1438068"/>
                <a:gd name="connsiteX7" fmla="*/ 50245 w 1485036"/>
                <a:gd name="connsiteY7" fmla="*/ 460917 h 1438068"/>
                <a:gd name="connsiteX8" fmla="*/ 79982 w 1485036"/>
                <a:gd name="connsiteY8" fmla="*/ 557561 h 1438068"/>
                <a:gd name="connsiteX9" fmla="*/ 102284 w 1485036"/>
                <a:gd name="connsiteY9" fmla="*/ 579864 h 1438068"/>
                <a:gd name="connsiteX10" fmla="*/ 117153 w 1485036"/>
                <a:gd name="connsiteY10" fmla="*/ 706244 h 1438068"/>
                <a:gd name="connsiteX11" fmla="*/ 139455 w 1485036"/>
                <a:gd name="connsiteY11" fmla="*/ 758283 h 1438068"/>
                <a:gd name="connsiteX12" fmla="*/ 176626 w 1485036"/>
                <a:gd name="connsiteY12" fmla="*/ 899532 h 1438068"/>
                <a:gd name="connsiteX13" fmla="*/ 191494 w 1485036"/>
                <a:gd name="connsiteY13" fmla="*/ 973873 h 1438068"/>
                <a:gd name="connsiteX14" fmla="*/ 250967 w 1485036"/>
                <a:gd name="connsiteY14" fmla="*/ 1048215 h 1438068"/>
                <a:gd name="connsiteX15" fmla="*/ 265836 w 1485036"/>
                <a:gd name="connsiteY15" fmla="*/ 1077951 h 1438068"/>
                <a:gd name="connsiteX16" fmla="*/ 295572 w 1485036"/>
                <a:gd name="connsiteY16" fmla="*/ 1100254 h 1438068"/>
                <a:gd name="connsiteX17" fmla="*/ 325309 w 1485036"/>
                <a:gd name="connsiteY17" fmla="*/ 1129990 h 1438068"/>
                <a:gd name="connsiteX18" fmla="*/ 347611 w 1485036"/>
                <a:gd name="connsiteY18" fmla="*/ 1137425 h 1438068"/>
                <a:gd name="connsiteX19" fmla="*/ 518597 w 1485036"/>
                <a:gd name="connsiteY19" fmla="*/ 1234069 h 1438068"/>
                <a:gd name="connsiteX20" fmla="*/ 607806 w 1485036"/>
                <a:gd name="connsiteY20" fmla="*/ 1278673 h 1438068"/>
                <a:gd name="connsiteX21" fmla="*/ 637543 w 1485036"/>
                <a:gd name="connsiteY21" fmla="*/ 1308410 h 1438068"/>
                <a:gd name="connsiteX22" fmla="*/ 659845 w 1485036"/>
                <a:gd name="connsiteY22" fmla="*/ 1323278 h 1438068"/>
                <a:gd name="connsiteX23" fmla="*/ 756489 w 1485036"/>
                <a:gd name="connsiteY23" fmla="*/ 1353015 h 1438068"/>
                <a:gd name="connsiteX24" fmla="*/ 815962 w 1485036"/>
                <a:gd name="connsiteY24" fmla="*/ 1382751 h 1438068"/>
                <a:gd name="connsiteX25" fmla="*/ 890304 w 1485036"/>
                <a:gd name="connsiteY25" fmla="*/ 1397620 h 1438068"/>
                <a:gd name="connsiteX26" fmla="*/ 1128197 w 1485036"/>
                <a:gd name="connsiteY26" fmla="*/ 1419922 h 1438068"/>
                <a:gd name="connsiteX27" fmla="*/ 1328919 w 1485036"/>
                <a:gd name="connsiteY27" fmla="*/ 1434790 h 1438068"/>
                <a:gd name="connsiteX28" fmla="*/ 1477601 w 1485036"/>
                <a:gd name="connsiteY28" fmla="*/ 1405054 h 1438068"/>
                <a:gd name="connsiteX29" fmla="*/ 1485036 w 1485036"/>
                <a:gd name="connsiteY29" fmla="*/ 1375317 h 14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85036" h="1438068">
                  <a:moveTo>
                    <a:pt x="146889" y="0"/>
                  </a:moveTo>
                  <a:cubicBezTo>
                    <a:pt x="132021" y="7434"/>
                    <a:pt x="113559" y="10088"/>
                    <a:pt x="102284" y="22303"/>
                  </a:cubicBezTo>
                  <a:cubicBezTo>
                    <a:pt x="82683" y="43538"/>
                    <a:pt x="78114" y="76210"/>
                    <a:pt x="57680" y="96644"/>
                  </a:cubicBezTo>
                  <a:cubicBezTo>
                    <a:pt x="20107" y="134217"/>
                    <a:pt x="34212" y="113843"/>
                    <a:pt x="13075" y="156117"/>
                  </a:cubicBezTo>
                  <a:cubicBezTo>
                    <a:pt x="-4461" y="226263"/>
                    <a:pt x="-4258" y="213205"/>
                    <a:pt x="13075" y="334537"/>
                  </a:cubicBezTo>
                  <a:cubicBezTo>
                    <a:pt x="16069" y="355497"/>
                    <a:pt x="28682" y="373924"/>
                    <a:pt x="35377" y="394010"/>
                  </a:cubicBezTo>
                  <a:cubicBezTo>
                    <a:pt x="38608" y="403703"/>
                    <a:pt x="40595" y="413773"/>
                    <a:pt x="42811" y="423747"/>
                  </a:cubicBezTo>
                  <a:cubicBezTo>
                    <a:pt x="45552" y="436081"/>
                    <a:pt x="47597" y="448562"/>
                    <a:pt x="50245" y="460917"/>
                  </a:cubicBezTo>
                  <a:cubicBezTo>
                    <a:pt x="57138" y="493082"/>
                    <a:pt x="59932" y="529490"/>
                    <a:pt x="79982" y="557561"/>
                  </a:cubicBezTo>
                  <a:cubicBezTo>
                    <a:pt x="86093" y="566116"/>
                    <a:pt x="94850" y="572430"/>
                    <a:pt x="102284" y="579864"/>
                  </a:cubicBezTo>
                  <a:cubicBezTo>
                    <a:pt x="103726" y="592838"/>
                    <a:pt x="114236" y="690202"/>
                    <a:pt x="117153" y="706244"/>
                  </a:cubicBezTo>
                  <a:cubicBezTo>
                    <a:pt x="120279" y="723435"/>
                    <a:pt x="132131" y="743635"/>
                    <a:pt x="139455" y="758283"/>
                  </a:cubicBezTo>
                  <a:cubicBezTo>
                    <a:pt x="151845" y="805366"/>
                    <a:pt x="167078" y="851791"/>
                    <a:pt x="176626" y="899532"/>
                  </a:cubicBezTo>
                  <a:cubicBezTo>
                    <a:pt x="181582" y="924312"/>
                    <a:pt x="175316" y="954459"/>
                    <a:pt x="191494" y="973873"/>
                  </a:cubicBezTo>
                  <a:cubicBezTo>
                    <a:pt x="201287" y="985624"/>
                    <a:pt x="239658" y="1030120"/>
                    <a:pt x="250967" y="1048215"/>
                  </a:cubicBezTo>
                  <a:cubicBezTo>
                    <a:pt x="256841" y="1057613"/>
                    <a:pt x="258624" y="1069537"/>
                    <a:pt x="265836" y="1077951"/>
                  </a:cubicBezTo>
                  <a:cubicBezTo>
                    <a:pt x="273899" y="1087358"/>
                    <a:pt x="286247" y="1092095"/>
                    <a:pt x="295572" y="1100254"/>
                  </a:cubicBezTo>
                  <a:cubicBezTo>
                    <a:pt x="306122" y="1109485"/>
                    <a:pt x="313902" y="1121842"/>
                    <a:pt x="325309" y="1129990"/>
                  </a:cubicBezTo>
                  <a:cubicBezTo>
                    <a:pt x="331686" y="1134545"/>
                    <a:pt x="340711" y="1133710"/>
                    <a:pt x="347611" y="1137425"/>
                  </a:cubicBezTo>
                  <a:cubicBezTo>
                    <a:pt x="405255" y="1168464"/>
                    <a:pt x="461535" y="1201972"/>
                    <a:pt x="518597" y="1234069"/>
                  </a:cubicBezTo>
                  <a:cubicBezTo>
                    <a:pt x="590117" y="1274299"/>
                    <a:pt x="561987" y="1263400"/>
                    <a:pt x="607806" y="1278673"/>
                  </a:cubicBezTo>
                  <a:cubicBezTo>
                    <a:pt x="617718" y="1288585"/>
                    <a:pt x="626900" y="1299287"/>
                    <a:pt x="637543" y="1308410"/>
                  </a:cubicBezTo>
                  <a:cubicBezTo>
                    <a:pt x="644327" y="1314225"/>
                    <a:pt x="651711" y="1319581"/>
                    <a:pt x="659845" y="1323278"/>
                  </a:cubicBezTo>
                  <a:cubicBezTo>
                    <a:pt x="708868" y="1345561"/>
                    <a:pt x="711855" y="1344088"/>
                    <a:pt x="756489" y="1353015"/>
                  </a:cubicBezTo>
                  <a:cubicBezTo>
                    <a:pt x="776313" y="1362927"/>
                    <a:pt x="794935" y="1375742"/>
                    <a:pt x="815962" y="1382751"/>
                  </a:cubicBezTo>
                  <a:cubicBezTo>
                    <a:pt x="839937" y="1390743"/>
                    <a:pt x="890304" y="1397620"/>
                    <a:pt x="890304" y="1397620"/>
                  </a:cubicBezTo>
                  <a:cubicBezTo>
                    <a:pt x="982974" y="1443954"/>
                    <a:pt x="903746" y="1409483"/>
                    <a:pt x="1128197" y="1419922"/>
                  </a:cubicBezTo>
                  <a:cubicBezTo>
                    <a:pt x="1192146" y="1422896"/>
                    <a:pt x="1264531" y="1429424"/>
                    <a:pt x="1328919" y="1434790"/>
                  </a:cubicBezTo>
                  <a:cubicBezTo>
                    <a:pt x="1372979" y="1432198"/>
                    <a:pt x="1448583" y="1455835"/>
                    <a:pt x="1477601" y="1405054"/>
                  </a:cubicBezTo>
                  <a:cubicBezTo>
                    <a:pt x="1482670" y="1396183"/>
                    <a:pt x="1482558" y="1385229"/>
                    <a:pt x="1485036" y="137531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825A393-A4C6-42A4-B94D-7FCA7538078D}"/>
                </a:ext>
              </a:extLst>
            </p:cNvPr>
            <p:cNvSpPr/>
            <p:nvPr/>
          </p:nvSpPr>
          <p:spPr>
            <a:xfrm>
              <a:off x="3471746" y="2505307"/>
              <a:ext cx="1756659" cy="1511608"/>
            </a:xfrm>
            <a:custGeom>
              <a:avLst/>
              <a:gdLst>
                <a:gd name="connsiteX0" fmla="*/ 0 w 1756659"/>
                <a:gd name="connsiteY0" fmla="*/ 37171 h 1511608"/>
                <a:gd name="connsiteX1" fmla="*/ 14869 w 1756659"/>
                <a:gd name="connsiteY1" fmla="*/ 0 h 1511608"/>
                <a:gd name="connsiteX2" fmla="*/ 22303 w 1756659"/>
                <a:gd name="connsiteY2" fmla="*/ 37171 h 1511608"/>
                <a:gd name="connsiteX3" fmla="*/ 14869 w 1756659"/>
                <a:gd name="connsiteY3" fmla="*/ 81776 h 1511608"/>
                <a:gd name="connsiteX4" fmla="*/ 37171 w 1756659"/>
                <a:gd name="connsiteY4" fmla="*/ 230459 h 1511608"/>
                <a:gd name="connsiteX5" fmla="*/ 52039 w 1756659"/>
                <a:gd name="connsiteY5" fmla="*/ 289932 h 1511608"/>
                <a:gd name="connsiteX6" fmla="*/ 59474 w 1756659"/>
                <a:gd name="connsiteY6" fmla="*/ 319669 h 1511608"/>
                <a:gd name="connsiteX7" fmla="*/ 89210 w 1756659"/>
                <a:gd name="connsiteY7" fmla="*/ 356839 h 1511608"/>
                <a:gd name="connsiteX8" fmla="*/ 96644 w 1756659"/>
                <a:gd name="connsiteY8" fmla="*/ 394010 h 1511608"/>
                <a:gd name="connsiteX9" fmla="*/ 118947 w 1756659"/>
                <a:gd name="connsiteY9" fmla="*/ 416313 h 1511608"/>
                <a:gd name="connsiteX10" fmla="*/ 133815 w 1756659"/>
                <a:gd name="connsiteY10" fmla="*/ 446049 h 1511608"/>
                <a:gd name="connsiteX11" fmla="*/ 185854 w 1756659"/>
                <a:gd name="connsiteY11" fmla="*/ 512956 h 1511608"/>
                <a:gd name="connsiteX12" fmla="*/ 245327 w 1756659"/>
                <a:gd name="connsiteY12" fmla="*/ 602166 h 1511608"/>
                <a:gd name="connsiteX13" fmla="*/ 282498 w 1756659"/>
                <a:gd name="connsiteY13" fmla="*/ 631903 h 1511608"/>
                <a:gd name="connsiteX14" fmla="*/ 386576 w 1756659"/>
                <a:gd name="connsiteY14" fmla="*/ 735981 h 1511608"/>
                <a:gd name="connsiteX15" fmla="*/ 431181 w 1756659"/>
                <a:gd name="connsiteY15" fmla="*/ 780586 h 1511608"/>
                <a:gd name="connsiteX16" fmla="*/ 490654 w 1756659"/>
                <a:gd name="connsiteY16" fmla="*/ 825191 h 1511608"/>
                <a:gd name="connsiteX17" fmla="*/ 535259 w 1756659"/>
                <a:gd name="connsiteY17" fmla="*/ 877230 h 1511608"/>
                <a:gd name="connsiteX18" fmla="*/ 594732 w 1756659"/>
                <a:gd name="connsiteY18" fmla="*/ 921834 h 1511608"/>
                <a:gd name="connsiteX19" fmla="*/ 646771 w 1756659"/>
                <a:gd name="connsiteY19" fmla="*/ 966439 h 1511608"/>
                <a:gd name="connsiteX20" fmla="*/ 713678 w 1756659"/>
                <a:gd name="connsiteY20" fmla="*/ 1003610 h 1511608"/>
                <a:gd name="connsiteX21" fmla="*/ 758283 w 1756659"/>
                <a:gd name="connsiteY21" fmla="*/ 1040781 h 1511608"/>
                <a:gd name="connsiteX22" fmla="*/ 892098 w 1756659"/>
                <a:gd name="connsiteY22" fmla="*/ 1085386 h 1511608"/>
                <a:gd name="connsiteX23" fmla="*/ 1025913 w 1756659"/>
                <a:gd name="connsiteY23" fmla="*/ 1144859 h 1511608"/>
                <a:gd name="connsiteX24" fmla="*/ 1122556 w 1756659"/>
                <a:gd name="connsiteY24" fmla="*/ 1174595 h 1511608"/>
                <a:gd name="connsiteX25" fmla="*/ 1204332 w 1756659"/>
                <a:gd name="connsiteY25" fmla="*/ 1182030 h 1511608"/>
                <a:gd name="connsiteX26" fmla="*/ 1419922 w 1756659"/>
                <a:gd name="connsiteY26" fmla="*/ 1211766 h 1511608"/>
                <a:gd name="connsiteX27" fmla="*/ 1635513 w 1756659"/>
                <a:gd name="connsiteY27" fmla="*/ 1204332 h 1511608"/>
                <a:gd name="connsiteX28" fmla="*/ 1657815 w 1756659"/>
                <a:gd name="connsiteY28" fmla="*/ 1174595 h 1511608"/>
                <a:gd name="connsiteX29" fmla="*/ 1694986 w 1756659"/>
                <a:gd name="connsiteY29" fmla="*/ 1152293 h 1511608"/>
                <a:gd name="connsiteX30" fmla="*/ 1747025 w 1756659"/>
                <a:gd name="connsiteY30" fmla="*/ 1129991 h 1511608"/>
                <a:gd name="connsiteX31" fmla="*/ 1747025 w 1756659"/>
                <a:gd name="connsiteY31" fmla="*/ 1226634 h 1511608"/>
                <a:gd name="connsiteX32" fmla="*/ 1739591 w 1756659"/>
                <a:gd name="connsiteY32" fmla="*/ 1248937 h 1511608"/>
                <a:gd name="connsiteX33" fmla="*/ 1709854 w 1756659"/>
                <a:gd name="connsiteY33" fmla="*/ 1256371 h 1511608"/>
                <a:gd name="connsiteX34" fmla="*/ 1635513 w 1756659"/>
                <a:gd name="connsiteY34" fmla="*/ 1286108 h 1511608"/>
                <a:gd name="connsiteX35" fmla="*/ 1576039 w 1756659"/>
                <a:gd name="connsiteY35" fmla="*/ 1308410 h 1511608"/>
                <a:gd name="connsiteX36" fmla="*/ 1464527 w 1756659"/>
                <a:gd name="connsiteY36" fmla="*/ 1382752 h 1511608"/>
                <a:gd name="connsiteX37" fmla="*/ 1375317 w 1756659"/>
                <a:gd name="connsiteY37" fmla="*/ 1442225 h 1511608"/>
                <a:gd name="connsiteX38" fmla="*/ 1323278 w 1756659"/>
                <a:gd name="connsiteY38" fmla="*/ 1486830 h 1511608"/>
                <a:gd name="connsiteX39" fmla="*/ 1300976 w 1756659"/>
                <a:gd name="connsiteY39" fmla="*/ 1509132 h 1511608"/>
                <a:gd name="connsiteX40" fmla="*/ 1226634 w 1756659"/>
                <a:gd name="connsiteY40" fmla="*/ 1509132 h 151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56659" h="1511608">
                  <a:moveTo>
                    <a:pt x="0" y="37171"/>
                  </a:moveTo>
                  <a:cubicBezTo>
                    <a:pt x="4956" y="24781"/>
                    <a:pt x="1524" y="0"/>
                    <a:pt x="14869" y="0"/>
                  </a:cubicBezTo>
                  <a:cubicBezTo>
                    <a:pt x="27505" y="0"/>
                    <a:pt x="22303" y="24535"/>
                    <a:pt x="22303" y="37171"/>
                  </a:cubicBezTo>
                  <a:cubicBezTo>
                    <a:pt x="22303" y="52244"/>
                    <a:pt x="17347" y="66908"/>
                    <a:pt x="14869" y="81776"/>
                  </a:cubicBezTo>
                  <a:cubicBezTo>
                    <a:pt x="28305" y="283321"/>
                    <a:pt x="6636" y="131217"/>
                    <a:pt x="37171" y="230459"/>
                  </a:cubicBezTo>
                  <a:cubicBezTo>
                    <a:pt x="43180" y="249990"/>
                    <a:pt x="47083" y="270108"/>
                    <a:pt x="52039" y="289932"/>
                  </a:cubicBezTo>
                  <a:cubicBezTo>
                    <a:pt x="54517" y="299844"/>
                    <a:pt x="53091" y="311691"/>
                    <a:pt x="59474" y="319669"/>
                  </a:cubicBezTo>
                  <a:lnTo>
                    <a:pt x="89210" y="356839"/>
                  </a:lnTo>
                  <a:cubicBezTo>
                    <a:pt x="91688" y="369229"/>
                    <a:pt x="90993" y="382708"/>
                    <a:pt x="96644" y="394010"/>
                  </a:cubicBezTo>
                  <a:cubicBezTo>
                    <a:pt x="101346" y="403414"/>
                    <a:pt x="112836" y="407758"/>
                    <a:pt x="118947" y="416313"/>
                  </a:cubicBezTo>
                  <a:cubicBezTo>
                    <a:pt x="125388" y="425331"/>
                    <a:pt x="127507" y="436938"/>
                    <a:pt x="133815" y="446049"/>
                  </a:cubicBezTo>
                  <a:cubicBezTo>
                    <a:pt x="149898" y="469279"/>
                    <a:pt x="171318" y="488728"/>
                    <a:pt x="185854" y="512956"/>
                  </a:cubicBezTo>
                  <a:cubicBezTo>
                    <a:pt x="202772" y="541154"/>
                    <a:pt x="223880" y="578574"/>
                    <a:pt x="245327" y="602166"/>
                  </a:cubicBezTo>
                  <a:cubicBezTo>
                    <a:pt x="256001" y="613907"/>
                    <a:pt x="270979" y="620990"/>
                    <a:pt x="282498" y="631903"/>
                  </a:cubicBezTo>
                  <a:cubicBezTo>
                    <a:pt x="318115" y="665646"/>
                    <a:pt x="351883" y="701288"/>
                    <a:pt x="386576" y="735981"/>
                  </a:cubicBezTo>
                  <a:cubicBezTo>
                    <a:pt x="401444" y="750849"/>
                    <a:pt x="414359" y="767970"/>
                    <a:pt x="431181" y="780586"/>
                  </a:cubicBezTo>
                  <a:cubicBezTo>
                    <a:pt x="451005" y="795454"/>
                    <a:pt x="472495" y="808329"/>
                    <a:pt x="490654" y="825191"/>
                  </a:cubicBezTo>
                  <a:cubicBezTo>
                    <a:pt x="507396" y="840737"/>
                    <a:pt x="518517" y="861684"/>
                    <a:pt x="535259" y="877230"/>
                  </a:cubicBezTo>
                  <a:cubicBezTo>
                    <a:pt x="553418" y="894092"/>
                    <a:pt x="575382" y="906354"/>
                    <a:pt x="594732" y="921834"/>
                  </a:cubicBezTo>
                  <a:cubicBezTo>
                    <a:pt x="612572" y="936106"/>
                    <a:pt x="627945" y="953496"/>
                    <a:pt x="646771" y="966439"/>
                  </a:cubicBezTo>
                  <a:cubicBezTo>
                    <a:pt x="667795" y="980893"/>
                    <a:pt x="692450" y="989458"/>
                    <a:pt x="713678" y="1003610"/>
                  </a:cubicBezTo>
                  <a:cubicBezTo>
                    <a:pt x="729782" y="1014346"/>
                    <a:pt x="740689" y="1032717"/>
                    <a:pt x="758283" y="1040781"/>
                  </a:cubicBezTo>
                  <a:cubicBezTo>
                    <a:pt x="801025" y="1060371"/>
                    <a:pt x="850044" y="1064359"/>
                    <a:pt x="892098" y="1085386"/>
                  </a:cubicBezTo>
                  <a:cubicBezTo>
                    <a:pt x="948414" y="1113543"/>
                    <a:pt x="963540" y="1123164"/>
                    <a:pt x="1025913" y="1144859"/>
                  </a:cubicBezTo>
                  <a:cubicBezTo>
                    <a:pt x="1057747" y="1155932"/>
                    <a:pt x="1089560" y="1167721"/>
                    <a:pt x="1122556" y="1174595"/>
                  </a:cubicBezTo>
                  <a:cubicBezTo>
                    <a:pt x="1149352" y="1180178"/>
                    <a:pt x="1177073" y="1179552"/>
                    <a:pt x="1204332" y="1182030"/>
                  </a:cubicBezTo>
                  <a:cubicBezTo>
                    <a:pt x="1283245" y="1197812"/>
                    <a:pt x="1331947" y="1209933"/>
                    <a:pt x="1419922" y="1211766"/>
                  </a:cubicBezTo>
                  <a:cubicBezTo>
                    <a:pt x="1491813" y="1213264"/>
                    <a:pt x="1563649" y="1206810"/>
                    <a:pt x="1635513" y="1204332"/>
                  </a:cubicBezTo>
                  <a:cubicBezTo>
                    <a:pt x="1642947" y="1194420"/>
                    <a:pt x="1648490" y="1182754"/>
                    <a:pt x="1657815" y="1174595"/>
                  </a:cubicBezTo>
                  <a:cubicBezTo>
                    <a:pt x="1668689" y="1165080"/>
                    <a:pt x="1682355" y="1159310"/>
                    <a:pt x="1694986" y="1152293"/>
                  </a:cubicBezTo>
                  <a:cubicBezTo>
                    <a:pt x="1722546" y="1136982"/>
                    <a:pt x="1720703" y="1138764"/>
                    <a:pt x="1747025" y="1129991"/>
                  </a:cubicBezTo>
                  <a:cubicBezTo>
                    <a:pt x="1761382" y="1173062"/>
                    <a:pt x="1758265" y="1153574"/>
                    <a:pt x="1747025" y="1226634"/>
                  </a:cubicBezTo>
                  <a:cubicBezTo>
                    <a:pt x="1745833" y="1234379"/>
                    <a:pt x="1745710" y="1244042"/>
                    <a:pt x="1739591" y="1248937"/>
                  </a:cubicBezTo>
                  <a:cubicBezTo>
                    <a:pt x="1731613" y="1255320"/>
                    <a:pt x="1719766" y="1253893"/>
                    <a:pt x="1709854" y="1256371"/>
                  </a:cubicBezTo>
                  <a:cubicBezTo>
                    <a:pt x="1668253" y="1284105"/>
                    <a:pt x="1704802" y="1263012"/>
                    <a:pt x="1635513" y="1286108"/>
                  </a:cubicBezTo>
                  <a:cubicBezTo>
                    <a:pt x="1615427" y="1292803"/>
                    <a:pt x="1595864" y="1300976"/>
                    <a:pt x="1576039" y="1308410"/>
                  </a:cubicBezTo>
                  <a:cubicBezTo>
                    <a:pt x="1501450" y="1368083"/>
                    <a:pt x="1579527" y="1308341"/>
                    <a:pt x="1464527" y="1382752"/>
                  </a:cubicBezTo>
                  <a:cubicBezTo>
                    <a:pt x="1309564" y="1483021"/>
                    <a:pt x="1492563" y="1371876"/>
                    <a:pt x="1375317" y="1442225"/>
                  </a:cubicBezTo>
                  <a:cubicBezTo>
                    <a:pt x="1329600" y="1518420"/>
                    <a:pt x="1379873" y="1454490"/>
                    <a:pt x="1323278" y="1486830"/>
                  </a:cubicBezTo>
                  <a:cubicBezTo>
                    <a:pt x="1314150" y="1492046"/>
                    <a:pt x="1311220" y="1506768"/>
                    <a:pt x="1300976" y="1509132"/>
                  </a:cubicBezTo>
                  <a:cubicBezTo>
                    <a:pt x="1276830" y="1514704"/>
                    <a:pt x="1251415" y="1509132"/>
                    <a:pt x="1226634" y="150913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9F8E282-074C-4C42-8D13-A3D0C989F570}"/>
                </a:ext>
              </a:extLst>
            </p:cNvPr>
            <p:cNvSpPr/>
            <p:nvPr/>
          </p:nvSpPr>
          <p:spPr>
            <a:xfrm>
              <a:off x="3419664" y="2683727"/>
              <a:ext cx="1814326" cy="1293541"/>
            </a:xfrm>
            <a:custGeom>
              <a:avLst/>
              <a:gdLst>
                <a:gd name="connsiteX0" fmla="*/ 14912 w 1814326"/>
                <a:gd name="connsiteY0" fmla="*/ 0 h 1293541"/>
                <a:gd name="connsiteX1" fmla="*/ 7477 w 1814326"/>
                <a:gd name="connsiteY1" fmla="*/ 267629 h 1293541"/>
                <a:gd name="connsiteX2" fmla="*/ 43 w 1814326"/>
                <a:gd name="connsiteY2" fmla="*/ 334536 h 1293541"/>
                <a:gd name="connsiteX3" fmla="*/ 29780 w 1814326"/>
                <a:gd name="connsiteY3" fmla="*/ 564995 h 1293541"/>
                <a:gd name="connsiteX4" fmla="*/ 59516 w 1814326"/>
                <a:gd name="connsiteY4" fmla="*/ 624468 h 1293541"/>
                <a:gd name="connsiteX5" fmla="*/ 208199 w 1814326"/>
                <a:gd name="connsiteY5" fmla="*/ 750849 h 1293541"/>
                <a:gd name="connsiteX6" fmla="*/ 237936 w 1814326"/>
                <a:gd name="connsiteY6" fmla="*/ 773151 h 1293541"/>
                <a:gd name="connsiteX7" fmla="*/ 327146 w 1814326"/>
                <a:gd name="connsiteY7" fmla="*/ 847493 h 1293541"/>
                <a:gd name="connsiteX8" fmla="*/ 371751 w 1814326"/>
                <a:gd name="connsiteY8" fmla="*/ 869795 h 1293541"/>
                <a:gd name="connsiteX9" fmla="*/ 423790 w 1814326"/>
                <a:gd name="connsiteY9" fmla="*/ 899532 h 1293541"/>
                <a:gd name="connsiteX10" fmla="*/ 520434 w 1814326"/>
                <a:gd name="connsiteY10" fmla="*/ 973873 h 1293541"/>
                <a:gd name="connsiteX11" fmla="*/ 579907 w 1814326"/>
                <a:gd name="connsiteY11" fmla="*/ 1011044 h 1293541"/>
                <a:gd name="connsiteX12" fmla="*/ 840102 w 1814326"/>
                <a:gd name="connsiteY12" fmla="*/ 1144858 h 1293541"/>
                <a:gd name="connsiteX13" fmla="*/ 921877 w 1814326"/>
                <a:gd name="connsiteY13" fmla="*/ 1182029 h 1293541"/>
                <a:gd name="connsiteX14" fmla="*/ 966482 w 1814326"/>
                <a:gd name="connsiteY14" fmla="*/ 1196897 h 1293541"/>
                <a:gd name="connsiteX15" fmla="*/ 1003653 w 1814326"/>
                <a:gd name="connsiteY15" fmla="*/ 1204332 h 1293541"/>
                <a:gd name="connsiteX16" fmla="*/ 1130034 w 1814326"/>
                <a:gd name="connsiteY16" fmla="*/ 1241502 h 1293541"/>
                <a:gd name="connsiteX17" fmla="*/ 1167204 w 1814326"/>
                <a:gd name="connsiteY17" fmla="*/ 1263805 h 1293541"/>
                <a:gd name="connsiteX18" fmla="*/ 1219243 w 1814326"/>
                <a:gd name="connsiteY18" fmla="*/ 1271239 h 1293541"/>
                <a:gd name="connsiteX19" fmla="*/ 1323321 w 1814326"/>
                <a:gd name="connsiteY19" fmla="*/ 1293541 h 1293541"/>
                <a:gd name="connsiteX20" fmla="*/ 1486873 w 1814326"/>
                <a:gd name="connsiteY20" fmla="*/ 1286107 h 1293541"/>
                <a:gd name="connsiteX21" fmla="*/ 1546346 w 1814326"/>
                <a:gd name="connsiteY21" fmla="*/ 1256371 h 1293541"/>
                <a:gd name="connsiteX22" fmla="*/ 1583516 w 1814326"/>
                <a:gd name="connsiteY22" fmla="*/ 1248936 h 1293541"/>
                <a:gd name="connsiteX23" fmla="*/ 1628121 w 1814326"/>
                <a:gd name="connsiteY23" fmla="*/ 1234068 h 1293541"/>
                <a:gd name="connsiteX24" fmla="*/ 1709897 w 1814326"/>
                <a:gd name="connsiteY24" fmla="*/ 1204332 h 1293541"/>
                <a:gd name="connsiteX25" fmla="*/ 1747068 w 1814326"/>
                <a:gd name="connsiteY25" fmla="*/ 1196897 h 1293541"/>
                <a:gd name="connsiteX26" fmla="*/ 1769370 w 1814326"/>
                <a:gd name="connsiteY26" fmla="*/ 1182029 h 1293541"/>
                <a:gd name="connsiteX27" fmla="*/ 1799107 w 1814326"/>
                <a:gd name="connsiteY27" fmla="*/ 1167161 h 1293541"/>
                <a:gd name="connsiteX28" fmla="*/ 1806541 w 1814326"/>
                <a:gd name="connsiteY28" fmla="*/ 1137424 h 1293541"/>
                <a:gd name="connsiteX29" fmla="*/ 1813975 w 1814326"/>
                <a:gd name="connsiteY29" fmla="*/ 1025912 h 129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14326" h="1293541">
                  <a:moveTo>
                    <a:pt x="14912" y="0"/>
                  </a:moveTo>
                  <a:cubicBezTo>
                    <a:pt x="12434" y="89210"/>
                    <a:pt x="11440" y="178473"/>
                    <a:pt x="7477" y="267629"/>
                  </a:cubicBezTo>
                  <a:cubicBezTo>
                    <a:pt x="6481" y="290046"/>
                    <a:pt x="-617" y="312106"/>
                    <a:pt x="43" y="334536"/>
                  </a:cubicBezTo>
                  <a:cubicBezTo>
                    <a:pt x="2336" y="412487"/>
                    <a:pt x="-1254" y="492580"/>
                    <a:pt x="29780" y="564995"/>
                  </a:cubicBezTo>
                  <a:cubicBezTo>
                    <a:pt x="38511" y="585367"/>
                    <a:pt x="46633" y="606432"/>
                    <a:pt x="59516" y="624468"/>
                  </a:cubicBezTo>
                  <a:cubicBezTo>
                    <a:pt x="85855" y="661342"/>
                    <a:pt x="191377" y="737765"/>
                    <a:pt x="208199" y="750849"/>
                  </a:cubicBezTo>
                  <a:cubicBezTo>
                    <a:pt x="217979" y="758456"/>
                    <a:pt x="228418" y="765219"/>
                    <a:pt x="237936" y="773151"/>
                  </a:cubicBezTo>
                  <a:cubicBezTo>
                    <a:pt x="267673" y="797932"/>
                    <a:pt x="295766" y="824830"/>
                    <a:pt x="327146" y="847493"/>
                  </a:cubicBezTo>
                  <a:cubicBezTo>
                    <a:pt x="340622" y="857226"/>
                    <a:pt x="357115" y="861914"/>
                    <a:pt x="371751" y="869795"/>
                  </a:cubicBezTo>
                  <a:cubicBezTo>
                    <a:pt x="389342" y="879267"/>
                    <a:pt x="406984" y="888728"/>
                    <a:pt x="423790" y="899532"/>
                  </a:cubicBezTo>
                  <a:cubicBezTo>
                    <a:pt x="535735" y="971496"/>
                    <a:pt x="419362" y="901678"/>
                    <a:pt x="520434" y="973873"/>
                  </a:cubicBezTo>
                  <a:cubicBezTo>
                    <a:pt x="539457" y="987461"/>
                    <a:pt x="559438" y="999751"/>
                    <a:pt x="579907" y="1011044"/>
                  </a:cubicBezTo>
                  <a:cubicBezTo>
                    <a:pt x="630100" y="1038737"/>
                    <a:pt x="776103" y="1114139"/>
                    <a:pt x="840102" y="1144858"/>
                  </a:cubicBezTo>
                  <a:cubicBezTo>
                    <a:pt x="867096" y="1157815"/>
                    <a:pt x="893471" y="1172561"/>
                    <a:pt x="921877" y="1182029"/>
                  </a:cubicBezTo>
                  <a:cubicBezTo>
                    <a:pt x="936745" y="1186985"/>
                    <a:pt x="951362" y="1192773"/>
                    <a:pt x="966482" y="1196897"/>
                  </a:cubicBezTo>
                  <a:cubicBezTo>
                    <a:pt x="978673" y="1200222"/>
                    <a:pt x="991576" y="1200616"/>
                    <a:pt x="1003653" y="1204332"/>
                  </a:cubicBezTo>
                  <a:cubicBezTo>
                    <a:pt x="1148182" y="1248803"/>
                    <a:pt x="973760" y="1206775"/>
                    <a:pt x="1130034" y="1241502"/>
                  </a:cubicBezTo>
                  <a:cubicBezTo>
                    <a:pt x="1142424" y="1248936"/>
                    <a:pt x="1153496" y="1259236"/>
                    <a:pt x="1167204" y="1263805"/>
                  </a:cubicBezTo>
                  <a:cubicBezTo>
                    <a:pt x="1183827" y="1269346"/>
                    <a:pt x="1201959" y="1268358"/>
                    <a:pt x="1219243" y="1271239"/>
                  </a:cubicBezTo>
                  <a:cubicBezTo>
                    <a:pt x="1243075" y="1275211"/>
                    <a:pt x="1308704" y="1290293"/>
                    <a:pt x="1323321" y="1293541"/>
                  </a:cubicBezTo>
                  <a:cubicBezTo>
                    <a:pt x="1377838" y="1291063"/>
                    <a:pt x="1432460" y="1290293"/>
                    <a:pt x="1486873" y="1286107"/>
                  </a:cubicBezTo>
                  <a:cubicBezTo>
                    <a:pt x="1534952" y="1282409"/>
                    <a:pt x="1500767" y="1276629"/>
                    <a:pt x="1546346" y="1256371"/>
                  </a:cubicBezTo>
                  <a:cubicBezTo>
                    <a:pt x="1557892" y="1251239"/>
                    <a:pt x="1571326" y="1252261"/>
                    <a:pt x="1583516" y="1248936"/>
                  </a:cubicBezTo>
                  <a:cubicBezTo>
                    <a:pt x="1598636" y="1244812"/>
                    <a:pt x="1613392" y="1239424"/>
                    <a:pt x="1628121" y="1234068"/>
                  </a:cubicBezTo>
                  <a:cubicBezTo>
                    <a:pt x="1668030" y="1219556"/>
                    <a:pt x="1666506" y="1216166"/>
                    <a:pt x="1709897" y="1204332"/>
                  </a:cubicBezTo>
                  <a:cubicBezTo>
                    <a:pt x="1722088" y="1201007"/>
                    <a:pt x="1734678" y="1199375"/>
                    <a:pt x="1747068" y="1196897"/>
                  </a:cubicBezTo>
                  <a:cubicBezTo>
                    <a:pt x="1754502" y="1191941"/>
                    <a:pt x="1761613" y="1186462"/>
                    <a:pt x="1769370" y="1182029"/>
                  </a:cubicBezTo>
                  <a:cubicBezTo>
                    <a:pt x="1778992" y="1176531"/>
                    <a:pt x="1792012" y="1175675"/>
                    <a:pt x="1799107" y="1167161"/>
                  </a:cubicBezTo>
                  <a:cubicBezTo>
                    <a:pt x="1805648" y="1159312"/>
                    <a:pt x="1804713" y="1147477"/>
                    <a:pt x="1806541" y="1137424"/>
                  </a:cubicBezTo>
                  <a:cubicBezTo>
                    <a:pt x="1816779" y="1081116"/>
                    <a:pt x="1813975" y="1085534"/>
                    <a:pt x="1813975" y="10259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477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909D57-3B2C-4848-B3B8-2DACC58A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4000"/>
              <a:t>Sprint 1 Goals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AE9DCC1-E5FE-4BE4-8E08-9ACC0A8E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5293269" cy="5224724"/>
          </a:xfrm>
        </p:spPr>
        <p:txBody>
          <a:bodyPr anchor="ctr">
            <a:normAutofit/>
          </a:bodyPr>
          <a:lstStyle/>
          <a:p>
            <a:r>
              <a:rPr lang="en-US" sz="2400"/>
              <a:t>Completely functional canvas</a:t>
            </a:r>
          </a:p>
          <a:p>
            <a:r>
              <a:rPr lang="en-US" sz="2400"/>
              <a:t>In-game chat functionality</a:t>
            </a:r>
          </a:p>
          <a:p>
            <a:r>
              <a:rPr lang="en-US" sz="2400"/>
              <a:t>GUI consisting of:</a:t>
            </a:r>
          </a:p>
          <a:p>
            <a:pPr lvl="1"/>
            <a:r>
              <a:rPr lang="en-US" sz="2000"/>
              <a:t>Word guess component</a:t>
            </a:r>
          </a:p>
          <a:p>
            <a:pPr lvl="1"/>
            <a:r>
              <a:rPr lang="en-US" sz="2000"/>
              <a:t>Team list component</a:t>
            </a:r>
          </a:p>
        </p:txBody>
      </p:sp>
    </p:spTree>
    <p:extLst>
      <p:ext uri="{BB962C8B-B14F-4D97-AF65-F5344CB8AC3E}">
        <p14:creationId xmlns:p14="http://schemas.microsoft.com/office/powerpoint/2010/main" val="3747143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 uiExpand="1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909D57-3B2C-4848-B3B8-2DACC58A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4000"/>
              <a:t>Sprint 2 Goals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AE9DCC1-E5FE-4BE4-8E08-9ACC0A8E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5293269" cy="5224724"/>
          </a:xfrm>
        </p:spPr>
        <p:txBody>
          <a:bodyPr anchor="ctr">
            <a:normAutofit/>
          </a:bodyPr>
          <a:lstStyle/>
          <a:p>
            <a:r>
              <a:rPr lang="en-US" sz="2400"/>
              <a:t>Implementation of database</a:t>
            </a:r>
          </a:p>
          <a:p>
            <a:r>
              <a:rPr lang="en-US" sz="2400"/>
              <a:t>Level progression system</a:t>
            </a:r>
          </a:p>
          <a:p>
            <a:r>
              <a:rPr lang="en-US" sz="2400"/>
              <a:t>User accounts</a:t>
            </a:r>
          </a:p>
          <a:p>
            <a:r>
              <a:rPr lang="en-US" sz="2400"/>
              <a:t>Teams</a:t>
            </a:r>
          </a:p>
          <a:p>
            <a:r>
              <a:rPr lang="en-US" sz="2400"/>
              <a:t>Moderation</a:t>
            </a:r>
          </a:p>
          <a:p>
            <a:r>
              <a:rPr lang="en-US" sz="2400"/>
              <a:t>Spectating</a:t>
            </a:r>
          </a:p>
        </p:txBody>
      </p:sp>
    </p:spTree>
    <p:extLst>
      <p:ext uri="{BB962C8B-B14F-4D97-AF65-F5344CB8AC3E}">
        <p14:creationId xmlns:p14="http://schemas.microsoft.com/office/powerpoint/2010/main" val="3985418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 uiExpand="1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7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2" name="Picture 3" descr="A close up of a car steering wheel&#10;&#10;Description automatically generated with low confidence">
            <a:extLst>
              <a:ext uri="{FF2B5EF4-FFF2-40B4-BE49-F238E27FC236}">
                <a16:creationId xmlns:a16="http://schemas.microsoft.com/office/drawing/2014/main" id="{8C591CE0-964F-4F1F-8A7C-70F59075D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9265" r="12208"/>
          <a:stretch/>
        </p:blipFill>
        <p:spPr>
          <a:xfrm flipH="1">
            <a:off x="-18812" y="0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FE6EC-A205-4C4B-B3C8-888180C3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418" y="2767869"/>
            <a:ext cx="2786738" cy="13137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/>
              <a:t>DEMO</a:t>
            </a:r>
          </a:p>
        </p:txBody>
      </p:sp>
      <p:cxnSp>
        <p:nvCxnSpPr>
          <p:cNvPr id="43" name="Straight Connector 19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1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8083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3D black question marks with one yellow question mark">
            <a:extLst>
              <a:ext uri="{FF2B5EF4-FFF2-40B4-BE49-F238E27FC236}">
                <a16:creationId xmlns:a16="http://schemas.microsoft.com/office/drawing/2014/main" id="{E54B70BE-810F-4512-B773-0B7CC6990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44221" r="17802" b="1"/>
          <a:stretch/>
        </p:blipFill>
        <p:spPr>
          <a:xfrm>
            <a:off x="4214191" y="-1"/>
            <a:ext cx="7974633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BAE82E-8729-446F-B3B1-C4819D60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90" y="2659365"/>
            <a:ext cx="4519762" cy="1530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/>
              <a:t>QUESTIONS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3657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PowerPoint Presentation</vt:lpstr>
      <vt:lpstr>WHAT WAS REQUIRED</vt:lpstr>
      <vt:lpstr>THE IDEA</vt:lpstr>
      <vt:lpstr>Sprint 1 Goals</vt:lpstr>
      <vt:lpstr>Sprint 2 Goals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2022-03-04T12:34:02Z</dcterms:created>
  <dcterms:modified xsi:type="dcterms:W3CDTF">2022-03-07T09:46:20Z</dcterms:modified>
</cp:coreProperties>
</file>