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11/24/14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omad8.com/kanbanfor1/" TargetMode="External"/><Relationship Id="rId4" Type="http://schemas.openxmlformats.org/officeDocument/2006/relationships/hyperlink" Target="http://en.wikipedia.org/wiki/Kanban_board" TargetMode="External"/><Relationship Id="rId5" Type="http://schemas.openxmlformats.org/officeDocument/2006/relationships/hyperlink" Target="http://en.wikipedia.org/wiki/Kanban" TargetMode="External"/><Relationship Id="rId6" Type="http://schemas.openxmlformats.org/officeDocument/2006/relationships/hyperlink" Target="https://github.com/CraigDawson/Kanban-boar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ersonalkanba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feature=player_embedded&amp;v=CT70iCaG0G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inaratimer.com/" TargetMode="External"/><Relationship Id="rId4" Type="http://schemas.openxmlformats.org/officeDocument/2006/relationships/hyperlink" Target="http://www.tomighty.org" TargetMode="External"/><Relationship Id="rId5" Type="http://schemas.openxmlformats.org/officeDocument/2006/relationships/hyperlink" Target="https://play.google.com/store/apps/details?id=com.dacer.simplepomodoro" TargetMode="External"/><Relationship Id="rId6" Type="http://schemas.openxmlformats.org/officeDocument/2006/relationships/hyperlink" Target="https://itunes.apple.com/us/app/pomodoropro/id340156917?mt=8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mato.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omodorotechnique.com/blog/" TargetMode="External"/><Relationship Id="rId4" Type="http://schemas.openxmlformats.org/officeDocument/2006/relationships/hyperlink" Target="http://pomodorotechnique.com/get-started/" TargetMode="External"/><Relationship Id="rId5" Type="http://schemas.openxmlformats.org/officeDocument/2006/relationships/hyperlink" Target="http://www.pomodoro-book.com/" TargetMode="External"/><Relationship Id="rId6" Type="http://schemas.openxmlformats.org/officeDocument/2006/relationships/hyperlink" Target="https://www.youtube.com/watch?v=cH-z5kmVhzU" TargetMode="External"/><Relationship Id="rId7" Type="http://schemas.openxmlformats.org/officeDocument/2006/relationships/hyperlink" Target="http://www.52weeksofhabits.com/2013/08/20/pomodoro-the-ultimate-work-habit/" TargetMode="External"/><Relationship Id="rId8" Type="http://schemas.openxmlformats.org/officeDocument/2006/relationships/hyperlink" Target="http://lifehacker.com/tag/pomodor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omodorotechnique.com/book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Craig Dawson</a:t>
            </a:r>
          </a:p>
          <a:p>
            <a:r>
              <a:rPr lang="en-US" sz="1600" dirty="0" smtClean="0"/>
              <a:t>11</a:t>
            </a:r>
            <a:r>
              <a:rPr lang="en-US" sz="1600" dirty="0" smtClean="0"/>
              <a:t>/25/</a:t>
            </a:r>
            <a:r>
              <a:rPr lang="en-US" sz="1600" dirty="0" smtClean="0"/>
              <a:t>2014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9353" y="3132290"/>
            <a:ext cx="8194952" cy="1793167"/>
          </a:xfrm>
        </p:spPr>
        <p:txBody>
          <a:bodyPr/>
          <a:lstStyle/>
          <a:p>
            <a:r>
              <a:rPr lang="en-US" sz="4800" dirty="0"/>
              <a:t>The </a:t>
            </a:r>
            <a:r>
              <a:rPr lang="en-US" sz="4800" dirty="0" err="1"/>
              <a:t>Pomodoro</a:t>
            </a:r>
            <a:r>
              <a:rPr lang="en-US" sz="4800" dirty="0"/>
              <a:t> </a:t>
            </a:r>
            <a:r>
              <a:rPr lang="en-US" sz="4800" dirty="0" smtClean="0"/>
              <a:t>Technique</a:t>
            </a:r>
            <a:br>
              <a:rPr lang="en-US" sz="4800" dirty="0" smtClean="0"/>
            </a:br>
            <a:r>
              <a:rPr lang="en-US" sz="4800" dirty="0" smtClean="0"/>
              <a:t>and Personal </a:t>
            </a:r>
            <a:r>
              <a:rPr lang="en-US" sz="4800" dirty="0" err="1" smtClean="0"/>
              <a:t>Kanban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453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78" y="354751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/>
              <a:t>Personal </a:t>
            </a:r>
            <a:r>
              <a:rPr lang="en-US" sz="2400" dirty="0" err="1" smtClean="0"/>
              <a:t>Kanban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3775"/>
            <a:ext cx="6400800" cy="34747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Two Rules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 #1 Visualize Your Work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Make a personal </a:t>
            </a:r>
            <a:r>
              <a:rPr lang="en-US" dirty="0" err="1" smtClean="0"/>
              <a:t>Kanban</a:t>
            </a:r>
            <a:r>
              <a:rPr lang="en-US" dirty="0" smtClean="0"/>
              <a:t> board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#2 Limit your work-in-progress (WIP)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Don’t try to do too much at once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0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78" y="354751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/>
              <a:t>Personal </a:t>
            </a:r>
            <a:r>
              <a:rPr lang="en-US" sz="2400" dirty="0" err="1" smtClean="0"/>
              <a:t>Kanban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/>
              <a:t>#1 Visualize Your Work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3775"/>
            <a:ext cx="6400800" cy="3474720"/>
          </a:xfrm>
        </p:spPr>
        <p:txBody>
          <a:bodyPr/>
          <a:lstStyle/>
          <a:p>
            <a:r>
              <a:rPr lang="en-US" dirty="0" smtClean="0"/>
              <a:t> Make a </a:t>
            </a:r>
            <a:r>
              <a:rPr lang="en-US" dirty="0" err="1" smtClean="0"/>
              <a:t>Kanban</a:t>
            </a:r>
            <a:r>
              <a:rPr lang="en-US" dirty="0" smtClean="0"/>
              <a:t> board.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Simple: </a:t>
            </a:r>
            <a:r>
              <a:rPr lang="en-US" dirty="0" err="1" smtClean="0"/>
              <a:t>ToDo</a:t>
            </a:r>
            <a:r>
              <a:rPr lang="en-US" dirty="0" smtClean="0"/>
              <a:t>, Doing, Done. Maybe: Today, Hold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This is the value stream</a:t>
            </a:r>
          </a:p>
          <a:p>
            <a:pPr lvl="1"/>
            <a:endParaRPr lang="en-US" dirty="0"/>
          </a:p>
          <a:p>
            <a:r>
              <a:rPr lang="en-US" dirty="0" smtClean="0"/>
              <a:t> When adding to the </a:t>
            </a:r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Short term: well defined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Long term: less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78" y="354751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/>
              <a:t>Personal </a:t>
            </a:r>
            <a:r>
              <a:rPr lang="en-US" sz="2400" dirty="0" err="1" smtClean="0"/>
              <a:t>Kanban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/>
              <a:t>#2 Limit your work-in-progress (WIP)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903775"/>
            <a:ext cx="6400800" cy="3474720"/>
          </a:xfrm>
        </p:spPr>
        <p:txBody>
          <a:bodyPr/>
          <a:lstStyle/>
          <a:p>
            <a:r>
              <a:rPr lang="en-US" dirty="0" smtClean="0"/>
              <a:t> Limit “Doing” column to 3 tasks</a:t>
            </a:r>
          </a:p>
          <a:p>
            <a:pPr lvl="1"/>
            <a:r>
              <a:rPr lang="en-US" dirty="0" smtClean="0"/>
              <a:t>A limit of 1 may cause tasks to go back to “</a:t>
            </a:r>
            <a:r>
              <a:rPr lang="en-US" dirty="0" err="1" smtClean="0"/>
              <a:t>ToDo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r>
              <a:rPr lang="en-US" dirty="0" smtClean="0"/>
              <a:t> Tasks should always move forward in value stream</a:t>
            </a:r>
          </a:p>
          <a:p>
            <a:pPr lvl="1"/>
            <a:r>
              <a:rPr lang="en-US" dirty="0" smtClean="0"/>
              <a:t>If your task is not getting done then redefine task or eliminate it</a:t>
            </a:r>
          </a:p>
        </p:txBody>
      </p:sp>
    </p:spTree>
    <p:extLst>
      <p:ext uri="{BB962C8B-B14F-4D97-AF65-F5344CB8AC3E}">
        <p14:creationId xmlns:p14="http://schemas.microsoft.com/office/powerpoint/2010/main" val="296458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78" y="354751"/>
            <a:ext cx="6512511" cy="1143000"/>
          </a:xfrm>
        </p:spPr>
        <p:txBody>
          <a:bodyPr/>
          <a:lstStyle/>
          <a:p>
            <a:pPr algn="l"/>
            <a:r>
              <a:rPr lang="en-US" sz="2400" dirty="0" smtClean="0"/>
              <a:t>Personal </a:t>
            </a:r>
            <a:r>
              <a:rPr lang="en-US" sz="2400" dirty="0" err="1" smtClean="0"/>
              <a:t>Kanban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Resources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2999" y="1903775"/>
            <a:ext cx="7442285" cy="34747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http://www.personalkanban.com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://nomad8.com/kanbanfor1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http://en.wikipedia.org/wiki/</a:t>
            </a:r>
            <a:r>
              <a:rPr lang="en-US" dirty="0" smtClean="0">
                <a:hlinkClick r:id="rId4"/>
              </a:rPr>
              <a:t>Kanban_board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http://en.wikipedia.org/wiki/</a:t>
            </a:r>
            <a:r>
              <a:rPr lang="en-US" dirty="0" smtClean="0">
                <a:hlinkClick r:id="rId5"/>
              </a:rPr>
              <a:t>Kanban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 https</a:t>
            </a:r>
            <a:r>
              <a:rPr lang="en-US" dirty="0">
                <a:hlinkClick r:id="rId6"/>
              </a:rPr>
              <a:t>://github.com/CraigDawson/Kanban-</a:t>
            </a:r>
            <a:r>
              <a:rPr lang="en-US" dirty="0" smtClean="0">
                <a:hlinkClick r:id="rId6"/>
              </a:rPr>
              <a:t>board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552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17" y="198654"/>
            <a:ext cx="8320616" cy="1143000"/>
          </a:xfrm>
        </p:spPr>
        <p:txBody>
          <a:bodyPr/>
          <a:lstStyle/>
          <a:p>
            <a:pPr algn="l"/>
            <a:r>
              <a:rPr lang="en-US" sz="3600" dirty="0"/>
              <a:t>What Is the </a:t>
            </a:r>
            <a:r>
              <a:rPr lang="en-US" sz="3600" dirty="0" err="1"/>
              <a:t>Pomodoro</a:t>
            </a:r>
            <a:r>
              <a:rPr lang="en-US" sz="3600" dirty="0"/>
              <a:t> Technique?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4717" y="1416684"/>
            <a:ext cx="8190832" cy="5082076"/>
          </a:xfrm>
        </p:spPr>
        <p:txBody>
          <a:bodyPr>
            <a:noAutofit/>
          </a:bodyPr>
          <a:lstStyle/>
          <a:p>
            <a:r>
              <a:rPr lang="en-US" sz="3200" dirty="0" smtClean="0"/>
              <a:t>A simple and effective productivity technique that:</a:t>
            </a:r>
          </a:p>
          <a:p>
            <a:pPr lvl="1"/>
            <a:r>
              <a:rPr lang="en-US" sz="3200" dirty="0" smtClean="0"/>
              <a:t>Helps you focus on the task at hand</a:t>
            </a:r>
          </a:p>
          <a:p>
            <a:pPr lvl="1"/>
            <a:r>
              <a:rPr lang="en-US" sz="3200" dirty="0" smtClean="0"/>
              <a:t>Helps you get started on tasks</a:t>
            </a:r>
          </a:p>
          <a:p>
            <a:pPr lvl="1"/>
            <a:r>
              <a:rPr lang="en-US" sz="3200" dirty="0" smtClean="0"/>
              <a:t>Gives breaks so you can rejuvenate</a:t>
            </a:r>
          </a:p>
          <a:p>
            <a:pPr lvl="1"/>
            <a:r>
              <a:rPr lang="en-US" sz="3200" dirty="0" smtClean="0"/>
              <a:t>Helps to deter distractions</a:t>
            </a:r>
          </a:p>
          <a:p>
            <a:r>
              <a:rPr lang="en-US" sz="3400" dirty="0" smtClean="0">
                <a:hlinkClick r:id="rId2"/>
              </a:rPr>
              <a:t>Pomodoro Video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27246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02" y="143897"/>
            <a:ext cx="7868207" cy="1143000"/>
          </a:xfrm>
        </p:spPr>
        <p:txBody>
          <a:bodyPr/>
          <a:lstStyle/>
          <a:p>
            <a:pPr algn="l"/>
            <a:r>
              <a:rPr lang="en-US" sz="2800" dirty="0"/>
              <a:t>How the </a:t>
            </a:r>
            <a:r>
              <a:rPr lang="en-US" sz="2800" dirty="0" err="1"/>
              <a:t>Pomodoro</a:t>
            </a:r>
            <a:r>
              <a:rPr lang="en-US" sz="2800" dirty="0"/>
              <a:t> Technique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5502" y="1027105"/>
            <a:ext cx="8437376" cy="5386638"/>
          </a:xfrm>
        </p:spPr>
        <p:txBody>
          <a:bodyPr/>
          <a:lstStyle/>
          <a:p>
            <a:r>
              <a:rPr lang="en-US" dirty="0" smtClean="0"/>
              <a:t>Choose a task</a:t>
            </a:r>
          </a:p>
          <a:p>
            <a:r>
              <a:rPr lang="en-US" dirty="0" smtClean="0"/>
              <a:t>Set timer to 25 minutes</a:t>
            </a:r>
          </a:p>
          <a:p>
            <a:r>
              <a:rPr lang="en-US" dirty="0" smtClean="0"/>
              <a:t>Work the task until the timer rings</a:t>
            </a:r>
          </a:p>
          <a:p>
            <a:r>
              <a:rPr lang="en-US" dirty="0" smtClean="0"/>
              <a:t>Take a 5 minute break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 </a:t>
            </a:r>
            <a:r>
              <a:rPr lang="en-US" dirty="0" smtClean="0"/>
              <a:t>minutes after 4 </a:t>
            </a:r>
            <a:r>
              <a:rPr lang="en-US" dirty="0" err="1" smtClean="0"/>
              <a:t>Pomodoros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Repeat steps until task is completed</a:t>
            </a:r>
          </a:p>
          <a:p>
            <a:endParaRPr lang="en-US" dirty="0"/>
          </a:p>
          <a:p>
            <a:r>
              <a:rPr lang="en-US" dirty="0" smtClean="0"/>
              <a:t>You can record how many </a:t>
            </a:r>
            <a:r>
              <a:rPr lang="en-US" dirty="0" err="1" smtClean="0"/>
              <a:t>Pomodoros</a:t>
            </a:r>
            <a:r>
              <a:rPr lang="en-US" dirty="0" smtClean="0"/>
              <a:t> a task takes and use that to estimate like tasks in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2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70" y="283790"/>
            <a:ext cx="8552374" cy="1143000"/>
          </a:xfrm>
        </p:spPr>
        <p:txBody>
          <a:bodyPr/>
          <a:lstStyle/>
          <a:p>
            <a:pPr algn="l"/>
            <a:r>
              <a:rPr lang="en-US" sz="2400" dirty="0"/>
              <a:t>How to Get Started with the </a:t>
            </a:r>
            <a:r>
              <a:rPr lang="en-US" sz="2400" dirty="0" err="1"/>
              <a:t>Pomodoro</a:t>
            </a:r>
            <a:r>
              <a:rPr lang="en-US" sz="2400" dirty="0"/>
              <a:t>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0769" y="1280279"/>
            <a:ext cx="8406931" cy="5023827"/>
          </a:xfrm>
        </p:spPr>
        <p:txBody>
          <a:bodyPr/>
          <a:lstStyle/>
          <a:p>
            <a:r>
              <a:rPr lang="en-US" dirty="0" smtClean="0"/>
              <a:t>Simple kitchen timer</a:t>
            </a:r>
          </a:p>
          <a:p>
            <a:r>
              <a:rPr lang="en-US" dirty="0">
                <a:hlinkClick r:id="rId2"/>
              </a:rPr>
              <a:t>http://tomato.es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(web)</a:t>
            </a:r>
          </a:p>
          <a:p>
            <a:r>
              <a:rPr lang="en-US" dirty="0">
                <a:hlinkClick r:id="rId3"/>
              </a:rPr>
              <a:t>http://www.marinaratimer.com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(web)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www.tomighty.org</a:t>
            </a:r>
            <a:r>
              <a:rPr lang="en-US" dirty="0" smtClean="0"/>
              <a:t> (Win/Mac/Linux)</a:t>
            </a:r>
          </a:p>
          <a:p>
            <a:r>
              <a:rPr lang="en-US" dirty="0">
                <a:hlinkClick r:id="rId5"/>
              </a:rPr>
              <a:t>https://play.google.com/store/apps/details?id=</a:t>
            </a:r>
            <a:r>
              <a:rPr lang="en-US" dirty="0" smtClean="0">
                <a:hlinkClick r:id="rId5"/>
              </a:rPr>
              <a:t>com.dacer.simplepomodoro</a:t>
            </a:r>
            <a:r>
              <a:rPr lang="en-US" dirty="0" smtClean="0"/>
              <a:t> (Android)</a:t>
            </a:r>
          </a:p>
          <a:p>
            <a:r>
              <a:rPr lang="en-US" dirty="0">
                <a:hlinkClick r:id="rId6"/>
              </a:rPr>
              <a:t>https://itunes.apple.com/us/app/pomodoropro/id340156917?mt=</a:t>
            </a:r>
            <a:r>
              <a:rPr lang="en-US" dirty="0" smtClean="0">
                <a:hlinkClick r:id="rId6"/>
              </a:rPr>
              <a:t>8</a:t>
            </a:r>
            <a:r>
              <a:rPr lang="en-US" dirty="0" smtClean="0"/>
              <a:t> (</a:t>
            </a:r>
            <a:r>
              <a:rPr lang="en-US" dirty="0" err="1" smtClean="0"/>
              <a:t>iOS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Google “</a:t>
            </a:r>
            <a:r>
              <a:rPr lang="en-US" dirty="0" err="1" smtClean="0"/>
              <a:t>pomodoro</a:t>
            </a:r>
            <a:r>
              <a:rPr lang="en-US" dirty="0" smtClean="0"/>
              <a:t> timer”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8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0" y="274519"/>
            <a:ext cx="8339158" cy="1143000"/>
          </a:xfrm>
        </p:spPr>
        <p:txBody>
          <a:bodyPr/>
          <a:lstStyle/>
          <a:p>
            <a:pPr algn="l"/>
            <a:r>
              <a:rPr lang="en-US" sz="2800" dirty="0"/>
              <a:t>Who the </a:t>
            </a:r>
            <a:r>
              <a:rPr lang="en-US" sz="2800" dirty="0" err="1"/>
              <a:t>Pomodoro</a:t>
            </a:r>
            <a:r>
              <a:rPr lang="en-US" sz="2800" dirty="0"/>
              <a:t> Technique Works Best </a:t>
            </a:r>
            <a:r>
              <a:rPr lang="en-US" sz="2800" dirty="0" smtClean="0"/>
              <a:t>For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9310" y="1439083"/>
            <a:ext cx="8488900" cy="5020341"/>
          </a:xfrm>
        </p:spPr>
        <p:txBody>
          <a:bodyPr/>
          <a:lstStyle/>
          <a:p>
            <a:r>
              <a:rPr lang="en-US" dirty="0" smtClean="0"/>
              <a:t>People with a defined set of tasks</a:t>
            </a:r>
          </a:p>
          <a:p>
            <a:r>
              <a:rPr lang="en-US" dirty="0" smtClean="0"/>
              <a:t>Also works for less defined tasks such as an “inbox” or queue</a:t>
            </a:r>
          </a:p>
          <a:p>
            <a:r>
              <a:rPr lang="en-US" dirty="0" smtClean="0"/>
              <a:t>The system adapts to many kinds of work</a:t>
            </a:r>
          </a:p>
          <a:p>
            <a:endParaRPr lang="en-US" dirty="0"/>
          </a:p>
          <a:p>
            <a:r>
              <a:rPr lang="en-US" dirty="0" smtClean="0"/>
              <a:t>Important to remember it is a productivity system not a ball and chain</a:t>
            </a:r>
          </a:p>
          <a:p>
            <a:r>
              <a:rPr lang="en-US" dirty="0" smtClean="0"/>
              <a:t>Make sure you take the breaks</a:t>
            </a:r>
          </a:p>
          <a:p>
            <a:r>
              <a:rPr lang="en-US" dirty="0" err="1" smtClean="0"/>
              <a:t>Pomodoros</a:t>
            </a:r>
            <a:r>
              <a:rPr lang="en-US" dirty="0" smtClean="0"/>
              <a:t> are for work not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4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3" y="255978"/>
            <a:ext cx="8478212" cy="1143000"/>
          </a:xfrm>
        </p:spPr>
        <p:txBody>
          <a:bodyPr/>
          <a:lstStyle/>
          <a:p>
            <a:pPr algn="l"/>
            <a:r>
              <a:rPr lang="en-US" sz="3200" dirty="0"/>
              <a:t>Integrating </a:t>
            </a:r>
            <a:r>
              <a:rPr lang="en-US" sz="3200" dirty="0" err="1"/>
              <a:t>Pomodoro</a:t>
            </a:r>
            <a:r>
              <a:rPr lang="en-US" sz="3200" dirty="0"/>
              <a:t> With Other Productivity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0943" y="1658590"/>
            <a:ext cx="6400800" cy="3474720"/>
          </a:xfrm>
        </p:spPr>
        <p:txBody>
          <a:bodyPr/>
          <a:lstStyle/>
          <a:p>
            <a:r>
              <a:rPr lang="en-US" dirty="0" smtClean="0"/>
              <a:t>Works well with other systems that organize tasks such as:</a:t>
            </a:r>
          </a:p>
          <a:p>
            <a:pPr lvl="1"/>
            <a:r>
              <a:rPr lang="en-US" dirty="0" smtClean="0"/>
              <a:t>GTD aka Getting Things Done</a:t>
            </a:r>
          </a:p>
          <a:p>
            <a:pPr lvl="1"/>
            <a:r>
              <a:rPr lang="en-US" dirty="0" smtClean="0"/>
              <a:t>Kaizen</a:t>
            </a:r>
          </a:p>
          <a:p>
            <a:pPr lvl="1"/>
            <a:r>
              <a:rPr lang="en-US" dirty="0" smtClean="0"/>
              <a:t>Scrum</a:t>
            </a:r>
          </a:p>
          <a:p>
            <a:endParaRPr lang="en-US" dirty="0"/>
          </a:p>
          <a:p>
            <a:r>
              <a:rPr lang="en-US" dirty="0" smtClean="0"/>
              <a:t> Personal </a:t>
            </a:r>
            <a:r>
              <a:rPr lang="en-US" dirty="0" err="1" smtClean="0"/>
              <a:t>Kanban</a:t>
            </a:r>
            <a:r>
              <a:rPr lang="en-US" dirty="0"/>
              <a:t>  </a:t>
            </a:r>
            <a:endParaRPr lang="en-US" dirty="0" smtClean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www.personalkanban.com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6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27" y="292163"/>
            <a:ext cx="8042508" cy="1143000"/>
          </a:xfrm>
        </p:spPr>
        <p:txBody>
          <a:bodyPr/>
          <a:lstStyle/>
          <a:p>
            <a:pPr algn="l"/>
            <a:r>
              <a:rPr lang="en-US" dirty="0" smtClean="0"/>
              <a:t>Additional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83432" y="1519529"/>
            <a:ext cx="7769446" cy="513175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http://lifehacker.com/productivity-101-a-primer-to-the-pomodoro-technique-1598992730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://pomodorotechnique.com/book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http://pomodorotechnique.com/blog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http://pomodorotechnique.com/get-started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http://www.pomodoro-book.com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https://www.youtube.com/watch?v=cH-</a:t>
            </a:r>
            <a:r>
              <a:rPr lang="en-US" dirty="0" smtClean="0">
                <a:hlinkClick r:id="rId6"/>
              </a:rPr>
              <a:t>z5kmVhzU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http://www.52weeksofhabits.com/2013/08/20/pomodoro-the-ultimate-work-habit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http://lifehacker.com/tag/</a:t>
            </a:r>
            <a:r>
              <a:rPr lang="en-US" dirty="0" smtClean="0">
                <a:hlinkClick r:id="rId8"/>
              </a:rPr>
              <a:t>pomodoro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took 3 </a:t>
            </a:r>
            <a:r>
              <a:rPr lang="en-US" dirty="0" err="1" smtClean="0"/>
              <a:t>Pomodoros</a:t>
            </a:r>
            <a:r>
              <a:rPr lang="en-US" dirty="0" smtClean="0"/>
              <a:t> to do these slides</a:t>
            </a:r>
          </a:p>
        </p:txBody>
      </p:sp>
    </p:spTree>
    <p:extLst>
      <p:ext uri="{BB962C8B-B14F-4D97-AF65-F5344CB8AC3E}">
        <p14:creationId xmlns:p14="http://schemas.microsoft.com/office/powerpoint/2010/main" val="836640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</a:t>
            </a:r>
            <a:r>
              <a:rPr lang="en-US" dirty="0" err="1" smtClean="0"/>
              <a:t>Kanban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Part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4505" b="45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7802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800" dirty="0" err="1"/>
              <a:t>Kanban</a:t>
            </a:r>
            <a:r>
              <a:rPr lang="en-US" sz="1800" dirty="0"/>
              <a:t> (かん</a:t>
            </a:r>
            <a:r>
              <a:rPr lang="en-US" sz="1800" dirty="0" smtClean="0"/>
              <a:t>ばん) </a:t>
            </a:r>
            <a:r>
              <a:rPr lang="en-US" sz="1800" dirty="0"/>
              <a:t>(literally signboard or billboard in Japanese) is a scheduling system for lean and just-in-time (JIT) </a:t>
            </a:r>
            <a:r>
              <a:rPr lang="en-US" sz="1800" dirty="0" smtClean="0"/>
              <a:t>production.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4463" r="4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044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207</TotalTime>
  <Words>613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Slipstream</vt:lpstr>
      <vt:lpstr>The Pomodoro Technique and Personal Kanban</vt:lpstr>
      <vt:lpstr>What Is the Pomodoro Technique?</vt:lpstr>
      <vt:lpstr>How the Pomodoro Technique Works</vt:lpstr>
      <vt:lpstr>How to Get Started with the Pomodoro Technique</vt:lpstr>
      <vt:lpstr>Who the Pomodoro Technique Works Best For</vt:lpstr>
      <vt:lpstr>Integrating Pomodoro With Other Productivity Methods</vt:lpstr>
      <vt:lpstr>Additional Information</vt:lpstr>
      <vt:lpstr>Personal Kanban  Part 2</vt:lpstr>
      <vt:lpstr>Kanban (かんばん) (literally signboard or billboard in Japanese) is a scheduling system for lean and just-in-time (JIT) production.</vt:lpstr>
      <vt:lpstr>Personal Kanban </vt:lpstr>
      <vt:lpstr>Personal Kanban  #1 Visualize Your Work </vt:lpstr>
      <vt:lpstr>Personal Kanban  #2 Limit your work-in-progress (WIP)  </vt:lpstr>
      <vt:lpstr>Personal Kanban  Resources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Pomodoro Technique</dc:title>
  <dc:creator>Craig Dawson</dc:creator>
  <cp:lastModifiedBy>Craig Dawson</cp:lastModifiedBy>
  <cp:revision>21</cp:revision>
  <cp:lastPrinted>2014-09-15T15:27:39Z</cp:lastPrinted>
  <dcterms:created xsi:type="dcterms:W3CDTF">2014-09-15T12:46:20Z</dcterms:created>
  <dcterms:modified xsi:type="dcterms:W3CDTF">2014-11-24T20:01:21Z</dcterms:modified>
</cp:coreProperties>
</file>