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10" autoAdjust="0"/>
  </p:normalViewPr>
  <p:slideViewPr>
    <p:cSldViewPr snapToGrid="0" snapToObjects="1">
      <p:cViewPr varScale="1">
        <p:scale>
          <a:sx n="89" d="100"/>
          <a:sy n="89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4E6F-0ADA-994D-80C8-E6EB94B0E971}" type="datetimeFigureOut">
              <a:rPr lang="en-US" smtClean="0"/>
              <a:t>05/07/21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6EAA-8504-A44A-AEE2-22BE46DF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Music</a:t>
            </a:r>
            <a:r>
              <a:rPr lang="en-US" baseline="0" dirty="0" smtClean="0"/>
              <a:t>  remember to turn it 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Post link to discord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https://</a:t>
            </a:r>
            <a:r>
              <a:rPr lang="en-US" dirty="0" err="1" smtClean="0"/>
              <a:t>git-scm.com</a:t>
            </a:r>
            <a:r>
              <a:rPr lang="en-US" dirty="0" smtClean="0"/>
              <a:t>/book/en/v2/Getting-Started-About-Version-Control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is a version 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Doccument</a:t>
            </a:r>
            <a:r>
              <a:rPr lang="en-US" baseline="0" dirty="0" smtClean="0"/>
              <a:t> / essay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commit is like saving a file with a name that </a:t>
            </a:r>
            <a:r>
              <a:rPr lang="en-US" baseline="0" dirty="0" err="1" smtClean="0"/>
              <a:t>descibes</a:t>
            </a:r>
            <a:r>
              <a:rPr lang="en-US" baseline="0" dirty="0" smtClean="0"/>
              <a:t> what you</a:t>
            </a:r>
            <a:r>
              <a:rPr lang="mr-IN" baseline="0" dirty="0" smtClean="0"/>
              <a:t>’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done so you can return to any of your previous save points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also create alternative versions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That keeps on Giving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9140000">
            <a:off x="4505260" y="1335111"/>
            <a:ext cx="4061925" cy="329259"/>
          </a:xfrm>
          <a:prstGeom prst="rect">
            <a:avLst/>
          </a:prstGeom>
        </p:spPr>
        <p:txBody>
          <a:bodyPr vert="horz" lIns="91440" tIns="9144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CONDECADEMY LONDON CHAPTER</a:t>
            </a:r>
            <a:endParaRPr lang="en-US" dirty="0"/>
          </a:p>
        </p:txBody>
      </p:sp>
      <p:pic>
        <p:nvPicPr>
          <p:cNvPr id="6" name="Picture 5" descr="2color-lightbg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39"/>
            <a:ext cx="2387053" cy="811923"/>
          </a:xfrm>
          <a:prstGeom prst="rect">
            <a:avLst/>
          </a:prstGeom>
        </p:spPr>
      </p:pic>
      <p:pic>
        <p:nvPicPr>
          <p:cNvPr id="7" name="Picture 6" descr="GitH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79" y="307061"/>
            <a:ext cx="1592335" cy="652857"/>
          </a:xfrm>
          <a:prstGeom prst="rect">
            <a:avLst/>
          </a:prstGeom>
        </p:spPr>
      </p:pic>
      <p:pic>
        <p:nvPicPr>
          <p:cNvPr id="8" name="Picture 7" descr="GitHub-Mark-120px-plu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53" y="289692"/>
            <a:ext cx="670226" cy="6702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95" y="1469781"/>
            <a:ext cx="182262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PRESENTED BY:</a:t>
            </a:r>
          </a:p>
          <a:p>
            <a:r>
              <a:rPr lang="en-US" sz="1400" dirty="0" smtClean="0"/>
              <a:t>CRAIG NORFORD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881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Project Management tool</a:t>
            </a:r>
          </a:p>
          <a:p>
            <a:pPr>
              <a:buFont typeface="Arial"/>
              <a:buChar char="•"/>
            </a:pPr>
            <a:r>
              <a:rPr lang="en-US" dirty="0" smtClean="0"/>
              <a:t>Helps tell others your goals and the future of the project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project-planning-header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53" y="1974429"/>
            <a:ext cx="6889217" cy="29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 branching to protect the main (the sacred timeline)</a:t>
            </a:r>
          </a:p>
          <a:p>
            <a:pPr>
              <a:buFont typeface="Arial"/>
              <a:buChar char="•"/>
            </a:pPr>
            <a:r>
              <a:rPr lang="en-US" dirty="0" smtClean="0"/>
              <a:t>Push new branch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Create pull request</a:t>
            </a:r>
          </a:p>
          <a:p>
            <a:pPr>
              <a:buFont typeface="Arial"/>
              <a:buChar char="•"/>
            </a:pPr>
            <a:r>
              <a:rPr lang="en-US" dirty="0" smtClean="0"/>
              <a:t>Merge branch</a:t>
            </a:r>
          </a:p>
          <a:p>
            <a:pPr>
              <a:buFont typeface="Arial"/>
              <a:buChar char="•"/>
            </a:pPr>
            <a:r>
              <a:rPr lang="en-US" dirty="0" smtClean="0"/>
              <a:t>To delete or not to delete the old branch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il_570xN.1948869513_eir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40" y="914400"/>
            <a:ext cx="3810030" cy="3636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5185" y="5664762"/>
            <a:ext cx="303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NORFORD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craig1001</a:t>
            </a:r>
          </a:p>
        </p:txBody>
      </p:sp>
    </p:spTree>
    <p:extLst>
      <p:ext uri="{BB962C8B-B14F-4D97-AF65-F5344CB8AC3E}">
        <p14:creationId xmlns:p14="http://schemas.microsoft.com/office/powerpoint/2010/main" val="36155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719" y="365760"/>
            <a:ext cx="3763004" cy="548640"/>
          </a:xfrm>
        </p:spPr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01" y="1100629"/>
            <a:ext cx="7520940" cy="2438606"/>
          </a:xfrm>
        </p:spPr>
        <p:txBody>
          <a:bodyPr numCol="2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>
              <a:buFont typeface="Arial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Hub?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en-GB" dirty="0" smtClean="0"/>
              <a:t>Essentials</a:t>
            </a:r>
          </a:p>
          <a:p>
            <a:pPr>
              <a:buFont typeface="Arial"/>
              <a:buChar char="•"/>
            </a:pPr>
            <a:r>
              <a:rPr lang="en-GB" dirty="0" smtClean="0"/>
              <a:t>Projects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Pull Requests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Different Version control systems</a:t>
            </a:r>
          </a:p>
          <a:p>
            <a:pPr>
              <a:buFont typeface="Arial"/>
              <a:buChar char="•"/>
            </a:pPr>
            <a:r>
              <a:rPr lang="en-US" dirty="0" smtClean="0"/>
              <a:t>Different approaches to version 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Technical aspects of why </a:t>
            </a:r>
            <a:r>
              <a:rPr lang="en-US" dirty="0" err="1" smtClean="0"/>
              <a:t>git</a:t>
            </a:r>
            <a:r>
              <a:rPr lang="en-US" dirty="0" smtClean="0"/>
              <a:t> is so good</a:t>
            </a:r>
          </a:p>
          <a:p>
            <a:pPr>
              <a:buFont typeface="Arial"/>
              <a:buChar char="•"/>
            </a:pPr>
            <a:r>
              <a:rPr lang="en-US" dirty="0" smtClean="0"/>
              <a:t>Alternative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services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sooooooo</a:t>
            </a:r>
            <a:r>
              <a:rPr lang="en-US" dirty="0" smtClean="0"/>
              <a:t> many more aspects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97723" y="365306"/>
            <a:ext cx="398626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What we won’t cover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201" y="3692091"/>
            <a:ext cx="517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aim is to give you a practical understanding of using the basic features. I will provide links for you all to throughout for you to dive deeper into GIT and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il_570xN.1948869513_eir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50" y="2932843"/>
            <a:ext cx="2053233" cy="19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1564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most widely used version control system.</a:t>
            </a:r>
          </a:p>
          <a:p>
            <a:pPr>
              <a:buFont typeface="Arial"/>
              <a:buChar char="•"/>
            </a:pPr>
            <a:r>
              <a:rPr lang="en-US" dirty="0" smtClean="0"/>
              <a:t>Developed by Linus </a:t>
            </a:r>
            <a:r>
              <a:rPr lang="en-US" dirty="0" err="1" smtClean="0"/>
              <a:t>Tovalds</a:t>
            </a:r>
            <a:r>
              <a:rPr lang="en-US" dirty="0" smtClean="0"/>
              <a:t> (the creator of Linux) in 2005.</a:t>
            </a:r>
          </a:p>
          <a:p>
            <a:pPr>
              <a:buFont typeface="Arial"/>
              <a:buChar char="•"/>
            </a:pPr>
            <a:r>
              <a:rPr lang="en-US" dirty="0" smtClean="0"/>
              <a:t>Why is </a:t>
            </a:r>
            <a:r>
              <a:rPr lang="en-US" dirty="0" err="1" smtClean="0"/>
              <a:t>Git</a:t>
            </a:r>
            <a:r>
              <a:rPr lang="en-US" dirty="0" smtClean="0"/>
              <a:t> so good?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Performance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Security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Flexibility</a:t>
            </a:r>
          </a:p>
          <a:p>
            <a:pPr marL="237744" lvl="2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97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Version Control System?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822960" y="1846045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822960" y="2468311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Intro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822960" y="3068446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Paragraph 1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822960" y="3621083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Paragraph 2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822960" y="4185480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Conclusion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9703" y="1446265"/>
            <a:ext cx="2692784" cy="33863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2961" y="1140550"/>
            <a:ext cx="221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</a:t>
            </a:r>
            <a:r>
              <a:rPr lang="en-US" dirty="0" err="1"/>
              <a:t>D</a:t>
            </a:r>
            <a:r>
              <a:rPr lang="en-US" dirty="0" err="1" smtClean="0"/>
              <a:t>occument</a:t>
            </a:r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5631879" y="1846045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5631879" y="2468311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Intro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>
          <a:xfrm>
            <a:off x="5631879" y="3068446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lt </a:t>
            </a:r>
            <a:r>
              <a:rPr lang="en-US" dirty="0"/>
              <a:t>P</a:t>
            </a:r>
            <a:r>
              <a:rPr lang="en-US" dirty="0" smtClean="0"/>
              <a:t>aragraph 1</a:t>
            </a:r>
            <a:endParaRPr lang="en-US" dirty="0"/>
          </a:p>
        </p:txBody>
      </p:sp>
      <p:sp>
        <p:nvSpPr>
          <p:cNvPr id="15" name="Alternate Process 14"/>
          <p:cNvSpPr/>
          <p:nvPr/>
        </p:nvSpPr>
        <p:spPr>
          <a:xfrm>
            <a:off x="5631879" y="3621083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5631879" y="4185480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Conclusion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08622" y="1446265"/>
            <a:ext cx="2692784" cy="33863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1880" y="1140550"/>
            <a:ext cx="221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</a:t>
            </a:r>
            <a:r>
              <a:rPr lang="en-US" dirty="0" err="1" smtClean="0"/>
              <a:t>Doccument</a:t>
            </a:r>
            <a:r>
              <a:rPr lang="en-US" dirty="0" smtClean="0"/>
              <a:t> (v2)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1" grpId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GIT </a:t>
            </a:r>
            <a:r>
              <a:rPr lang="en-US" dirty="0" smtClean="0"/>
              <a:t>INIT </a:t>
            </a:r>
            <a:r>
              <a:rPr lang="mr-IN" dirty="0" smtClean="0"/>
              <a:t>–</a:t>
            </a:r>
            <a:r>
              <a:rPr lang="en-US" dirty="0" smtClean="0"/>
              <a:t> initialize repository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GIT ADD ( . </a:t>
            </a:r>
            <a:r>
              <a:rPr lang="en-US" dirty="0"/>
              <a:t> </a:t>
            </a:r>
            <a:r>
              <a:rPr lang="en-US" dirty="0" smtClean="0"/>
              <a:t>|| FILE NAME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stage changes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GIT </a:t>
            </a:r>
            <a:r>
              <a:rPr lang="en-US" dirty="0" smtClean="0"/>
              <a:t>SATUS </a:t>
            </a:r>
            <a:r>
              <a:rPr lang="mr-IN" dirty="0" smtClean="0"/>
              <a:t>–</a:t>
            </a:r>
            <a:r>
              <a:rPr lang="en-US" dirty="0" smtClean="0"/>
              <a:t> show the current status of the working directory and the staging area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GIT </a:t>
            </a:r>
            <a:r>
              <a:rPr lang="en-US" dirty="0" smtClean="0"/>
              <a:t>COMMIT </a:t>
            </a:r>
            <a:r>
              <a:rPr lang="mr-IN" dirty="0" smtClean="0"/>
              <a:t>–</a:t>
            </a:r>
            <a:r>
              <a:rPr lang="en-US" dirty="0" smtClean="0"/>
              <a:t> captures a snapshot of the project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GIT </a:t>
            </a:r>
            <a:r>
              <a:rPr lang="en-US" dirty="0" smtClean="0"/>
              <a:t>BRANCH </a:t>
            </a:r>
            <a:r>
              <a:rPr lang="mr-IN" dirty="0" smtClean="0"/>
              <a:t>–</a:t>
            </a:r>
            <a:r>
              <a:rPr lang="en-US" dirty="0" smtClean="0"/>
              <a:t> create an independent like of development (alternate timeline)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GIT </a:t>
            </a:r>
            <a:r>
              <a:rPr lang="en-US" dirty="0" smtClean="0"/>
              <a:t>CHECKOUT </a:t>
            </a:r>
            <a:r>
              <a:rPr lang="mr-IN" dirty="0" smtClean="0"/>
              <a:t>–</a:t>
            </a:r>
            <a:r>
              <a:rPr lang="en-US" dirty="0" smtClean="0"/>
              <a:t> switch branch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51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BRANCH: THE SACRED TIME LINE</a:t>
            </a:r>
            <a:endParaRPr lang="en-US" dirty="0"/>
          </a:p>
        </p:txBody>
      </p:sp>
      <p:pic>
        <p:nvPicPr>
          <p:cNvPr id="4" name="Picture 3" descr="Loki-What-Is-Lady-Loki---s-Plan-Sacred-Timeline-Destruction-Explain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7" y="1363957"/>
            <a:ext cx="4974007" cy="2590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682" y="1363957"/>
            <a:ext cx="2775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Consider </a:t>
            </a:r>
            <a:r>
              <a:rPr lang="en-US" dirty="0"/>
              <a:t>e</a:t>
            </a:r>
            <a:r>
              <a:rPr lang="en-US" dirty="0" smtClean="0"/>
              <a:t>ach branch as its own timeline.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can split off from another at any point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/ when that branch becomes a working solution it may be merged back into the desired branch.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296" y="5549895"/>
            <a:ext cx="46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move to you desired branch using ‘</a:t>
            </a:r>
            <a:r>
              <a:rPr lang="en-US" dirty="0" err="1" smtClean="0"/>
              <a:t>git</a:t>
            </a:r>
            <a:r>
              <a:rPr lang="en-US" dirty="0" smtClean="0"/>
              <a:t> checkout &lt;branch name&gt;’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8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 repository hosting service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SUPER POWERS</a:t>
            </a:r>
          </a:p>
          <a:p>
            <a:pPr>
              <a:buFont typeface="Arial"/>
              <a:buChar char="•"/>
            </a:pPr>
            <a:r>
              <a:rPr lang="en-US" dirty="0" smtClean="0"/>
              <a:t>Fork, pull requests and </a:t>
            </a:r>
            <a:r>
              <a:rPr lang="en-US" dirty="0" smtClean="0"/>
              <a:t>merge</a:t>
            </a:r>
          </a:p>
          <a:p>
            <a:pPr>
              <a:buFont typeface="Arial"/>
              <a:buChar char="•"/>
            </a:pPr>
            <a:r>
              <a:rPr lang="en-US" dirty="0" smtClean="0"/>
              <a:t>ALOT of software is hosted on </a:t>
            </a:r>
            <a:r>
              <a:rPr lang="en-US" dirty="0" err="1" smtClean="0"/>
              <a:t>GiHub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upermanfly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97" y="497090"/>
            <a:ext cx="2381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Your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Introduce yourself and what you’re interested in</a:t>
            </a:r>
          </a:p>
          <a:p>
            <a:pPr lvl="2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Project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Outline the project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Installation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Features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What you have learned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Project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push, pull, clone,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83893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Push: One repository sending data to another</a:t>
            </a:r>
          </a:p>
          <a:p>
            <a:pPr>
              <a:buFontTx/>
              <a:buChar char="-"/>
            </a:pPr>
            <a:r>
              <a:rPr lang="en-US" dirty="0" smtClean="0"/>
              <a:t>Pull: one repository taking data from another</a:t>
            </a:r>
          </a:p>
          <a:p>
            <a:pPr>
              <a:buFontTx/>
              <a:buChar char="-"/>
            </a:pPr>
            <a:r>
              <a:rPr lang="en-US" dirty="0" smtClean="0"/>
              <a:t>Clone: copying a repository</a:t>
            </a:r>
          </a:p>
          <a:p>
            <a:pPr>
              <a:buFontTx/>
              <a:buChar char="-"/>
            </a:pPr>
            <a:r>
              <a:rPr lang="en-US" dirty="0" smtClean="0"/>
              <a:t>Fork: Create a complete copy of a repository in your own </a:t>
            </a:r>
            <a:r>
              <a:rPr lang="en-US" dirty="0" err="1" smtClean="0"/>
              <a:t>Github</a:t>
            </a:r>
            <a:r>
              <a:rPr lang="en-US" dirty="0" smtClean="0"/>
              <a:t> to experiment with.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2482" y="5152741"/>
            <a:ext cx="38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Activity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2482" y="6051682"/>
            <a:ext cx="389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Clone clone this repository to your computer.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2482" y="5551440"/>
            <a:ext cx="370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Fork this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620</TotalTime>
  <Words>551</Words>
  <Application>Microsoft Macintosh PowerPoint</Application>
  <PresentationFormat>On-screen Show (4:3)</PresentationFormat>
  <Paragraphs>110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Git Basics</vt:lpstr>
      <vt:lpstr>What we will cover</vt:lpstr>
      <vt:lpstr>What is git?</vt:lpstr>
      <vt:lpstr>What is a Version Control System?</vt:lpstr>
      <vt:lpstr>Useful Git commands</vt:lpstr>
      <vt:lpstr>GIT BRANCH: THE SACRED TIME LINE</vt:lpstr>
      <vt:lpstr>What is Git Hub?</vt:lpstr>
      <vt:lpstr>Readme</vt:lpstr>
      <vt:lpstr>Github – push, pull, clone, forking</vt:lpstr>
      <vt:lpstr>Projects tab</vt:lpstr>
      <vt:lpstr>Pull Requests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Craig</dc:creator>
  <cp:lastModifiedBy>Craig</cp:lastModifiedBy>
  <cp:revision>17</cp:revision>
  <dcterms:created xsi:type="dcterms:W3CDTF">2021-07-04T13:05:14Z</dcterms:created>
  <dcterms:modified xsi:type="dcterms:W3CDTF">2021-07-05T18:47:58Z</dcterms:modified>
</cp:coreProperties>
</file>