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A0E8-1658-4D7D-AC4D-0379C43C7E2F}" v="2" dt="2022-12-13T18:20:58.605"/>
    <p1510:client id="{7F5FC157-6170-433B-9147-88862CE829B3}" v="778" dt="2022-12-13T18:27:45.297"/>
    <p1510:client id="{C4A84FD2-C6DE-492F-A4F3-9E75200451F0}" v="9" dt="2022-12-13T18:08:38.998"/>
    <p1510:client id="{E270BE76-CC48-4635-94EE-683E77623DF3}" v="401" dt="2022-12-13T15:46:35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DBA4-021D-9A3E-BB55-534625FA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4020F-6DB4-F0B5-543A-45E70F44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2F56-44E4-950E-525E-76034CD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C7F7-8B69-9111-7D88-A7C031C4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E9D3-7826-C834-0560-EC35053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9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05CD-11D1-EDC4-084D-B7A6D7B9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F76B-F582-287E-6687-67891A9A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F695-2278-1A2A-E17D-830420CB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598-04A6-8298-8252-1207F234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25E3-58DC-9151-17CB-B5C77CC7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9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C4C53-6C97-CC5B-8E6F-0D39D7E27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55E3-105D-8287-6EF6-9C5C16B4D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D001-82FF-CB5F-222C-03A917B9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1286-34AA-0188-F45F-D031C829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4204-8769-7FC0-5CD8-B25A9844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FE45-0E29-F97A-307C-65DECC28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C0D8-6F4C-10EC-5D29-ECF0832C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DE56-D6FC-E699-2687-C9829F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4DC-00C5-CE76-2CB7-CFAAF28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5761-DA89-4CEF-B289-F119356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8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CDB3-0670-630C-52B3-45E432B1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4398E-8DBC-6037-1EE4-F949C89A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6C58-1731-32C0-EF3D-D2A7682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F7F6-5C35-2449-3C59-B890A0D5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1499-C103-711A-0E87-D708D3F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63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B68C-2202-BB75-E489-59AB856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413-26D7-2C78-F865-23E3645E8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EB4CE-861C-4488-D7F5-DE357D2D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41E3F-2883-1CA4-BA84-98D766E5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E9E0-80F2-2693-55A8-B7721D9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5463-4055-58CB-F5D6-CF87F36A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9029-11C4-2DC5-6775-4F09CEF6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9864-2652-DF91-84AD-08E2CB62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EBFC-648A-F849-3455-A9BF26B2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86580-6D3F-5949-D116-E0FB87DCB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8EE4F-CA37-143D-6FAA-5FB1D1CDB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2961C-8C49-1240-0136-63EE2C7A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03A04-ED2A-C520-D0DF-BCEE5717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96346-7D87-CFE0-C333-EA98A938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7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8A8B-EFEC-0334-5EE6-B42AE30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BD85-1542-57A6-6BF8-97768C74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A2AD-15C8-6936-6A78-47A50C15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BDC6-608B-E4C7-51EB-E5B7A34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0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2BBFD-ADD7-AB77-8EC6-53608446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36D3E-18FE-6A0A-3EB2-4072AA20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3AA8-B1DC-B6BA-E285-3DFFC95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83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6453-C7ED-23EA-B726-54F6A819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A934-2A50-B4A1-19BF-EBF4A1DE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34E7-7800-F1CC-B9D0-C16609E81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75101-18F8-D19A-A0B8-38B8148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1AE9-3025-FF43-00F9-880359E7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553C1-6B9B-CE53-5C97-99C9E21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25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6D79-5E17-96B2-38AE-C37938B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E869D-2EFE-2BFF-99C1-C998D28BD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88B92-16A3-88E1-9138-A86243AF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B6024-245A-9BC7-91A2-45FC1285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1074-37E7-BE07-9194-44CD891D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1992-79CF-1818-00E0-C9D375B4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7E894-A4DC-81F0-E69A-F897C3A7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02C9-1A85-B577-2550-457545AB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2F5B-6CE4-FEEA-D8D5-C9C9D605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8B91-8E8A-4039-AE63-B9816C2A54C0}" type="datetimeFigureOut">
              <a:rPr lang="en-CA" smtClean="0"/>
              <a:t>2022-12-13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6112-9181-042C-E878-67CE6B31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051D-B3B5-898D-F66A-B5A7F8E5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F786-DDDD-45E8-8729-FB7A12F58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4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21E9-3AF3-05C0-26AC-66155683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CA" sz="5400"/>
              <a:t>DJC Online Grocery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AFA27-81BA-06AE-5C8A-15EFE362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r>
              <a:rPr lang="en-CA" sz="2000" dirty="0"/>
              <a:t>- </a:t>
            </a:r>
            <a:r>
              <a:rPr lang="en-CA" sz="2000" dirty="0" err="1"/>
              <a:t>Dinal</a:t>
            </a:r>
            <a:r>
              <a:rPr lang="en-CA" sz="2000" dirty="0"/>
              <a:t> Patel, Jiamin Yuan, Craig Justin </a:t>
            </a:r>
            <a:r>
              <a:rPr lang="en-CA" sz="2000" dirty="0" err="1"/>
              <a:t>Vinoya</a:t>
            </a:r>
            <a:r>
              <a:rPr lang="en-CA" sz="2000" dirty="0"/>
              <a:t> </a:t>
            </a:r>
            <a:r>
              <a:rPr lang="en-CA" sz="2000" dirty="0" err="1"/>
              <a:t>Balibalos</a:t>
            </a:r>
            <a:endParaRPr lang="en-CA" sz="2000" dirty="0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6C5AE010-5AD2-B335-B05A-D04F18347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733507" y="698774"/>
            <a:ext cx="5536001" cy="540169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64D2FB1-FA67-C2DF-0F6C-C674413A3F6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9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2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3" name="Group 51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4" name="Rectangle 51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3122-D6C2-32E9-6B89-1DEB0295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Roboto" panose="02000000000000000000" pitchFamily="2" charset="0"/>
              </a:rPr>
              <a:t>How did you determine which features to include in your app? Excluded features?</a:t>
            </a:r>
            <a:endParaRPr lang="en-CA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F127-1F23-A2A7-8530-2EFA47A3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CA" sz="1800"/>
              <a:t>Features that we learned in class</a:t>
            </a:r>
          </a:p>
          <a:p>
            <a:r>
              <a:rPr lang="en-CA" sz="1800"/>
              <a:t>Select the ones that are necessary for our grocery:</a:t>
            </a:r>
            <a:endParaRPr lang="en-CA" sz="1800" dirty="0">
              <a:cs typeface="Calibri"/>
            </a:endParaRPr>
          </a:p>
          <a:p>
            <a:pPr lvl="1"/>
            <a:r>
              <a:rPr lang="en-CA" sz="1800"/>
              <a:t>Ex:</a:t>
            </a:r>
            <a:endParaRPr lang="en-CA" sz="1800" dirty="0">
              <a:cs typeface="Calibri"/>
            </a:endParaRPr>
          </a:p>
          <a:p>
            <a:pPr lvl="2"/>
            <a:r>
              <a:rPr lang="en-CA" sz="1800"/>
              <a:t>View product</a:t>
            </a:r>
            <a:endParaRPr lang="en-CA" sz="1800" dirty="0">
              <a:cs typeface="Calibri"/>
            </a:endParaRPr>
          </a:p>
          <a:p>
            <a:pPr lvl="2"/>
            <a:r>
              <a:rPr lang="en-CA" sz="1800"/>
              <a:t>Shopping cart</a:t>
            </a:r>
            <a:endParaRPr lang="en-CA" sz="1800" dirty="0">
              <a:cs typeface="Calibri"/>
            </a:endParaRPr>
          </a:p>
          <a:p>
            <a:pPr lvl="2"/>
            <a:r>
              <a:rPr lang="en-CA" sz="1800"/>
              <a:t>Delivery</a:t>
            </a:r>
            <a:endParaRPr lang="en-CA" sz="1800" dirty="0">
              <a:cs typeface="Calibri"/>
            </a:endParaRPr>
          </a:p>
          <a:p>
            <a:pPr lvl="2"/>
            <a:r>
              <a:rPr lang="en-CA" sz="1800"/>
              <a:t>Add a new category and product</a:t>
            </a:r>
            <a:endParaRPr lang="en-CA" sz="1800" dirty="0">
              <a:cs typeface="Calibri"/>
            </a:endParaRPr>
          </a:p>
          <a:p>
            <a:pPr lvl="2"/>
            <a:r>
              <a:rPr lang="en-CA" sz="1800"/>
              <a:t>Location</a:t>
            </a:r>
            <a:r>
              <a:rPr lang="en-CA" sz="1800" dirty="0"/>
              <a:t> </a:t>
            </a:r>
            <a:endParaRPr lang="en-CA" sz="1800" dirty="0">
              <a:cs typeface="Calibri"/>
            </a:endParaRPr>
          </a:p>
          <a:p>
            <a:pPr lvl="1"/>
            <a:endParaRPr lang="en-CA" sz="1800"/>
          </a:p>
          <a:p>
            <a:endParaRPr lang="en-CA" sz="1800"/>
          </a:p>
        </p:txBody>
      </p:sp>
      <p:sp>
        <p:nvSpPr>
          <p:cNvPr id="5145" name="Rectangle 513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con&#10;&#10;Description automatically generated">
            <a:extLst>
              <a:ext uri="{FF2B5EF4-FFF2-40B4-BE49-F238E27FC236}">
                <a16:creationId xmlns:a16="http://schemas.microsoft.com/office/drawing/2014/main" id="{EAF60917-4411-4D35-2F29-41CC68C8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347516"/>
            <a:ext cx="4223252" cy="422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6" name="Straight Connector 51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A2741-A242-8C4E-BB50-CB8190B0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Roboto"/>
                <a:ea typeface="Roboto"/>
                <a:cs typeface="Roboto"/>
              </a:rPr>
              <a:t>How did you choose which technologies to use?</a:t>
            </a:r>
            <a:endParaRPr lang="en-CA">
              <a:latin typeface="Roboto"/>
              <a:ea typeface="Roboto"/>
              <a:cs typeface="Roboto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con&#10;&#10;Description automatically generated">
            <a:extLst>
              <a:ext uri="{FF2B5EF4-FFF2-40B4-BE49-F238E27FC236}">
                <a16:creationId xmlns:a16="http://schemas.microsoft.com/office/drawing/2014/main" id="{FC454A4B-36B6-7CA4-C7AD-E86D97DE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311" y="2524715"/>
            <a:ext cx="3714244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6E1E-CF50-6C4D-0033-65D56817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000">
                <a:cs typeface="Calibri"/>
              </a:rPr>
              <a:t>GitHub</a:t>
            </a:r>
          </a:p>
          <a:p>
            <a:pPr lvl="1"/>
            <a:r>
              <a:rPr lang="en-CA" sz="2000">
                <a:cs typeface="Calibri"/>
              </a:rPr>
              <a:t>Sharing project</a:t>
            </a:r>
          </a:p>
          <a:p>
            <a:r>
              <a:rPr lang="en-CA" sz="2000">
                <a:cs typeface="Calibri"/>
              </a:rPr>
              <a:t>Firebase</a:t>
            </a:r>
          </a:p>
          <a:p>
            <a:pPr lvl="1"/>
            <a:r>
              <a:rPr lang="en-CA" sz="2000">
                <a:cs typeface="Calibri"/>
              </a:rPr>
              <a:t>Real Time Database</a:t>
            </a:r>
          </a:p>
          <a:p>
            <a:pPr lvl="1"/>
            <a:r>
              <a:rPr lang="en-CA" sz="2000">
                <a:cs typeface="Calibri"/>
              </a:rPr>
              <a:t>Storage (images)</a:t>
            </a:r>
          </a:p>
          <a:p>
            <a:r>
              <a:rPr lang="en-CA" sz="2000">
                <a:cs typeface="Calibri"/>
              </a:rPr>
              <a:t>Discord</a:t>
            </a:r>
          </a:p>
          <a:p>
            <a:pPr lvl="1"/>
            <a:r>
              <a:rPr lang="en-CA" sz="2000">
                <a:cs typeface="Calibri"/>
              </a:rPr>
              <a:t>Communication</a:t>
            </a:r>
          </a:p>
          <a:p>
            <a:pPr marL="0" indent="0">
              <a:buNone/>
            </a:pPr>
            <a:endParaRPr lang="en-CA" sz="2000">
              <a:cs typeface="Calibri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178" name="Rectangle 717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Rectangle 717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D1B9-31E7-FC85-03E9-F4A55B11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i="0">
                <a:effectLst/>
                <a:latin typeface="Roboto"/>
                <a:ea typeface="Roboto"/>
                <a:cs typeface="Roboto"/>
              </a:rPr>
              <a:t>How did you divide the work among your team? You must tell us who worked on which parts!</a:t>
            </a:r>
            <a:endParaRPr lang="en-CA" sz="2100">
              <a:latin typeface="Roboto"/>
              <a:ea typeface="Roboto"/>
              <a:cs typeface="Roboto"/>
            </a:endParaRP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E789-6D48-621A-0463-DB7EA965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000">
                <a:cs typeface="Calibri"/>
              </a:rPr>
              <a:t>Team work</a:t>
            </a:r>
          </a:p>
          <a:p>
            <a:pPr lvl="1"/>
            <a:r>
              <a:rPr lang="en-CA" sz="2000">
                <a:cs typeface="Calibri"/>
              </a:rPr>
              <a:t>All together</a:t>
            </a:r>
          </a:p>
          <a:p>
            <a:pPr lvl="1"/>
            <a:r>
              <a:rPr lang="en-CA" sz="2000">
                <a:cs typeface="Calibri"/>
              </a:rPr>
              <a:t>Helped each other</a:t>
            </a:r>
          </a:p>
          <a:p>
            <a:pPr lvl="1"/>
            <a:r>
              <a:rPr lang="en-CA" sz="2000">
                <a:cs typeface="Calibri"/>
              </a:rPr>
              <a:t>Combination</a:t>
            </a:r>
          </a:p>
        </p:txBody>
      </p:sp>
      <p:pic>
        <p:nvPicPr>
          <p:cNvPr id="7170" name="Picture 2" descr="Logo, icon&#10;&#10;Description automatically generated">
            <a:extLst>
              <a:ext uri="{FF2B5EF4-FFF2-40B4-BE49-F238E27FC236}">
                <a16:creationId xmlns:a16="http://schemas.microsoft.com/office/drawing/2014/main" id="{EBF736D9-A0B4-10B8-60A2-13FECCBA7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" r="2" b="2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35" name="Rectangle 819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02F46-BFC8-0465-C7A5-819DB3F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0" i="0">
                <a:effectLst/>
                <a:latin typeface="Roboto"/>
                <a:ea typeface="Roboto"/>
                <a:cs typeface="Roboto"/>
              </a:rPr>
              <a:t>What were some major difficulties that you have to overcome?</a:t>
            </a:r>
            <a:endParaRPr lang="en-CA" sz="2500">
              <a:latin typeface="Roboto"/>
              <a:ea typeface="Roboto"/>
              <a:cs typeface="Roboto"/>
            </a:endParaRPr>
          </a:p>
        </p:txBody>
      </p:sp>
      <p:sp>
        <p:nvSpPr>
          <p:cNvPr id="8236" name="Rectangle 820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0935-E6AE-4750-0029-AF9EC31F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1800"/>
              <a:t>Firebase was not working on our laptops at the beginning</a:t>
            </a:r>
          </a:p>
          <a:p>
            <a:r>
              <a:rPr lang="en-CA" sz="1800">
                <a:cs typeface="Calibri"/>
              </a:rPr>
              <a:t>To many focus other projects</a:t>
            </a:r>
          </a:p>
          <a:p>
            <a:r>
              <a:rPr lang="en-CA" sz="1800">
                <a:cs typeface="Calibri"/>
              </a:rPr>
              <a:t>Finding time outside of class</a:t>
            </a:r>
          </a:p>
          <a:p>
            <a:r>
              <a:rPr lang="en-CA" sz="1800" dirty="0">
                <a:cs typeface="Calibri"/>
              </a:rPr>
              <a:t>Get total price</a:t>
            </a:r>
          </a:p>
          <a:p>
            <a:endParaRPr lang="en-CA" sz="1800">
              <a:cs typeface="Calibri"/>
            </a:endParaRPr>
          </a:p>
          <a:p>
            <a:endParaRPr lang="en-CA" sz="1800">
              <a:cs typeface="Calibri"/>
            </a:endParaRPr>
          </a:p>
        </p:txBody>
      </p:sp>
      <p:sp>
        <p:nvSpPr>
          <p:cNvPr id="8237" name="Rectangle 820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8" name="Rectangle 820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9" name="Rectangle 82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674CBF-BFDB-B4D5-32A2-54F267C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3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B7E4A-CA0E-DD2D-8189-BC1BC20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 b="0" i="0">
                <a:effectLst/>
                <a:latin typeface="Roboto"/>
                <a:ea typeface="Roboto"/>
                <a:cs typeface="Roboto"/>
              </a:rPr>
              <a:t>What went easier than expected?</a:t>
            </a:r>
            <a:endParaRPr lang="en-CA" sz="3300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5C33-49A9-7428-1FD1-49394E9B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1800">
                <a:cs typeface="Calibri"/>
              </a:rPr>
              <a:t>Nothing </a:t>
            </a:r>
          </a:p>
          <a:p>
            <a:pPr lvl="1"/>
            <a:r>
              <a:rPr lang="en-CA" sz="1800">
                <a:cs typeface="Calibri"/>
              </a:rPr>
              <a:t>Everything was harder</a:t>
            </a:r>
          </a:p>
          <a:p>
            <a:pPr lvl="2"/>
            <a:r>
              <a:rPr lang="en-CA" sz="1800">
                <a:cs typeface="Calibri"/>
              </a:rPr>
              <a:t>Modify</a:t>
            </a:r>
          </a:p>
          <a:p>
            <a:pPr lvl="2"/>
            <a:r>
              <a:rPr lang="en-CA" sz="1800">
                <a:cs typeface="Calibri"/>
              </a:rPr>
              <a:t>Cart</a:t>
            </a:r>
          </a:p>
          <a:p>
            <a:pPr lvl="2"/>
            <a:r>
              <a:rPr lang="en-CA" sz="1800">
                <a:cs typeface="Calibri"/>
              </a:rPr>
              <a:t>Image</a:t>
            </a:r>
          </a:p>
          <a:p>
            <a:pPr lvl="2"/>
            <a:r>
              <a:rPr lang="en-CA" sz="1800">
                <a:cs typeface="Calibri"/>
              </a:rPr>
              <a:t>Firebase to recycler view</a:t>
            </a:r>
          </a:p>
          <a:p>
            <a:r>
              <a:rPr lang="en-CA" sz="1800">
                <a:ea typeface="+mn-lt"/>
                <a:cs typeface="+mn-lt"/>
              </a:rPr>
              <a:t>Music</a:t>
            </a:r>
          </a:p>
          <a:p>
            <a:pPr lvl="1"/>
            <a:r>
              <a:rPr lang="en-CA" sz="1800">
                <a:cs typeface="Calibri" panose="020F0502020204030204"/>
              </a:rPr>
              <a:t>Hard at first but then got the idea</a:t>
            </a:r>
          </a:p>
          <a:p>
            <a:pPr lvl="4"/>
            <a:endParaRPr lang="en-CA" dirty="0">
              <a:cs typeface="Calibri"/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A01969-25E3-67CE-0278-E91DB919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347516"/>
            <a:ext cx="4223252" cy="422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1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40E69-D16B-5DBD-0F20-B069AFAD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0" i="0">
                <a:effectLst/>
                <a:latin typeface="Roboto"/>
                <a:ea typeface="Roboto"/>
                <a:cs typeface="Roboto"/>
              </a:rPr>
              <a:t>How can you improve your app in the future?</a:t>
            </a:r>
            <a:endParaRPr lang="en-CA" sz="3200">
              <a:latin typeface="Roboto"/>
              <a:ea typeface="Roboto"/>
              <a:cs typeface="Roboto"/>
            </a:endParaRPr>
          </a:p>
        </p:txBody>
      </p: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con&#10;&#10;Description automatically generated">
            <a:extLst>
              <a:ext uri="{FF2B5EF4-FFF2-40B4-BE49-F238E27FC236}">
                <a16:creationId xmlns:a16="http://schemas.microsoft.com/office/drawing/2014/main" id="{830BB198-A29B-2828-4593-480FB8FBD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4148960" y="364142"/>
            <a:ext cx="3990135" cy="3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Rectangle 311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BD3F-7670-8DC6-BCC3-F425917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800" dirty="0"/>
              <a:t>Shop by category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Shipping and payment info</a:t>
            </a:r>
          </a:p>
          <a:p>
            <a:pPr>
              <a:lnSpc>
                <a:spcPct val="150000"/>
              </a:lnSpc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9867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6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C7D13-CC26-C166-A051-ABF91891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0" i="0">
                <a:effectLst/>
                <a:latin typeface="Roboto"/>
                <a:ea typeface="Roboto"/>
                <a:cs typeface="Roboto"/>
              </a:rPr>
              <a:t>How did you deal with git conflicts?</a:t>
            </a:r>
            <a:endParaRPr lang="en-CA" sz="3700">
              <a:latin typeface="Roboto"/>
              <a:ea typeface="Roboto"/>
              <a:cs typeface="Roboto"/>
            </a:endParaRPr>
          </a:p>
        </p:txBody>
      </p:sp>
      <p:grpSp>
        <p:nvGrpSpPr>
          <p:cNvPr id="2077" name="Group 206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6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9" name="Rectangle 207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4BDF-B780-46EB-4A9A-24A62CA0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000"/>
              <a:t>Encounter git conflict once</a:t>
            </a:r>
          </a:p>
          <a:p>
            <a:r>
              <a:rPr lang="en-CA" sz="2000"/>
              <a:t>Merging request was not pulled before the other one was going to push</a:t>
            </a:r>
            <a:endParaRPr lang="en-CA" sz="2000">
              <a:cs typeface="Calibri"/>
            </a:endParaRPr>
          </a:p>
          <a:p>
            <a:r>
              <a:rPr lang="en-CA" sz="2000"/>
              <a:t>Fixed by redoing </a:t>
            </a:r>
            <a:endParaRPr lang="en-CA" sz="2000">
              <a:cs typeface="Calibri"/>
            </a:endParaRPr>
          </a:p>
        </p:txBody>
      </p:sp>
      <p:sp>
        <p:nvSpPr>
          <p:cNvPr id="2080" name="Rectangle 207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1298AB-1891-FDAB-CA5D-B6F6C01C6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hy You Shouldn't Use a Thank You Slide (And What to Do Instead)">
            <a:extLst>
              <a:ext uri="{FF2B5EF4-FFF2-40B4-BE49-F238E27FC236}">
                <a16:creationId xmlns:a16="http://schemas.microsoft.com/office/drawing/2014/main" id="{2F0A9868-2AE8-93A4-DE25-7D1AB7B8C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3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DJC Online Grocery</vt:lpstr>
      <vt:lpstr>How did you determine which features to include in your app? Excluded features?</vt:lpstr>
      <vt:lpstr>How did you choose which technologies to use?</vt:lpstr>
      <vt:lpstr>How did you divide the work among your team? You must tell us who worked on which parts!</vt:lpstr>
      <vt:lpstr>What were some major difficulties that you have to overcome?</vt:lpstr>
      <vt:lpstr>What went easier than expected?</vt:lpstr>
      <vt:lpstr>How can you improve your app in the future?</vt:lpstr>
      <vt:lpstr>How did you deal with git conflicts?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 Yuan</dc:creator>
  <cp:lastModifiedBy>Jiamin Yuan</cp:lastModifiedBy>
  <cp:revision>2</cp:revision>
  <dcterms:created xsi:type="dcterms:W3CDTF">2022-12-13T15:10:23Z</dcterms:created>
  <dcterms:modified xsi:type="dcterms:W3CDTF">2022-12-13T18:27:45Z</dcterms:modified>
</cp:coreProperties>
</file>