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599"/>
  </p:normalViewPr>
  <p:slideViewPr>
    <p:cSldViewPr snapToGrid="0" snapToObjects="1">
      <p:cViewPr varScale="1">
        <p:scale>
          <a:sx n="99" d="100"/>
          <a:sy n="99" d="100"/>
        </p:scale>
        <p:origin x="5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3/21/18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baru-PFS/ics_cobraOps/blob/cf1da3edb902a21886b906b1c510f94bc9221b31/matlab/collisions/generateTrajectory.m#L64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baru-PFS/ics_cobraOps/blob/cf1da3edb902a21886b906b1c510f94bc9221b31/matlab/collisions/generateTrajectory.m#L5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PFI simulator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Mao</a:t>
            </a:r>
          </a:p>
          <a:p>
            <a:r>
              <a:rPr lang="en-US" dirty="0" smtClean="0"/>
              <a:t>2018 Mar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maps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77285"/>
                <a:ext cx="10058400" cy="482957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xml files store the map in units of [</a:t>
                </a:r>
                <a:r>
                  <a:rPr lang="en-US" dirty="0" err="1" smtClean="0"/>
                  <a:t>deg</a:t>
                </a:r>
                <a:r>
                  <a:rPr lang="en-US" dirty="0" smtClean="0"/>
                  <a:t>/step]</a:t>
                </a:r>
              </a:p>
              <a:p>
                <a:r>
                  <a:rPr lang="en-US" dirty="0" smtClean="0"/>
                  <a:t>for simulation purposes, I prefer units of [step/bin]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ma</m:t>
                    </m:r>
                    <m:sSub>
                      <m:sSubPr>
                        <m:ctrlPr>
                          <a:rPr lang="en-US" b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sim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[</m:t>
                    </m:r>
                    <m:f>
                      <m:fPr>
                        <m:ctrlPr>
                          <a:rPr lang="en-US" b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step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bin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3.6 [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deg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bin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ma</m:t>
                        </m:r>
                        <m:sSub>
                          <m:sSubPr>
                            <m:ctrlPr>
                              <a:rPr lang="en-US" b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xml</m:t>
                            </m:r>
                          </m:sub>
                        </m:sSub>
                        <m:r>
                          <a:rPr lang="en-US" b="0" i="0" smtClean="0">
                            <a:latin typeface="Cambria Math" charset="0"/>
                          </a:rPr>
                          <m:t> [</m:t>
                        </m:r>
                        <m:f>
                          <m:fPr>
                            <m:ctrlPr>
                              <a:rPr lang="en-US" b="0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deg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step</m:t>
                            </m:r>
                          </m:den>
                        </m:f>
                        <m:r>
                          <a:rPr lang="en-US" b="0" i="0" smtClean="0">
                            <a:latin typeface="Cambria Math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this conversion takes place in </a:t>
                </a:r>
                <a:r>
                  <a:rPr lang="en-US" dirty="0" err="1" smtClean="0"/>
                  <a:t>defineBenchGeometry.m</a:t>
                </a:r>
                <a:endParaRPr lang="en-US" dirty="0" smtClean="0"/>
              </a:p>
              <a:p>
                <a:r>
                  <a:rPr lang="en-US" dirty="0" smtClean="0"/>
                  <a:t>Life is easier if you work with the cumulative sum of the motor map</a:t>
                </a:r>
              </a:p>
              <a:p>
                <a:pPr lvl="1"/>
                <a:r>
                  <a:rPr lang="en-US" dirty="0" smtClean="0"/>
                  <a:t>let </a:t>
                </a:r>
                <a:r>
                  <a:rPr lang="en-US" dirty="0" err="1" smtClean="0"/>
                  <a:t>cmap</a:t>
                </a:r>
                <a:r>
                  <a:rPr lang="en-US" dirty="0" smtClean="0"/>
                  <a:t> = [0, </a:t>
                </a:r>
                <a:r>
                  <a:rPr lang="en-US" dirty="0" err="1" smtClean="0"/>
                  <a:t>cumsum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map_sim</a:t>
                </a:r>
                <a:r>
                  <a:rPr lang="en-US" dirty="0" smtClean="0"/>
                  <a:t>)]  </a:t>
                </a:r>
                <a:r>
                  <a:rPr lang="en-US" dirty="0" smtClean="0">
                    <a:hlinkClick r:id="rId2"/>
                  </a:rPr>
                  <a:t>generateTrajectory, line 55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now </a:t>
                </a:r>
                <a:r>
                  <a:rPr lang="en-US" dirty="0" err="1" smtClean="0"/>
                  <a:t>cmap</a:t>
                </a:r>
                <a:r>
                  <a:rPr lang="en-US" dirty="0" smtClean="0"/>
                  <a:t> tells you the number of steps required to reach the far side of each 3.6 degree bin.</a:t>
                </a:r>
              </a:p>
              <a:p>
                <a:r>
                  <a:rPr lang="en-US" dirty="0" smtClean="0"/>
                  <a:t>To work in angles, make a angle array that matches the </a:t>
                </a:r>
                <a:r>
                  <a:rPr lang="en-US" dirty="0" err="1" smtClean="0"/>
                  <a:t>binwidths</a:t>
                </a:r>
                <a:r>
                  <a:rPr lang="en-US" dirty="0" smtClean="0"/>
                  <a:t> of the motor map</a:t>
                </a:r>
              </a:p>
              <a:p>
                <a:pPr lvl="1"/>
                <a:r>
                  <a:rPr lang="en-US" dirty="0" err="1" smtClean="0"/>
                  <a:t>ang_tht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linspace</a:t>
                </a:r>
                <a:r>
                  <a:rPr lang="en-US" dirty="0" smtClean="0"/>
                  <a:t>(0, </a:t>
                </a:r>
                <a:r>
                  <a:rPr lang="en-US" dirty="0" err="1" smtClean="0"/>
                  <a:t>nbins</a:t>
                </a:r>
                <a:r>
                  <a:rPr lang="en-US" dirty="0" smtClean="0"/>
                  <a:t>*</a:t>
                </a:r>
                <a:r>
                  <a:rPr lang="en-US" dirty="0" err="1" smtClean="0"/>
                  <a:t>binwidth</a:t>
                </a:r>
                <a:r>
                  <a:rPr lang="en-US" dirty="0" smtClean="0"/>
                  <a:t>, nbins+1)</a:t>
                </a:r>
              </a:p>
              <a:p>
                <a:pPr lvl="1"/>
                <a:r>
                  <a:rPr lang="en-US" dirty="0" err="1" smtClean="0"/>
                  <a:t>ang_phi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linspace</a:t>
                </a:r>
                <a:r>
                  <a:rPr lang="en-US" dirty="0" smtClean="0"/>
                  <a:t>(0, </a:t>
                </a:r>
                <a:r>
                  <a:rPr lang="en-US" dirty="0" err="1" smtClean="0"/>
                  <a:t>nbins</a:t>
                </a:r>
                <a:r>
                  <a:rPr lang="en-US" dirty="0" smtClean="0"/>
                  <a:t>*</a:t>
                </a:r>
                <a:r>
                  <a:rPr lang="en-US" dirty="0" err="1" smtClean="0"/>
                  <a:t>binwidth</a:t>
                </a:r>
                <a:r>
                  <a:rPr lang="en-US" dirty="0" smtClean="0"/>
                  <a:t>, nbins+1)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pi </a:t>
                </a:r>
                <a:r>
                  <a:rPr lang="en-US" dirty="0" smtClean="0">
                    <a:hlinkClick r:id="rId3"/>
                  </a:rPr>
                  <a:t>generateTrajectory, line 64</a:t>
                </a:r>
                <a:endParaRPr lang="en-US" dirty="0" smtClean="0"/>
              </a:p>
              <a:p>
                <a:r>
                  <a:rPr lang="en-US" dirty="0" smtClean="0"/>
                  <a:t>Now you can use linear interpolation to go translate from steps to angles or vice-versa through the motor map.</a:t>
                </a:r>
              </a:p>
              <a:p>
                <a:pPr lvl="1"/>
                <a:r>
                  <a:rPr lang="en-US" dirty="0" smtClean="0"/>
                  <a:t>in </a:t>
                </a:r>
                <a:r>
                  <a:rPr lang="en-US" dirty="0" err="1" smtClean="0"/>
                  <a:t>emacs</a:t>
                </a:r>
                <a:r>
                  <a:rPr lang="en-US" dirty="0" smtClean="0"/>
                  <a:t>, I use “find-grep” on “interp1” to find all instances of linear interpolation in the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code.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77285"/>
                <a:ext cx="10058400" cy="4829577"/>
              </a:xfrm>
              <a:blipFill rotWithShape="0">
                <a:blip r:embed="rId4"/>
                <a:stretch>
                  <a:fillRect l="-303" t="-1894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I use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b="0" i="1" dirty="0" smtClean="0">
                    <a:latin typeface="Cambria Math" charset="0"/>
                  </a:rPr>
                  <a:t> </a:t>
                </a:r>
                <a:r>
                  <a:rPr lang="en-US" b="0" dirty="0" smtClean="0"/>
                  <a:t>model to simulate the stochasticity of the motors.</a:t>
                </a:r>
                <a:endParaRPr lang="en-US" b="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 is the 1-sigma error of a 1-radian move. [radians]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dirty="0"/>
                  <a:t> is the error propagation exponent (classically,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). Dimensionless.</a:t>
                </a:r>
              </a:p>
              <a:p>
                <a:r>
                  <a:rPr lang="en-US" dirty="0" smtClean="0"/>
                  <a:t>I take alpha and beta to be the same for all cobras and for all angles, but this is a gross simplification. </a:t>
                </a:r>
              </a:p>
              <a:p>
                <a:r>
                  <a:rPr lang="en-US" dirty="0" smtClean="0"/>
                  <a:t>The fractional bin error is used for applying the noise model to motor maps.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BinError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𝛽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ΔΨ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Ψ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ΔΨ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binwidth</a:t>
                </a:r>
                <a:r>
                  <a:rPr lang="en-US" dirty="0" smtClean="0"/>
                  <a:t>. [radians]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9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02" y="25759"/>
            <a:ext cx="5718398" cy="1939430"/>
          </a:xfrm>
        </p:spPr>
        <p:txBody>
          <a:bodyPr/>
          <a:lstStyle/>
          <a:p>
            <a:r>
              <a:rPr lang="en-US" smtClean="0"/>
              <a:t>applying noise to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2" y="1764406"/>
            <a:ext cx="5718399" cy="50935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motor map tells us how many steps we need to get through a given angular bin.</a:t>
            </a:r>
          </a:p>
          <a:p>
            <a:r>
              <a:rPr lang="en-US" dirty="0" smtClean="0"/>
              <a:t>Stochasticity in the motors means that the actual displacement per step differs from the motor map prediction.</a:t>
            </a:r>
          </a:p>
          <a:p>
            <a:r>
              <a:rPr lang="en-US" dirty="0" smtClean="0"/>
              <a:t>Noise is added to the maps by determining how far we go with a given # of steps, but then using that to determine how many steps we need to traverse the bin.</a:t>
            </a:r>
          </a:p>
          <a:p>
            <a:r>
              <a:rPr lang="en-US" dirty="0" smtClean="0"/>
              <a:t>WARNING: Directly calculating the # noisy steps needed to traverse the bin gives a result that is biased towards a large # of steps!</a:t>
            </a:r>
          </a:p>
          <a:p>
            <a:r>
              <a:rPr lang="en-US" dirty="0" smtClean="0"/>
              <a:t>If the RNG moves the motor through the bin without using all of the allocated steps, then the number required to traverse the bin is recorded as the noisy map value</a:t>
            </a:r>
          </a:p>
          <a:p>
            <a:r>
              <a:rPr lang="en-US" dirty="0" smtClean="0"/>
              <a:t>If the RNG only moves the motor part way through, then another move is simulated (with the number of steps to move through the remainder of the bin).</a:t>
            </a:r>
          </a:p>
          <a:p>
            <a:r>
              <a:rPr lang="en-US" dirty="0" smtClean="0"/>
              <a:t>The second ”if” above is repeated until the condition of the first “if” is achieved.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463" y="434664"/>
            <a:ext cx="58039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8100" y="65332"/>
            <a:ext cx="29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subroutine in </a:t>
            </a:r>
            <a:r>
              <a:rPr lang="en-US" dirty="0" err="1" smtClean="0"/>
              <a:t>addNoise.m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revised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695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generateTrajectory2:</a:t>
            </a:r>
          </a:p>
          <a:p>
            <a:pPr lvl="1"/>
            <a:r>
              <a:rPr lang="en-US" dirty="0" smtClean="0"/>
              <a:t>calculates the same sense and opposite sense theta trajectories</a:t>
            </a:r>
          </a:p>
          <a:p>
            <a:pPr lvl="1"/>
            <a:r>
              <a:rPr lang="en-US" dirty="0" smtClean="0"/>
              <a:t>makes no assumptions about relative timing of moves</a:t>
            </a:r>
          </a:p>
          <a:p>
            <a:pPr lvl="1"/>
            <a:r>
              <a:rPr lang="en-US" dirty="0" smtClean="0"/>
              <a:t>trajectories are all different lengths</a:t>
            </a:r>
          </a:p>
          <a:p>
            <a:r>
              <a:rPr lang="en-US" dirty="0" smtClean="0"/>
              <a:t>realizeTrajectory2:</a:t>
            </a:r>
          </a:p>
          <a:p>
            <a:pPr lvl="1"/>
            <a:r>
              <a:rPr lang="en-US" dirty="0" smtClean="0"/>
              <a:t>picks or is told which trajectory to use</a:t>
            </a:r>
          </a:p>
          <a:p>
            <a:pPr lvl="1"/>
            <a:r>
              <a:rPr lang="en-US" dirty="0" smtClean="0"/>
              <a:t>picks or is told whether to start a motor early or late</a:t>
            </a:r>
          </a:p>
          <a:p>
            <a:pPr lvl="1"/>
            <a:r>
              <a:rPr lang="en-US" dirty="0" smtClean="0"/>
              <a:t>produces a trajectory matrix with axes (</a:t>
            </a:r>
            <a:r>
              <a:rPr lang="en-US" dirty="0" err="1" smtClean="0"/>
              <a:t>cobraID</a:t>
            </a:r>
            <a:r>
              <a:rPr lang="en-US" dirty="0" smtClean="0"/>
              <a:t>, time) and values of angle.</a:t>
            </a:r>
          </a:p>
          <a:p>
            <a:r>
              <a:rPr lang="en-US" dirty="0" err="1" smtClean="0"/>
              <a:t>generateTrajectory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not currently used in </a:t>
            </a:r>
            <a:r>
              <a:rPr lang="en-US" dirty="0" err="1" smtClean="0"/>
              <a:t>simFun.m</a:t>
            </a:r>
            <a:endParaRPr lang="en-US" dirty="0" smtClean="0"/>
          </a:p>
          <a:p>
            <a:pPr lvl="1"/>
            <a:r>
              <a:rPr lang="en-US" dirty="0" smtClean="0"/>
              <a:t>calculates a trajectory given start and end positions.</a:t>
            </a:r>
          </a:p>
          <a:p>
            <a:pPr lvl="1"/>
            <a:r>
              <a:rPr lang="en-US" dirty="0" smtClean="0"/>
              <a:t>timing strategy</a:t>
            </a:r>
          </a:p>
          <a:p>
            <a:pPr lvl="2"/>
            <a:r>
              <a:rPr lang="en-US" dirty="0" smtClean="0"/>
              <a:t>radially outward: theta early, phi late</a:t>
            </a:r>
          </a:p>
          <a:p>
            <a:pPr lvl="2"/>
            <a:r>
              <a:rPr lang="en-US" dirty="0" smtClean="0"/>
              <a:t>radially inward: theta late, phi early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7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225</TotalTime>
  <Words>363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Cambria Math</vt:lpstr>
      <vt:lpstr>Mangal</vt:lpstr>
      <vt:lpstr>Rockwell</vt:lpstr>
      <vt:lpstr>Rockwell Condensed</vt:lpstr>
      <vt:lpstr>Rockwell Extra Bold</vt:lpstr>
      <vt:lpstr>Wingdings</vt:lpstr>
      <vt:lpstr>Wood Type</vt:lpstr>
      <vt:lpstr>PFI simulator notes</vt:lpstr>
      <vt:lpstr>Motor maps</vt:lpstr>
      <vt:lpstr>Noise</vt:lpstr>
      <vt:lpstr>applying noise to maps</vt:lpstr>
      <vt:lpstr>Notes on revised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PFI simulator notes</dc:title>
  <dc:creator>Mao, Peter H.</dc:creator>
  <cp:lastModifiedBy>Mao, Peter H.</cp:lastModifiedBy>
  <cp:revision>14</cp:revision>
  <dcterms:created xsi:type="dcterms:W3CDTF">2018-03-21T17:29:31Z</dcterms:created>
  <dcterms:modified xsi:type="dcterms:W3CDTF">2018-03-21T21:14:43Z</dcterms:modified>
</cp:coreProperties>
</file>