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C4C193-63F4-4462-9C63-64CD2703D3DA}">
  <a:tblStyle styleId="{B7C4C193-63F4-4462-9C63-64CD2703D3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a67f48d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a67f4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f6a4a4de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f6a4a4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a67f48de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aa67f48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621f5610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e621f56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7b0b6b26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7b0b6b2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7b0b6b26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7b0b6b2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initial assumption was to drop the loan amount as I felt they should be processed after a loan was approved. However, after speaking with a mentor it was decided to keep them in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a67f48de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aa67f48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e621f561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e621f5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initial assumption was to drop the loan amount as I felt they should be processed after a loan was approved. However, after speaking with a mentor it was decided to keep them 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61ceda9f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61ceda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621f561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621f56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a67f48d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aa67f48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621f5610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e621f56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621f5610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621f56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e621f5610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e621f56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69gbT9ZctaxGiV8o5YXIYYGtDc1fci0T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lVT0xZbWx47O9o8rz51pO3i40vmMphu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lliedmarketresearch.com/beer-market" TargetMode="External"/><Relationship Id="rId4" Type="http://schemas.openxmlformats.org/officeDocument/2006/relationships/hyperlink" Target="https://www.statista.com/statistics/1009623/number-of-breweries-in-canada/" TargetMode="External"/><Relationship Id="rId5" Type="http://schemas.openxmlformats.org/officeDocument/2006/relationships/hyperlink" Target="https://www.beeradvocate.com/" TargetMode="External"/><Relationship Id="rId6" Type="http://schemas.openxmlformats.org/officeDocument/2006/relationships/hyperlink" Target="https://www.kaggle.com/ehallmar/beers-breweries-and-beer-reviews?select=reviews.csv" TargetMode="External"/><Relationship Id="rId7" Type="http://schemas.openxmlformats.org/officeDocument/2006/relationships/hyperlink" Target="https://github.com/kylemcq13/beer_recommender" TargetMode="External"/><Relationship Id="rId8" Type="http://schemas.openxmlformats.org/officeDocument/2006/relationships/hyperlink" Target="https://github.com/Tyrell-DS/_Beer-Recommend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0"/>
            <a:ext cx="84727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0" y="209950"/>
            <a:ext cx="4325400" cy="15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Beer Recommendations</a:t>
            </a:r>
            <a:endParaRPr sz="46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1621325"/>
            <a:ext cx="276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Craig Lynch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9th,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Recommendation Systems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470" y="0"/>
            <a:ext cx="37226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00975" y="233375"/>
            <a:ext cx="442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Content-Based Recommendations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245425" y="926063"/>
            <a:ext cx="41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Using natural language processing to find similarity in the user text reviews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25" y="1563288"/>
            <a:ext cx="4267201" cy="253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300" y="0"/>
            <a:ext cx="2267557" cy="253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2300" y="2539675"/>
            <a:ext cx="1843926" cy="260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0879" y="3166298"/>
            <a:ext cx="2099294" cy="197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 title="Item-base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48" y="1"/>
            <a:ext cx="68579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>
            <p:ph type="title"/>
          </p:nvPr>
        </p:nvSpPr>
        <p:spPr>
          <a:xfrm>
            <a:off x="0" y="0"/>
            <a:ext cx="2286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Item-Based </a:t>
            </a:r>
            <a:r>
              <a:rPr lang="en"/>
              <a:t>Collaborative</a:t>
            </a:r>
            <a:r>
              <a:rPr lang="en"/>
              <a:t> Filtering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 title="User-base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2" y="0"/>
            <a:ext cx="68579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0"/>
            <a:ext cx="2286000" cy="50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r>
              <a:rPr lang="en"/>
              <a:t>-Based Collaborative Filtering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Moving Forward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Moving Forward</a:t>
            </a:r>
            <a:endParaRPr/>
          </a:p>
        </p:txBody>
      </p:sp>
      <p:sp>
        <p:nvSpPr>
          <p:cNvPr id="151" name="Google Shape;151;p27"/>
          <p:cNvSpPr txBox="1"/>
          <p:nvPr>
            <p:ph idx="4294967295" type="body"/>
          </p:nvPr>
        </p:nvSpPr>
        <p:spPr>
          <a:xfrm>
            <a:off x="432125" y="1017725"/>
            <a:ext cx="41400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with few reviews did not have enough data to make accurate recommendations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Similarly, beer with few reviews did not have enough data to include during modeling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Moving Forward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Obtain an up to date dataset, to include more recently produced beer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Have a country-specific focus in order to highlight beer from a particular country</a:t>
            </a:r>
            <a:endParaRPr sz="1600"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13539" r="13547" t="0"/>
          <a:stretch/>
        </p:blipFill>
        <p:spPr>
          <a:xfrm>
            <a:off x="5566650" y="967400"/>
            <a:ext cx="2992451" cy="39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4294967295" type="title"/>
          </p:nvPr>
        </p:nvSpPr>
        <p:spPr>
          <a:xfrm>
            <a:off x="320250" y="20536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64" name="Google Shape;164;p29"/>
          <p:cNvSpPr txBox="1"/>
          <p:nvPr>
            <p:ph idx="4294967295" type="body"/>
          </p:nvPr>
        </p:nvSpPr>
        <p:spPr>
          <a:xfrm>
            <a:off x="355925" y="1017725"/>
            <a:ext cx="84003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(1)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https://www.alliedmarketresearch.com/beer-market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(2) -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https://www.statista.com/statistics/1009623/number-of-breweries-in-canada/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(3) -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https://www.beeradvocate.com/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https://www.kaggle.com/ehallmar/beers-breweries-and-beer-reviews?select=reviews.csv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https://github.com/kylemcq13/beer_recommender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https://github.com/Tyrell-DS/_Beer-Recommender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4321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endParaRPr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355925" y="297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994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B. Eng (Mechanical) - Memorial University of Newfoundland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 Traveler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Homebrewer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8517" l="0" r="26772" t="20741"/>
          <a:stretch/>
        </p:blipFill>
        <p:spPr>
          <a:xfrm>
            <a:off x="5164375" y="445025"/>
            <a:ext cx="3119751" cy="412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386800" y="24683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Beer Industry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355750" y="2973575"/>
            <a:ext cx="42603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Global Market Value is expected to rise to $685 billion (USD) by the year 2025 </a:t>
            </a:r>
            <a:r>
              <a:rPr baseline="30000" lang="en">
                <a:solidFill>
                  <a:srgbClr val="000000"/>
                </a:solidFill>
              </a:rPr>
              <a:t>(1)</a:t>
            </a:r>
            <a:endParaRPr baseline="30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Number of breweries in Canada has increased from 380, in 2013, to 1,210, in 2020 </a:t>
            </a:r>
            <a:r>
              <a:rPr baseline="30000" lang="en">
                <a:solidFill>
                  <a:srgbClr val="000000"/>
                </a:solidFill>
              </a:rPr>
              <a:t>(2)</a:t>
            </a:r>
            <a:endParaRPr baseline="300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and Business Case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994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beer recommendations for users of Beer Advocate’s beer review site</a:t>
            </a:r>
            <a:r>
              <a:rPr baseline="30000" lang="en"/>
              <a:t>(3)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users to new breweries and beer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brand and product awareness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user engagement in Beer Advocate’s website and with new breweries and beer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-79" r="961" t="0"/>
          <a:stretch/>
        </p:blipFill>
        <p:spPr>
          <a:xfrm>
            <a:off x="4899025" y="445025"/>
            <a:ext cx="393327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Flowchart                               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38" y="1718875"/>
            <a:ext cx="8462074" cy="25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Exploratory Data Analysis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50" y="1170125"/>
            <a:ext cx="70398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249" y="556875"/>
            <a:ext cx="4581051" cy="451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20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{B7C4C193-63F4-4462-9C63-64CD2703D3DA}</a:tableStyleId>
              </a:tblPr>
              <a:tblGrid>
                <a:gridCol w="1555850"/>
                <a:gridCol w="2063650"/>
              </a:tblGrid>
              <a:tr h="36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Country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Percentage of Reviews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United States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75.9%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Belgium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9.5%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Germany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5.3%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Great Britain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4.4%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1.9%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Ireland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0.8%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Netherlands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0.6%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Mexico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0.6%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Japan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50" y="1017725"/>
            <a:ext cx="341949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17012" l="0" r="0" t="0"/>
          <a:stretch/>
        </p:blipFill>
        <p:spPr>
          <a:xfrm>
            <a:off x="4572000" y="223100"/>
            <a:ext cx="3702725" cy="46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