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aa67f48de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aa67f48d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initial assumption was to drop the loan amount as I felt they should be processed after a loan was approved. However, after speaking with a mentor it was decided to keep them in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7b0b6b262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7b0b6b26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7b0b6b262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7b0b6b26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initial assumption was to drop the loan amount as I felt they should be processed after a loan was approved. However, after speaking with a mentor it was decided to keep them in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aa67f48de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aa67f48d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aa67f48de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aa67f48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initial assumption was to drop the loan amount as I felt they should be processed after a loan was approved. However, after speaking with a mentor it was decided to keep them 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aa67f48de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aa67f48d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2f6a4a4de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2f6a4a4d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aa67f48de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aa67f48d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7b0b6b262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7b0b6b26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7.png"/><Relationship Id="rId8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Mini-Project V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Craig Lynch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 19,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150" y="1649950"/>
            <a:ext cx="7284199" cy="102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4">
            <a:alphaModFix/>
          </a:blip>
          <a:srcRect b="0" l="4807" r="4816" t="1438"/>
          <a:stretch/>
        </p:blipFill>
        <p:spPr>
          <a:xfrm>
            <a:off x="2481675" y="1062350"/>
            <a:ext cx="1409700" cy="6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423150" y="1053150"/>
            <a:ext cx="213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Training Results</a:t>
            </a:r>
            <a:endParaRPr sz="20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404325" y="3309900"/>
            <a:ext cx="207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Testing Results</a:t>
            </a:r>
            <a:endParaRPr sz="20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5">
            <a:alphaModFix/>
          </a:blip>
          <a:srcRect b="903" l="0" r="0" t="893"/>
          <a:stretch/>
        </p:blipFill>
        <p:spPr>
          <a:xfrm>
            <a:off x="423150" y="3802500"/>
            <a:ext cx="8246524" cy="1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 rotWithShape="1">
          <a:blip r:embed="rId6">
            <a:alphaModFix/>
          </a:blip>
          <a:srcRect b="0" l="893" r="893" t="0"/>
          <a:stretch/>
        </p:blipFill>
        <p:spPr>
          <a:xfrm>
            <a:off x="2510250" y="3400349"/>
            <a:ext cx="1352550" cy="6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Moving Forward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Moving Forward</a:t>
            </a:r>
            <a:endParaRPr/>
          </a:p>
        </p:txBody>
      </p:sp>
      <p:sp>
        <p:nvSpPr>
          <p:cNvPr id="145" name="Google Shape;145;p24"/>
          <p:cNvSpPr txBox="1"/>
          <p:nvPr>
            <p:ph idx="4294967295" type="body"/>
          </p:nvPr>
        </p:nvSpPr>
        <p:spPr>
          <a:xfrm>
            <a:off x="432125" y="1017725"/>
            <a:ext cx="8400300" cy="22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Challenges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Computer power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Model training took over an hour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Sentence length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Comtrans dataset had a max sentence length of 39, which resulted in poor model performance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Performance increased with using a dataset with smaller sentence lengths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Moving Forward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Continue to train model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Optimize model architecture</a:t>
            </a:r>
            <a:endParaRPr sz="1600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425" y="3234725"/>
            <a:ext cx="2747708" cy="16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50" y="3868800"/>
            <a:ext cx="267333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50" y="1541825"/>
            <a:ext cx="2391783" cy="34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1000" y="775175"/>
            <a:ext cx="305607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 rotWithShape="1">
          <a:blip r:embed="rId6">
            <a:alphaModFix/>
          </a:blip>
          <a:srcRect b="0" l="20191" r="0" t="0"/>
          <a:stretch/>
        </p:blipFill>
        <p:spPr>
          <a:xfrm>
            <a:off x="4341169" y="2138788"/>
            <a:ext cx="2126106" cy="345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 rotWithShape="1">
          <a:blip r:embed="rId7">
            <a:alphaModFix/>
          </a:blip>
          <a:srcRect b="0" l="24630" r="0" t="0"/>
          <a:stretch/>
        </p:blipFill>
        <p:spPr>
          <a:xfrm>
            <a:off x="1260025" y="527525"/>
            <a:ext cx="2999075" cy="4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 rotWithShape="1">
          <a:blip r:embed="rId8">
            <a:alphaModFix/>
          </a:blip>
          <a:srcRect b="0" l="15561" r="0" t="0"/>
          <a:stretch/>
        </p:blipFill>
        <p:spPr>
          <a:xfrm>
            <a:off x="2305992" y="2970375"/>
            <a:ext cx="2556833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 rotWithShape="1">
          <a:blip r:embed="rId9">
            <a:alphaModFix/>
          </a:blip>
          <a:srcRect b="0" l="14434" r="0" t="0"/>
          <a:stretch/>
        </p:blipFill>
        <p:spPr>
          <a:xfrm>
            <a:off x="5357698" y="3579825"/>
            <a:ext cx="2013127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 txBox="1"/>
          <p:nvPr>
            <p:ph idx="4294967295" type="title"/>
          </p:nvPr>
        </p:nvSpPr>
        <p:spPr>
          <a:xfrm>
            <a:off x="320250" y="2053675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994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language translator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Convert a sentence in one chosen language to its counterpart in another chosen language, using Deep Learning and Natural Language Processing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25"/>
            <a:ext cx="4260300" cy="341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Flowchart                                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625" y="445025"/>
            <a:ext cx="3062745" cy="461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Data Pre-Processing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</a:t>
            </a:r>
            <a:endParaRPr/>
          </a:p>
        </p:txBody>
      </p:sp>
      <p:grpSp>
        <p:nvGrpSpPr>
          <p:cNvPr id="84" name="Google Shape;84;p17"/>
          <p:cNvGrpSpPr/>
          <p:nvPr/>
        </p:nvGrpSpPr>
        <p:grpSpPr>
          <a:xfrm>
            <a:off x="431947" y="1304875"/>
            <a:ext cx="4090870" cy="3416400"/>
            <a:chOff x="431925" y="1304875"/>
            <a:chExt cx="2628925" cy="3416400"/>
          </a:xfrm>
        </p:grpSpPr>
        <p:sp>
          <p:nvSpPr>
            <p:cNvPr id="85" name="Google Shape;85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7"/>
          <p:cNvSpPr txBox="1"/>
          <p:nvPr>
            <p:ph idx="4294967295" type="body"/>
          </p:nvPr>
        </p:nvSpPr>
        <p:spPr>
          <a:xfrm>
            <a:off x="432129" y="1766300"/>
            <a:ext cx="4090800" cy="29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was converted to Pandas for pre-processing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Punctuation removed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Convert all text to lowercase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Text to sequence conversion for sequence to sequence model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Vectorize data using Kera’s Tokenizer()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Pad sequences</a:t>
            </a:r>
            <a:endParaRPr sz="1600"/>
          </a:p>
        </p:txBody>
      </p:sp>
      <p:grpSp>
        <p:nvGrpSpPr>
          <p:cNvPr id="88" name="Google Shape;88;p17"/>
          <p:cNvGrpSpPr/>
          <p:nvPr/>
        </p:nvGrpSpPr>
        <p:grpSpPr>
          <a:xfrm>
            <a:off x="4523192" y="1304875"/>
            <a:ext cx="4309139" cy="3416400"/>
            <a:chOff x="3320450" y="1304875"/>
            <a:chExt cx="2632500" cy="3416400"/>
          </a:xfrm>
        </p:grpSpPr>
        <p:sp>
          <p:nvSpPr>
            <p:cNvPr id="89" name="Google Shape;89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7"/>
          <p:cNvSpPr txBox="1"/>
          <p:nvPr>
            <p:ph idx="4294967295" type="body"/>
          </p:nvPr>
        </p:nvSpPr>
        <p:spPr>
          <a:xfrm>
            <a:off x="4522899" y="1766275"/>
            <a:ext cx="4208400" cy="29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1133" r="1143" t="0"/>
          <a:stretch/>
        </p:blipFill>
        <p:spPr>
          <a:xfrm>
            <a:off x="4729888" y="1826388"/>
            <a:ext cx="389572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5957950" y="4321100"/>
            <a:ext cx="14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Sentence Length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4" name="Google Shape;94;p17"/>
          <p:cNvSpPr txBox="1"/>
          <p:nvPr>
            <p:ph idx="4294967295" type="body"/>
          </p:nvPr>
        </p:nvSpPr>
        <p:spPr>
          <a:xfrm>
            <a:off x="580865" y="1304875"/>
            <a:ext cx="8251500" cy="461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Pre-Processing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Model Building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100975" y="233375"/>
            <a:ext cx="4426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Sequence to Sequence Model Architecture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3925" y="233363"/>
            <a:ext cx="1152525" cy="46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4955450" y="4400650"/>
            <a:ext cx="6957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245425" y="1401913"/>
            <a:ext cx="413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Input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Input Language: French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Embedding Layer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LSTM Layer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Encoder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LSTM Layer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Decoder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Dense Layer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Output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Output Language: English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Encoder - Decoder Model For Training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1389" l="0" r="0" t="1428"/>
          <a:stretch/>
        </p:blipFill>
        <p:spPr>
          <a:xfrm>
            <a:off x="353700" y="1017725"/>
            <a:ext cx="2945200" cy="4015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2650" y="1285875"/>
            <a:ext cx="48196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2998" r="3007" t="0"/>
          <a:stretch/>
        </p:blipFill>
        <p:spPr>
          <a:xfrm>
            <a:off x="4572000" y="1221450"/>
            <a:ext cx="4528500" cy="308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0" y="437975"/>
            <a:ext cx="424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Model Training</a:t>
            </a:r>
            <a:endParaRPr sz="3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4623150" y="287525"/>
            <a:ext cx="44262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Training Loss vs. Validation Loss</a:t>
            </a:r>
            <a:endParaRPr sz="30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917825" y="4381850"/>
            <a:ext cx="8088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460750" y="1395475"/>
            <a:ext cx="3817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10,000 datas were trained for the final iteration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Trained over 20 epochs with a batch_size of 512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Validation split of 20%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