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Compare Compiler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&amp;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Interpreter Languages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Presented by: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Alden &amp; Craig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Interpreter (Python, Lisp, Pearl, PHP, MatLab)</a:t>
            </a:r>
            <a:br/>
            <a:r>
              <a:rPr b="0" i="1" lang="en-US" sz="4400" spc="-1" strike="noStrike">
                <a:solidFill>
                  <a:srgbClr val="000000"/>
                </a:solidFill>
                <a:latin typeface="Calibri Light"/>
              </a:rPr>
              <a:t>v.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Compiler (Pascal, Fortran, Basic, C, Swift)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9880" y="250452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Platform Independence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Smaller executable program size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Reflection and reflective use of the evaluator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Disadvantages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Cannot utilize hyper-threading or multi-core processing without a virtual machine compiler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Slower execution time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code can be read and copied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Susceptible to code injection attacks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LibreOffice/6.0.3.2$Linux_X86_64 LibreOffice_project/00m0$Build-2</Application>
  <Words>63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2018-09-09T14:35:39Z</dcterms:created>
  <dc:creator>Craig Opie</dc:creator>
  <dc:description/>
  <dc:language>en-US</dc:language>
  <cp:lastModifiedBy/>
  <dcterms:modified xsi:type="dcterms:W3CDTF">2018-09-13T13:01:12Z</dcterms:modified>
  <cp:revision>7</cp:revision>
  <dc:subject/>
  <dc:title>Compare Compiled &amp; Interpreter Languages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