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9143" y="3242928"/>
            <a:ext cx="181745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Context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44992" y="3242928"/>
            <a:ext cx="166754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IOC Dependency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620386" y="1715388"/>
            <a:ext cx="171361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DTO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20386" y="1371600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Binder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386" y="2133600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Filters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2791" y="476235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Filters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31018" y="4342363"/>
            <a:ext cx="1713614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DTO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791" y="5104363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Headers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1019" y="544815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20386" y="2477388"/>
            <a:ext cx="1713614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DTO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1695894"/>
            <a:ext cx="1371600" cy="724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AppHost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50780" y="1008324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68276" y="1008324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33284" y="1008324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6516" y="1008324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5788" y="1008324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17851" y="648588"/>
            <a:ext cx="13716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QueryString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74851" y="648588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181600" y="648588"/>
            <a:ext cx="11430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33600" y="2438400"/>
            <a:ext cx="1371600" cy="343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Host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1700" y="2743200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IHttpRequest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81700" y="2977116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IHttpResponse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620386" y="2895600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IRestService&lt;T&gt;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2315" y="5827676"/>
            <a:ext cx="8001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058302" y="5827676"/>
            <a:ext cx="78148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31147" y="5827676"/>
            <a:ext cx="68137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84364" y="582767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124900" y="5827676"/>
            <a:ext cx="81693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62135" y="5827676"/>
            <a:ext cx="60871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400" y="618283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945220" y="6182832"/>
            <a:ext cx="66453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656716" y="618283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552508" y="6182832"/>
            <a:ext cx="91174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514756" y="6182832"/>
            <a:ext cx="1539062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IStreamWriter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6141" y="4038600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69878" y="5147928"/>
            <a:ext cx="158482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&amp; MQ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66335" y="4788192"/>
            <a:ext cx="1584829" cy="316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Only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5460130" y="4430968"/>
            <a:ext cx="159103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Built-in Format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61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 Bellot</dc:creator>
  <cp:lastModifiedBy>Demis Bellot</cp:lastModifiedBy>
  <cp:revision>11</cp:revision>
  <dcterms:created xsi:type="dcterms:W3CDTF">2012-06-30T20:57:49Z</dcterms:created>
  <dcterms:modified xsi:type="dcterms:W3CDTF">2012-06-30T22:08:36Z</dcterms:modified>
</cp:coreProperties>
</file>