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7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3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FE02-5AE0-4F40-9A02-099F01D28CA8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>
            <a:off x="3239218" y="457200"/>
            <a:ext cx="2475782" cy="1851840"/>
          </a:xfrm>
          <a:prstGeom prst="downArrow">
            <a:avLst>
              <a:gd name="adj1" fmla="val 50000"/>
              <a:gd name="adj2" fmla="val 5099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69143" y="3185191"/>
            <a:ext cx="1817457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 Context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044992" y="3185191"/>
            <a:ext cx="166754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IOC Dependency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10000" y="1797643"/>
            <a:ext cx="13149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DTO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620386" y="1446024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</a:t>
            </a:r>
            <a:r>
              <a:rPr lang="en-US" dirty="0" smtClean="0"/>
              <a:t>Binder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0386" y="2144971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Filters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32791" y="4632991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Filters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20632" y="4284626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Response DTO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632791" y="4975003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Headers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31019" y="5318791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Body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2488759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DTO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064492" y="1707265"/>
            <a:ext cx="1371600" cy="724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AppHost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168504" y="969336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286000" y="969336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051008" y="969336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JSV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814240" y="969336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ProtoBuf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33512" y="969336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78103" y="609600"/>
            <a:ext cx="13716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QueryString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645735" y="609600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13496" y="609600"/>
            <a:ext cx="11430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FormData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64492" y="2449771"/>
            <a:ext cx="1371600" cy="343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 Host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81700" y="2685463"/>
            <a:ext cx="11049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IHttpRequest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981700" y="2919379"/>
            <a:ext cx="11049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IHttpResponse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3620386" y="2837863"/>
            <a:ext cx="1713614" cy="140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IService&lt;T&gt;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IRestService&lt;T&gt;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82315" y="5698316"/>
            <a:ext cx="8001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058302" y="5698316"/>
            <a:ext cx="781486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731147" y="5698316"/>
            <a:ext cx="681373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984364" y="5698316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ProtoBuf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124900" y="5698316"/>
            <a:ext cx="816936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462135" y="5698316"/>
            <a:ext cx="608713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JSV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057400" y="6053472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945220" y="6053472"/>
            <a:ext cx="664534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656716" y="6053472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byte[]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552508" y="6053472"/>
            <a:ext cx="911744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514756" y="6053472"/>
            <a:ext cx="1539062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IStreamWriter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16480" y="4283890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612687" y="5187658"/>
            <a:ext cx="1397713" cy="241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 &amp; MQ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5609144" y="4904730"/>
            <a:ext cx="1397713" cy="249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 Only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5602939" y="4621325"/>
            <a:ext cx="1403186" cy="24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Built-in Format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0" y="2795159"/>
            <a:ext cx="1283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your code 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461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84545" y="2402071"/>
            <a:ext cx="1676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IServiceClient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23927" y="3333157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Response DTO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813295" y="1537290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DTO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623681" y="1886394"/>
            <a:ext cx="1713614" cy="140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IService&lt;T&gt;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IRestService&lt;T&gt;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3295" y="1843690"/>
            <a:ext cx="1283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your code here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765295" y="1918290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DTO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012695" y="2441058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Response DTO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 flipV="1">
            <a:off x="4260945" y="2590800"/>
            <a:ext cx="1362736" cy="1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8" idx="0"/>
          </p:cNvCxnSpPr>
          <p:nvPr/>
        </p:nvCxnSpPr>
        <p:spPr>
          <a:xfrm>
            <a:off x="3422745" y="2223090"/>
            <a:ext cx="0" cy="178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4" idx="3"/>
          </p:cNvCxnSpPr>
          <p:nvPr/>
        </p:nvCxnSpPr>
        <p:spPr>
          <a:xfrm flipH="1">
            <a:off x="2327595" y="2592571"/>
            <a:ext cx="256950" cy="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62124" y="2908891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JSON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3062124" y="3104557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XML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062124" y="3318981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JSV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062124" y="3523657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SOAP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3062124" y="3747090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ProtoBuf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90600" y="1461090"/>
            <a:ext cx="135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Clients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651209" y="3986322"/>
            <a:ext cx="16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Generic Service Clients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48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7571" y="3694961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DLQ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518683" y="2466016"/>
            <a:ext cx="16764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IMessage&lt;T&gt;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7232" y="1524149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MQ Clients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59032" y="3352949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Response DTO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248400" y="1557082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DTO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058786" y="1906186"/>
            <a:ext cx="1713614" cy="140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IService&lt;T&gt;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0" y="1863482"/>
            <a:ext cx="1283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your code here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398180" y="3064097"/>
            <a:ext cx="1917406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IMessageProducer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15386" y="2160329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DTO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4001386" y="2296781"/>
            <a:ext cx="1219200" cy="70440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 Broker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  <a:endCxn id="11" idx="0"/>
          </p:cNvCxnSpPr>
          <p:nvPr/>
        </p:nvCxnSpPr>
        <p:spPr>
          <a:xfrm>
            <a:off x="2356883" y="2847016"/>
            <a:ext cx="0" cy="217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17571" y="3048149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PriorityQ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217571" y="3270395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InQ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217571" y="3484819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OutQ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1" idx="3"/>
          </p:cNvCxnSpPr>
          <p:nvPr/>
        </p:nvCxnSpPr>
        <p:spPr>
          <a:xfrm>
            <a:off x="3315586" y="3254597"/>
            <a:ext cx="901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32450" y="3962549"/>
            <a:ext cx="1362746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 Web Service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7" idx="1"/>
          </p:cNvCxnSpPr>
          <p:nvPr/>
        </p:nvCxnSpPr>
        <p:spPr>
          <a:xfrm flipH="1">
            <a:off x="4991986" y="3505349"/>
            <a:ext cx="12670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9" idx="0"/>
          </p:cNvCxnSpPr>
          <p:nvPr/>
        </p:nvCxnSpPr>
        <p:spPr>
          <a:xfrm flipH="1">
            <a:off x="6913823" y="3657749"/>
            <a:ext cx="265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4991986" y="2610592"/>
            <a:ext cx="1066800" cy="659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55515" y="3543449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Redis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1955515" y="3755063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Memory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1955515" y="3969487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RCon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1586" y="4218950"/>
            <a:ext cx="109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MQ Publishers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925186" y="3930098"/>
            <a:ext cx="141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MQ Service Queues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967637" y="4199582"/>
            <a:ext cx="1919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Alternative ReplyTo Options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850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123</Words>
  <Application>Microsoft Office PowerPoint</Application>
  <PresentationFormat>On-screen Show (4:3)</PresentationFormat>
  <Paragraphs>75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Demis Bellot</dc:creator>
  <cp:lastModifiedBy>Demis Bellot</cp:lastModifiedBy>
  <cp:revision>24</cp:revision>
  <dcterms:created xsi:type="dcterms:W3CDTF">2012-06-30T20:57:49Z</dcterms:created>
  <dcterms:modified xsi:type="dcterms:W3CDTF">2012-07-12T01:10:57Z</dcterms:modified>
</cp:coreProperties>
</file>